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49"/>
  </p:notesMasterIdLst>
  <p:handoutMasterIdLst>
    <p:handoutMasterId r:id="rId50"/>
  </p:handoutMasterIdLst>
  <p:sldIdLst>
    <p:sldId id="257" r:id="rId2"/>
    <p:sldId id="268" r:id="rId3"/>
    <p:sldId id="299" r:id="rId4"/>
    <p:sldId id="269" r:id="rId5"/>
    <p:sldId id="258" r:id="rId6"/>
    <p:sldId id="270" r:id="rId7"/>
    <p:sldId id="271" r:id="rId8"/>
    <p:sldId id="272" r:id="rId9"/>
    <p:sldId id="266" r:id="rId10"/>
    <p:sldId id="282" r:id="rId11"/>
    <p:sldId id="287" r:id="rId12"/>
    <p:sldId id="283" r:id="rId13"/>
    <p:sldId id="285" r:id="rId14"/>
    <p:sldId id="286" r:id="rId15"/>
    <p:sldId id="284" r:id="rId16"/>
    <p:sldId id="288" r:id="rId17"/>
    <p:sldId id="289" r:id="rId18"/>
    <p:sldId id="259" r:id="rId19"/>
    <p:sldId id="290" r:id="rId20"/>
    <p:sldId id="304" r:id="rId21"/>
    <p:sldId id="291" r:id="rId22"/>
    <p:sldId id="264" r:id="rId23"/>
    <p:sldId id="302" r:id="rId24"/>
    <p:sldId id="301" r:id="rId25"/>
    <p:sldId id="293" r:id="rId26"/>
    <p:sldId id="300" r:id="rId27"/>
    <p:sldId id="294" r:id="rId28"/>
    <p:sldId id="261" r:id="rId29"/>
    <p:sldId id="260" r:id="rId30"/>
    <p:sldId id="303" r:id="rId31"/>
    <p:sldId id="297" r:id="rId32"/>
    <p:sldId id="298" r:id="rId33"/>
    <p:sldId id="263" r:id="rId34"/>
    <p:sldId id="265" r:id="rId35"/>
    <p:sldId id="281" r:id="rId36"/>
    <p:sldId id="295" r:id="rId37"/>
    <p:sldId id="274" r:id="rId38"/>
    <p:sldId id="275" r:id="rId39"/>
    <p:sldId id="276" r:id="rId40"/>
    <p:sldId id="277" r:id="rId41"/>
    <p:sldId id="278" r:id="rId42"/>
    <p:sldId id="296" r:id="rId43"/>
    <p:sldId id="273" r:id="rId44"/>
    <p:sldId id="267" r:id="rId45"/>
    <p:sldId id="279" r:id="rId46"/>
    <p:sldId id="280" r:id="rId47"/>
    <p:sldId id="262" r:id="rId48"/>
  </p:sldIdLst>
  <p:sldSz cx="9144000" cy="6858000" type="screen4x3"/>
  <p:notesSz cx="7011988" cy="9297988"/>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autoAdjust="0"/>
    <p:restoredTop sz="94304" autoAdjust="0"/>
  </p:normalViewPr>
  <p:slideViewPr>
    <p:cSldViewPr>
      <p:cViewPr varScale="1">
        <p:scale>
          <a:sx n="70" d="100"/>
          <a:sy n="70" d="100"/>
        </p:scale>
        <p:origin x="180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image" Target="../media/image18.png"/><Relationship Id="rId2" Type="http://schemas.openxmlformats.org/officeDocument/2006/relationships/image" Target="../media/image1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96" tIns="46598" rIns="93196" bIns="46598" numCol="1" anchor="t" anchorCtr="0" compatLnSpc="1">
            <a:prstTxWarp prst="textNoShape">
              <a:avLst/>
            </a:prstTxWarp>
          </a:bodyPr>
          <a:lstStyle>
            <a:lvl1pPr defTabSz="931863">
              <a:defRPr sz="1200">
                <a:latin typeface="Times New Roman" pitchFamily="18" charset="0"/>
              </a:defRPr>
            </a:lvl1pPr>
          </a:lstStyle>
          <a:p>
            <a:pPr>
              <a:defRPr/>
            </a:pPr>
            <a:endParaRPr lang="en-US"/>
          </a:p>
        </p:txBody>
      </p:sp>
      <p:sp>
        <p:nvSpPr>
          <p:cNvPr id="28675" name="Rectangle 3"/>
          <p:cNvSpPr>
            <a:spLocks noGrp="1" noChangeArrowheads="1"/>
          </p:cNvSpPr>
          <p:nvPr>
            <p:ph type="dt" sz="quarter" idx="1"/>
          </p:nvPr>
        </p:nvSpPr>
        <p:spPr bwMode="auto">
          <a:xfrm>
            <a:off x="3973513" y="0"/>
            <a:ext cx="3038475" cy="465138"/>
          </a:xfrm>
          <a:prstGeom prst="rect">
            <a:avLst/>
          </a:prstGeom>
          <a:noFill/>
          <a:ln w="9525">
            <a:noFill/>
            <a:miter lim="800000"/>
            <a:headEnd/>
            <a:tailEnd/>
          </a:ln>
          <a:effectLst/>
        </p:spPr>
        <p:txBody>
          <a:bodyPr vert="horz" wrap="square" lIns="93196" tIns="46598" rIns="93196" bIns="46598" numCol="1" anchor="t" anchorCtr="0" compatLnSpc="1">
            <a:prstTxWarp prst="textNoShape">
              <a:avLst/>
            </a:prstTxWarp>
          </a:bodyPr>
          <a:lstStyle>
            <a:lvl1pPr algn="r" defTabSz="931863">
              <a:defRPr sz="1200">
                <a:latin typeface="Times New Roman" pitchFamily="18" charset="0"/>
              </a:defRPr>
            </a:lvl1pPr>
          </a:lstStyle>
          <a:p>
            <a:pPr>
              <a:defRPr/>
            </a:pPr>
            <a:endParaRPr lang="en-US"/>
          </a:p>
        </p:txBody>
      </p:sp>
      <p:sp>
        <p:nvSpPr>
          <p:cNvPr id="28676" name="Rectangle 4"/>
          <p:cNvSpPr>
            <a:spLocks noGrp="1" noChangeArrowheads="1"/>
          </p:cNvSpPr>
          <p:nvPr>
            <p:ph type="ftr" sz="quarter" idx="2"/>
          </p:nvPr>
        </p:nvSpPr>
        <p:spPr bwMode="auto">
          <a:xfrm>
            <a:off x="0" y="8832850"/>
            <a:ext cx="3038475" cy="465138"/>
          </a:xfrm>
          <a:prstGeom prst="rect">
            <a:avLst/>
          </a:prstGeom>
          <a:noFill/>
          <a:ln w="9525">
            <a:noFill/>
            <a:miter lim="800000"/>
            <a:headEnd/>
            <a:tailEnd/>
          </a:ln>
          <a:effectLst/>
        </p:spPr>
        <p:txBody>
          <a:bodyPr vert="horz" wrap="square" lIns="93196" tIns="46598" rIns="93196" bIns="46598" numCol="1" anchor="b" anchorCtr="0" compatLnSpc="1">
            <a:prstTxWarp prst="textNoShape">
              <a:avLst/>
            </a:prstTxWarp>
          </a:bodyPr>
          <a:lstStyle>
            <a:lvl1pPr defTabSz="931863">
              <a:defRPr sz="1200">
                <a:latin typeface="Times New Roman" pitchFamily="18" charset="0"/>
              </a:defRPr>
            </a:lvl1pPr>
          </a:lstStyle>
          <a:p>
            <a:pPr>
              <a:defRPr/>
            </a:pPr>
            <a:endParaRPr lang="en-US"/>
          </a:p>
        </p:txBody>
      </p:sp>
      <p:sp>
        <p:nvSpPr>
          <p:cNvPr id="28677" name="Rectangle 5"/>
          <p:cNvSpPr>
            <a:spLocks noGrp="1" noChangeArrowheads="1"/>
          </p:cNvSpPr>
          <p:nvPr>
            <p:ph type="sldNum" sz="quarter" idx="3"/>
          </p:nvPr>
        </p:nvSpPr>
        <p:spPr bwMode="auto">
          <a:xfrm>
            <a:off x="3973513" y="8832850"/>
            <a:ext cx="3038475" cy="465138"/>
          </a:xfrm>
          <a:prstGeom prst="rect">
            <a:avLst/>
          </a:prstGeom>
          <a:noFill/>
          <a:ln w="9525">
            <a:noFill/>
            <a:miter lim="800000"/>
            <a:headEnd/>
            <a:tailEnd/>
          </a:ln>
          <a:effectLst/>
        </p:spPr>
        <p:txBody>
          <a:bodyPr vert="horz" wrap="square" lIns="93196" tIns="46598" rIns="93196" bIns="46598" numCol="1" anchor="b" anchorCtr="0" compatLnSpc="1">
            <a:prstTxWarp prst="textNoShape">
              <a:avLst/>
            </a:prstTxWarp>
          </a:bodyPr>
          <a:lstStyle>
            <a:lvl1pPr algn="r" defTabSz="931863">
              <a:defRPr sz="1200"/>
            </a:lvl1pPr>
          </a:lstStyle>
          <a:p>
            <a:fld id="{CD90A72F-156F-2B49-AEC3-D033BE735AE8}"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Times New Roman" pitchFamily="18" charset="0"/>
              </a:defRPr>
            </a:lvl1pPr>
          </a:lstStyle>
          <a:p>
            <a:pPr>
              <a:defRPr/>
            </a:pPr>
            <a:endParaRPr lang="en-US"/>
          </a:p>
        </p:txBody>
      </p:sp>
      <p:sp>
        <p:nvSpPr>
          <p:cNvPr id="3" name="Date Placeholder 2"/>
          <p:cNvSpPr>
            <a:spLocks noGrp="1"/>
          </p:cNvSpPr>
          <p:nvPr>
            <p:ph type="dt" idx="1"/>
          </p:nvPr>
        </p:nvSpPr>
        <p:spPr>
          <a:xfrm>
            <a:off x="3971925" y="0"/>
            <a:ext cx="3038475" cy="465138"/>
          </a:xfrm>
          <a:prstGeom prst="rect">
            <a:avLst/>
          </a:prstGeom>
        </p:spPr>
        <p:txBody>
          <a:bodyPr vert="horz" lIns="91440" tIns="45720" rIns="91440" bIns="45720" rtlCol="0"/>
          <a:lstStyle>
            <a:lvl1pPr algn="r">
              <a:defRPr sz="1200">
                <a:latin typeface="Times New Roman" pitchFamily="18" charset="0"/>
              </a:defRPr>
            </a:lvl1pPr>
          </a:lstStyle>
          <a:p>
            <a:pPr>
              <a:defRPr/>
            </a:pPr>
            <a:fld id="{58D6D33D-F429-B64C-9D75-0D7268BDC63C}" type="datetimeFigureOut">
              <a:rPr lang="en-US"/>
              <a:pPr>
                <a:defRPr/>
              </a:pPr>
              <a:t>1/15/18</a:t>
            </a:fld>
            <a:endParaRPr lang="en-US"/>
          </a:p>
        </p:txBody>
      </p:sp>
      <p:sp>
        <p:nvSpPr>
          <p:cNvPr id="4" name="Slide Image Placeholder 3"/>
          <p:cNvSpPr>
            <a:spLocks noGrp="1" noRot="1" noChangeAspect="1"/>
          </p:cNvSpPr>
          <p:nvPr>
            <p:ph type="sldImg" idx="2"/>
          </p:nvPr>
        </p:nvSpPr>
        <p:spPr>
          <a:xfrm>
            <a:off x="1181100" y="696913"/>
            <a:ext cx="4649788" cy="348773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675" y="4416425"/>
            <a:ext cx="5608638" cy="418465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31263"/>
            <a:ext cx="3038475" cy="465137"/>
          </a:xfrm>
          <a:prstGeom prst="rect">
            <a:avLst/>
          </a:prstGeom>
        </p:spPr>
        <p:txBody>
          <a:bodyPr vert="horz" lIns="91440" tIns="45720" rIns="91440" bIns="45720" rtlCol="0" anchor="b"/>
          <a:lstStyle>
            <a:lvl1pPr algn="l">
              <a:defRPr sz="1200">
                <a:latin typeface="Times New Roman" pitchFamily="18" charset="0"/>
              </a:defRPr>
            </a:lvl1pPr>
          </a:lstStyle>
          <a:p>
            <a:pPr>
              <a:defRPr/>
            </a:pPr>
            <a:endParaRPr lang="en-US"/>
          </a:p>
        </p:txBody>
      </p:sp>
      <p:sp>
        <p:nvSpPr>
          <p:cNvPr id="7" name="Slide Number Placeholder 6"/>
          <p:cNvSpPr>
            <a:spLocks noGrp="1"/>
          </p:cNvSpPr>
          <p:nvPr>
            <p:ph type="sldNum" sz="quarter" idx="5"/>
          </p:nvPr>
        </p:nvSpPr>
        <p:spPr>
          <a:xfrm>
            <a:off x="3971925" y="8831263"/>
            <a:ext cx="3038475" cy="46513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D0A1054-B2CD-6E47-8103-758B2D6E3D0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E6F0561-A60A-6541-86B4-3B4AB846A0AE}" type="slidenum">
              <a:rPr lang="en-US" altLang="en-US" sz="1200"/>
              <a:pPr eaLnBrk="1" hangingPunct="1"/>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6D7EAC2B-2411-9C4D-AD6C-8165ECA21234}" type="slidenum">
              <a:rPr lang="en-US" altLang="en-US" sz="1200"/>
              <a:pPr eaLnBrk="1" hangingPunct="1"/>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A653FFDF-E1BF-5E46-B6A4-E4A5B0AD7A54}" type="slidenum">
              <a:rPr lang="en-US" altLang="en-US" sz="1200"/>
              <a:pPr eaLnBrk="1" hangingPunct="1"/>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0876884-1815-6A47-B56E-B1EAB3988A80}" type="slidenum">
              <a:rPr lang="en-US" altLang="en-US" sz="1200"/>
              <a:pPr eaLnBrk="1" hangingPunct="1"/>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E220C5A-3E4D-D948-92A2-C99C0EC39827}" type="slidenum">
              <a:rPr lang="en-US" altLang="en-US" sz="1200"/>
              <a:pPr eaLnBrk="1" hangingPunct="1"/>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BCBC865A-7F08-0746-9FDA-D9675CEC7C65}" type="slidenum">
              <a:rPr lang="en-US" altLang="en-US" sz="1200"/>
              <a:pPr eaLnBrk="1" hangingPunct="1"/>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4875E10E-FB05-9D43-A0CD-27412C50B1E9}" type="slidenum">
              <a:rPr lang="en-US" altLang="en-US" sz="1200"/>
              <a:pPr eaLnBrk="1" hangingPunct="1"/>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4A840FAB-941E-0843-AECA-771F47FFEAC7}" type="slidenum">
              <a:rPr lang="en-US" altLang="en-US" sz="1200"/>
              <a:pPr eaLnBrk="1" hangingPunct="1"/>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9AA1B33D-67E0-E248-8D08-D468719934A6}" type="slidenum">
              <a:rPr lang="en-US" altLang="en-US" sz="1200"/>
              <a:pPr eaLnBrk="1" hangingPunct="1"/>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ADB47E0C-9679-324E-BB47-EB09E60C6D1E}" type="slidenum">
              <a:rPr lang="en-US" altLang="en-US" sz="1200"/>
              <a:pPr eaLnBrk="1" hangingPunct="1"/>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2C13A9FC-28C8-CD45-AB4F-15A5FB9E112D}" type="slidenum">
              <a:rPr lang="en-US" altLang="en-US" sz="1200"/>
              <a:pPr eaLnBrk="1" hangingPunct="1"/>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0B89855-8AE5-924F-B7AE-DEB0954882AF}" type="slidenum">
              <a:rPr lang="en-US" altLang="en-US" sz="1200"/>
              <a:pPr eaLnBrk="1" hangingPunct="1"/>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92071328-A9E5-1546-990D-02F447F01933}" type="slidenum">
              <a:rPr lang="en-US" altLang="en-US" sz="1200"/>
              <a:pPr eaLnBrk="1" hangingPunct="1"/>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38DD68A3-9616-824D-9C22-5523CF510E22}" type="slidenum">
              <a:rPr lang="en-US" altLang="en-US" sz="1200"/>
              <a:pPr eaLnBrk="1" hangingPunct="1"/>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E3ED722B-F970-694B-BE9A-3F4736B8C796}" type="slidenum">
              <a:rPr lang="en-US" altLang="en-US" sz="1200"/>
              <a:pPr eaLnBrk="1" hangingPunct="1"/>
              <a:t>22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659E7287-4D82-174D-82F2-B2D9EF77FA4E}" type="slidenum">
              <a:rPr lang="en-US" altLang="en-US" sz="1200"/>
              <a:pPr eaLnBrk="1" hangingPunct="1"/>
              <a:t>23</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1BDDFEB9-CF0F-5945-92DA-54CB28901B32}" type="slidenum">
              <a:rPr lang="en-US" altLang="en-US" sz="1200"/>
              <a:pPr eaLnBrk="1" hangingPunct="1"/>
              <a:t>24</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ACCAB3BF-AF99-A34D-8551-00EF98735F72}" type="slidenum">
              <a:rPr lang="en-US" altLang="en-US" sz="1200"/>
              <a:pPr eaLnBrk="1" hangingPunct="1"/>
              <a:t>25</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3E53DAB-8919-9A4B-9513-DECE9BAF5D8D}" type="slidenum">
              <a:rPr lang="en-US" altLang="en-US" sz="1200"/>
              <a:pPr eaLnBrk="1" hangingPunct="1"/>
              <a:t>26</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CD81452C-187C-7548-9CFE-2D71E879B8CA}" type="slidenum">
              <a:rPr lang="en-US" altLang="en-US" sz="1200"/>
              <a:pPr eaLnBrk="1" hangingPunct="1"/>
              <a:t>27</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E568C3A-0191-024F-ADE4-4A3BFA88F859}" type="slidenum">
              <a:rPr lang="en-US" altLang="en-US" sz="1200"/>
              <a:pPr eaLnBrk="1" hangingPunct="1"/>
              <a:t>28</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AE8863AF-6253-EA44-B392-169CB6714F63}" type="slidenum">
              <a:rPr lang="en-US" altLang="en-US" sz="1200"/>
              <a:pPr eaLnBrk="1" hangingPunct="1"/>
              <a:t>29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1C3DFDF-5FA2-3B45-B7D6-D7208EB086FB}" type="slidenum">
              <a:rPr lang="en-US" altLang="en-US" sz="1200"/>
              <a:pPr eaLnBrk="1" hangingPunct="1"/>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59993BB-2F42-6845-8654-C3E4EE214A14}" type="slidenum">
              <a:rPr lang="en-US" altLang="en-US" sz="1200"/>
              <a:pPr eaLnBrk="1" hangingPunct="1"/>
              <a:t>30</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15F5B16D-95CC-034F-AA58-7715D7E1C2C1}" type="slidenum">
              <a:rPr lang="en-US" altLang="en-US" sz="1200"/>
              <a:pPr eaLnBrk="1" hangingPunct="1"/>
              <a:t>31</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3444FE68-2132-8542-ABC0-9A1BDC546989}" type="slidenum">
              <a:rPr lang="en-US" altLang="en-US" sz="1200"/>
              <a:pPr eaLnBrk="1" hangingPunct="1"/>
              <a:t>32</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33C3C2B1-B428-EC4F-BA77-D28ED1D324A3}" type="slidenum">
              <a:rPr lang="en-US" altLang="en-US" sz="1200"/>
              <a:pPr eaLnBrk="1" hangingPunct="1"/>
              <a:t>33</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87D129E9-82F0-5644-97D5-9146609D832B}" type="slidenum">
              <a:rPr lang="en-US" altLang="en-US" sz="1200"/>
              <a:pPr eaLnBrk="1" hangingPunct="1"/>
              <a:t>34</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1DDC55B-FAAA-8746-AB5A-0BF82F62B418}" type="slidenum">
              <a:rPr lang="en-US" altLang="en-US" sz="1200"/>
              <a:pPr eaLnBrk="1" hangingPunct="1"/>
              <a:t>35</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672FDC3F-6E4C-1C42-AC84-927E768E5400}" type="slidenum">
              <a:rPr lang="en-US" altLang="en-US" sz="1200"/>
              <a:pPr eaLnBrk="1" hangingPunct="1"/>
              <a:t>36</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9056E264-ABE2-DB4D-8DA9-C3349EDA621E}" type="slidenum">
              <a:rPr lang="en-US" altLang="en-US" sz="1200"/>
              <a:pPr eaLnBrk="1" hangingPunct="1"/>
              <a:t>37</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8AD217AB-B7EF-2C48-B9F7-8AF82F467FD5}" type="slidenum">
              <a:rPr lang="en-US" altLang="en-US" sz="1200"/>
              <a:pPr eaLnBrk="1" hangingPunct="1"/>
              <a:t>38</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6AB5C13E-355C-6844-ACE8-3D4C5CE666DB}" type="slidenum">
              <a:rPr lang="en-US" altLang="en-US" sz="1200"/>
              <a:pPr eaLnBrk="1" hangingPunct="1"/>
              <a:t>39</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7F696CCD-0F3B-1E49-A07F-67148C1ED898}" type="slidenum">
              <a:rPr lang="en-US" altLang="en-US" sz="1200"/>
              <a:pPr eaLnBrk="1" hangingPunct="1"/>
              <a:t>4</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FE6888FF-4215-EF47-AD83-84C676D9B1E2}" type="slidenum">
              <a:rPr lang="en-US" altLang="en-US" sz="1200"/>
              <a:pPr eaLnBrk="1" hangingPunct="1"/>
              <a:t>40</a:t>
            </a:fld>
            <a:endParaRPr lang="en-US"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E28C230-A742-7446-80AA-94EA52AF60F8}" type="slidenum">
              <a:rPr lang="en-US" altLang="en-US" sz="1200"/>
              <a:pPr eaLnBrk="1" hangingPunct="1"/>
              <a:t>41</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B84292F7-8580-A74E-8C95-E60C12C45254}" type="slidenum">
              <a:rPr lang="en-US" altLang="en-US" sz="1200"/>
              <a:pPr eaLnBrk="1" hangingPunct="1"/>
              <a:t>42</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B5F1D50E-BA06-DE41-8FBE-EEC69C7B1F62}" type="slidenum">
              <a:rPr lang="en-US" altLang="en-US" sz="1200"/>
              <a:pPr eaLnBrk="1" hangingPunct="1"/>
              <a:t>43</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7099C2C-1E17-9C4B-8EE0-43A0CD02A646}" type="slidenum">
              <a:rPr lang="en-US" altLang="en-US" sz="1200"/>
              <a:pPr eaLnBrk="1" hangingPunct="1"/>
              <a:t>44</a:t>
            </a:fld>
            <a:endParaRPr lang="en-US"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CBC1767-4589-C84E-8C6E-FC685217D664}" type="slidenum">
              <a:rPr lang="en-US" altLang="en-US" sz="1200"/>
              <a:pPr eaLnBrk="1" hangingPunct="1"/>
              <a:t>45</a:t>
            </a:fld>
            <a:endParaRPr lang="en-US"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EB155346-26A0-F446-9A26-6B431210E9BF}" type="slidenum">
              <a:rPr lang="en-US" altLang="en-US" sz="1200"/>
              <a:pPr eaLnBrk="1" hangingPunct="1"/>
              <a:t>46</a:t>
            </a:fld>
            <a:endParaRPr lang="en-US"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B7992C52-5734-0849-BD7C-529C105702EA}" type="slidenum">
              <a:rPr lang="en-US" altLang="en-US" sz="1200"/>
              <a:pPr eaLnBrk="1" hangingPunct="1"/>
              <a:t>47</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FC68C3F-A6BD-A540-864B-5811995A1971}" type="slidenum">
              <a:rPr lang="en-US" altLang="en-US" sz="1200"/>
              <a:pPr eaLnBrk="1" hangingPunct="1"/>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99C9DE18-2A1F-7D46-8F0D-4BD0D4B08B6A}" type="slidenum">
              <a:rPr lang="en-US" altLang="en-US" sz="1200"/>
              <a:pPr eaLnBrk="1" hangingPunct="1"/>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2AB2EB1E-AFF4-354C-AF4A-EA81940FCFFA}" type="slidenum">
              <a:rPr lang="en-US" altLang="en-US" sz="1200"/>
              <a:pPr eaLnBrk="1" hangingPunct="1"/>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67F05D51-DD8B-EA4A-9ECD-67045BBED451}" type="slidenum">
              <a:rPr lang="en-US" altLang="en-US" sz="1200"/>
              <a:pPr eaLnBrk="1" hangingPunct="1"/>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333B11D5-6FF8-884E-89F3-BA6B097E805D}" type="slidenum">
              <a:rPr lang="en-US" altLang="en-US" sz="1200"/>
              <a:pPr eaLnBrk="1" hangingPunct="1"/>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B07B86-ED14-8340-BB78-A91B3DFBEAA0}" type="slidenum">
              <a:rPr lang="en-US" altLang="en-US"/>
              <a:pPr/>
              <a:t>‹#›</a:t>
            </a:fld>
            <a:endParaRPr lang="en-US" altLang="en-US"/>
          </a:p>
        </p:txBody>
      </p:sp>
    </p:spTree>
    <p:extLst>
      <p:ext uri="{BB962C8B-B14F-4D97-AF65-F5344CB8AC3E}">
        <p14:creationId xmlns:p14="http://schemas.microsoft.com/office/powerpoint/2010/main" val="280000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081ACF-CF07-224A-BF2F-F5FDC114B655}" type="slidenum">
              <a:rPr lang="en-US" altLang="en-US"/>
              <a:pPr/>
              <a:t>‹#›</a:t>
            </a:fld>
            <a:endParaRPr lang="en-US" altLang="en-US"/>
          </a:p>
        </p:txBody>
      </p:sp>
    </p:spTree>
    <p:extLst>
      <p:ext uri="{BB962C8B-B14F-4D97-AF65-F5344CB8AC3E}">
        <p14:creationId xmlns:p14="http://schemas.microsoft.com/office/powerpoint/2010/main" val="109190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95F36D-5900-BB45-85B8-60B64F2133C5}" type="slidenum">
              <a:rPr lang="en-US" altLang="en-US"/>
              <a:pPr/>
              <a:t>‹#›</a:t>
            </a:fld>
            <a:endParaRPr lang="en-US" altLang="en-US"/>
          </a:p>
        </p:txBody>
      </p:sp>
    </p:spTree>
    <p:extLst>
      <p:ext uri="{BB962C8B-B14F-4D97-AF65-F5344CB8AC3E}">
        <p14:creationId xmlns:p14="http://schemas.microsoft.com/office/powerpoint/2010/main" val="1361537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2762C30-9D6C-6442-96BA-4C5B5AE4159D}" type="slidenum">
              <a:rPr lang="en-US" altLang="en-US"/>
              <a:pPr/>
              <a:t>‹#›</a:t>
            </a:fld>
            <a:endParaRPr lang="en-US" altLang="en-US"/>
          </a:p>
        </p:txBody>
      </p:sp>
    </p:spTree>
    <p:extLst>
      <p:ext uri="{BB962C8B-B14F-4D97-AF65-F5344CB8AC3E}">
        <p14:creationId xmlns:p14="http://schemas.microsoft.com/office/powerpoint/2010/main" val="191652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AA1FD33-83D3-E745-8090-29639DBD1CFA}" type="slidenum">
              <a:rPr lang="en-US" altLang="en-US"/>
              <a:pPr/>
              <a:t>‹#›</a:t>
            </a:fld>
            <a:endParaRPr lang="en-US" altLang="en-US"/>
          </a:p>
        </p:txBody>
      </p:sp>
    </p:spTree>
    <p:extLst>
      <p:ext uri="{BB962C8B-B14F-4D97-AF65-F5344CB8AC3E}">
        <p14:creationId xmlns:p14="http://schemas.microsoft.com/office/powerpoint/2010/main" val="85152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1C621C-5C18-2C47-B8A6-989916FF37AD}" type="slidenum">
              <a:rPr lang="en-US" altLang="en-US"/>
              <a:pPr/>
              <a:t>‹#›</a:t>
            </a:fld>
            <a:endParaRPr lang="en-US" altLang="en-US"/>
          </a:p>
        </p:txBody>
      </p:sp>
    </p:spTree>
    <p:extLst>
      <p:ext uri="{BB962C8B-B14F-4D97-AF65-F5344CB8AC3E}">
        <p14:creationId xmlns:p14="http://schemas.microsoft.com/office/powerpoint/2010/main" val="83780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8CE512E-42AE-2546-8C25-22DE3679ACF7}" type="slidenum">
              <a:rPr lang="en-US" altLang="en-US"/>
              <a:pPr/>
              <a:t>‹#›</a:t>
            </a:fld>
            <a:endParaRPr lang="en-US" altLang="en-US"/>
          </a:p>
        </p:txBody>
      </p:sp>
    </p:spTree>
    <p:extLst>
      <p:ext uri="{BB962C8B-B14F-4D97-AF65-F5344CB8AC3E}">
        <p14:creationId xmlns:p14="http://schemas.microsoft.com/office/powerpoint/2010/main" val="2006012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076C04-84E0-0843-BF6F-7DABD4320913}" type="slidenum">
              <a:rPr lang="en-US" altLang="en-US"/>
              <a:pPr/>
              <a:t>‹#›</a:t>
            </a:fld>
            <a:endParaRPr lang="en-US" altLang="en-US"/>
          </a:p>
        </p:txBody>
      </p:sp>
    </p:spTree>
    <p:extLst>
      <p:ext uri="{BB962C8B-B14F-4D97-AF65-F5344CB8AC3E}">
        <p14:creationId xmlns:p14="http://schemas.microsoft.com/office/powerpoint/2010/main" val="1698212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71F87B5-857D-D544-A99E-825A883FA0FF}" type="slidenum">
              <a:rPr lang="en-US" altLang="en-US"/>
              <a:pPr/>
              <a:t>‹#›</a:t>
            </a:fld>
            <a:endParaRPr lang="en-US" altLang="en-US"/>
          </a:p>
        </p:txBody>
      </p:sp>
    </p:spTree>
    <p:extLst>
      <p:ext uri="{BB962C8B-B14F-4D97-AF65-F5344CB8AC3E}">
        <p14:creationId xmlns:p14="http://schemas.microsoft.com/office/powerpoint/2010/main" val="1796003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F32EDB7-E44A-7D4D-9E57-E5EEE0968B0F}" type="slidenum">
              <a:rPr lang="en-US" altLang="en-US"/>
              <a:pPr/>
              <a:t>‹#›</a:t>
            </a:fld>
            <a:endParaRPr lang="en-US" altLang="en-US"/>
          </a:p>
        </p:txBody>
      </p:sp>
    </p:spTree>
    <p:extLst>
      <p:ext uri="{BB962C8B-B14F-4D97-AF65-F5344CB8AC3E}">
        <p14:creationId xmlns:p14="http://schemas.microsoft.com/office/powerpoint/2010/main" val="40372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1D5D887-2332-964C-B004-6CC85DB67895}" type="slidenum">
              <a:rPr lang="en-US" altLang="en-US"/>
              <a:pPr/>
              <a:t>‹#›</a:t>
            </a:fld>
            <a:endParaRPr lang="en-US" altLang="en-US"/>
          </a:p>
        </p:txBody>
      </p:sp>
    </p:spTree>
    <p:extLst>
      <p:ext uri="{BB962C8B-B14F-4D97-AF65-F5344CB8AC3E}">
        <p14:creationId xmlns:p14="http://schemas.microsoft.com/office/powerpoint/2010/main" val="149405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90F42D-4395-E04D-8B99-735F53E4BBC2}" type="slidenum">
              <a:rPr lang="en-US" altLang="en-US"/>
              <a:pPr/>
              <a:t>‹#›</a:t>
            </a:fld>
            <a:endParaRPr lang="en-US" altLang="en-US"/>
          </a:p>
        </p:txBody>
      </p:sp>
    </p:spTree>
    <p:extLst>
      <p:ext uri="{BB962C8B-B14F-4D97-AF65-F5344CB8AC3E}">
        <p14:creationId xmlns:p14="http://schemas.microsoft.com/office/powerpoint/2010/main" val="9764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D56BD0-58F7-3B4C-AB51-9C427AE0E841}" type="slidenum">
              <a:rPr lang="en-US" altLang="en-US"/>
              <a:pPr/>
              <a:t>‹#›</a:t>
            </a:fld>
            <a:endParaRPr lang="en-US" altLang="en-US"/>
          </a:p>
        </p:txBody>
      </p:sp>
    </p:spTree>
    <p:extLst>
      <p:ext uri="{BB962C8B-B14F-4D97-AF65-F5344CB8AC3E}">
        <p14:creationId xmlns:p14="http://schemas.microsoft.com/office/powerpoint/2010/main" val="4845808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3ECE6AC-5C1F-7749-9727-867375BC90E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1.bin"/><Relationship Id="rId5" Type="http://schemas.openxmlformats.org/officeDocument/2006/relationships/image" Target="../media/image7.png"/><Relationship Id="rId6" Type="http://schemas.openxmlformats.org/officeDocument/2006/relationships/oleObject" Target="../embeddings/oleObject12.bin"/><Relationship Id="rId7" Type="http://schemas.openxmlformats.org/officeDocument/2006/relationships/image" Target="../media/image8.png"/><Relationship Id="rId1" Type="http://schemas.openxmlformats.org/officeDocument/2006/relationships/vmlDrawing" Target="../drawings/vmlDrawing7.vml"/><Relationship Id="rId2"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image" Target="../media/image1.png"/><Relationship Id="rId6" Type="http://schemas.openxmlformats.org/officeDocument/2006/relationships/oleObject" Target="../embeddings/oleObject3.bin"/><Relationship Id="rId7"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13.bin"/><Relationship Id="rId5" Type="http://schemas.openxmlformats.org/officeDocument/2006/relationships/image" Target="../media/image15.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4.bin"/><Relationship Id="rId5" Type="http://schemas.openxmlformats.org/officeDocument/2006/relationships/image" Target="../media/image17.png"/><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15.bin"/><Relationship Id="rId5" Type="http://schemas.openxmlformats.org/officeDocument/2006/relationships/image" Target="../media/image18.png"/><Relationship Id="rId6" Type="http://schemas.openxmlformats.org/officeDocument/2006/relationships/oleObject" Target="../embeddings/oleObject16.bin"/><Relationship Id="rId7" Type="http://schemas.openxmlformats.org/officeDocument/2006/relationships/image" Target="../media/image19.png"/><Relationship Id="rId8" Type="http://schemas.openxmlformats.org/officeDocument/2006/relationships/oleObject" Target="../embeddings/oleObject17.bin"/><Relationship Id="rId9" Type="http://schemas.openxmlformats.org/officeDocument/2006/relationships/image" Target="../media/image20.png"/><Relationship Id="rId10" Type="http://schemas.openxmlformats.org/officeDocument/2006/relationships/oleObject" Target="../embeddings/oleObject18.bin"/><Relationship Id="rId11" Type="http://schemas.openxmlformats.org/officeDocument/2006/relationships/image" Target="../media/image21.png"/><Relationship Id="rId1" Type="http://schemas.openxmlformats.org/officeDocument/2006/relationships/vmlDrawing" Target="../drawings/vmlDrawing10.vml"/><Relationship Id="rId2"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19.bin"/><Relationship Id="rId5" Type="http://schemas.openxmlformats.org/officeDocument/2006/relationships/image" Target="../media/image23.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20.bin"/><Relationship Id="rId5" Type="http://schemas.openxmlformats.org/officeDocument/2006/relationships/image" Target="../media/image24.png"/><Relationship Id="rId1" Type="http://schemas.openxmlformats.org/officeDocument/2006/relationships/vmlDrawing" Target="../drawings/vmlDrawing12.vml"/><Relationship Id="rId2"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hyperlink" Target="http://tudorhistory.org/aragon/" TargetMode="External"/><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hyperlink" Target="http://tudorhistory.org/seymour/" TargetMode="External"/><Relationship Id="rId8" Type="http://schemas.openxmlformats.org/officeDocument/2006/relationships/image" Target="../media/image28.jpeg"/><Relationship Id="rId9" Type="http://schemas.openxmlformats.org/officeDocument/2006/relationships/hyperlink" Target="http://tudorhistory.org/boleyn/" TargetMode="External"/><Relationship Id="rId10"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4.bin"/><Relationship Id="rId5"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21.bin"/><Relationship Id="rId5" Type="http://schemas.openxmlformats.org/officeDocument/2006/relationships/image" Target="../media/image33.png"/><Relationship Id="rId1" Type="http://schemas.openxmlformats.org/officeDocument/2006/relationships/vmlDrawing" Target="../drawings/vmlDrawing13.vml"/><Relationship Id="rId2"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5.bin"/><Relationship Id="rId5" Type="http://schemas.openxmlformats.org/officeDocument/2006/relationships/image" Target="../media/image4.png"/><Relationship Id="rId6" Type="http://schemas.openxmlformats.org/officeDocument/2006/relationships/oleObject" Target="../embeddings/oleObject6.bin"/><Relationship Id="rId7" Type="http://schemas.openxmlformats.org/officeDocument/2006/relationships/image" Target="../media/image5.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7.bin"/><Relationship Id="rId5" Type="http://schemas.openxmlformats.org/officeDocument/2006/relationships/image" Target="../media/image4.png"/><Relationship Id="rId6" Type="http://schemas.openxmlformats.org/officeDocument/2006/relationships/oleObject" Target="../embeddings/oleObject8.bin"/><Relationship Id="rId7" Type="http://schemas.openxmlformats.org/officeDocument/2006/relationships/image" Target="../media/image5.png"/><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9.bin"/><Relationship Id="rId5" Type="http://schemas.openxmlformats.org/officeDocument/2006/relationships/image" Target="../media/image4.png"/><Relationship Id="rId6" Type="http://schemas.openxmlformats.org/officeDocument/2006/relationships/oleObject" Target="../embeddings/oleObject10.bin"/><Relationship Id="rId7" Type="http://schemas.openxmlformats.org/officeDocument/2006/relationships/image" Target="../media/image5.png"/><Relationship Id="rId1" Type="http://schemas.openxmlformats.org/officeDocument/2006/relationships/vmlDrawing" Target="../drawings/vmlDrawing6.vml"/><Relationship Id="rId2"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76200"/>
            <a:ext cx="8001000" cy="1447800"/>
          </a:xfrm>
        </p:spPr>
        <p:txBody>
          <a:bodyPr/>
          <a:lstStyle/>
          <a:p>
            <a:pPr eaLnBrk="1" hangingPunct="1"/>
            <a:r>
              <a:rPr lang="en-US" altLang="en-US">
                <a:latin typeface="Tahoma" charset="0"/>
              </a:rPr>
              <a:t>The Age Of Enlightenment</a:t>
            </a:r>
            <a:br>
              <a:rPr lang="en-US" altLang="en-US">
                <a:latin typeface="Tahoma" charset="0"/>
              </a:rPr>
            </a:br>
            <a:r>
              <a:rPr lang="en-US" altLang="en-US">
                <a:latin typeface="Tahoma" charset="0"/>
              </a:rPr>
              <a:t>&amp; The Reformation</a:t>
            </a:r>
          </a:p>
        </p:txBody>
      </p:sp>
      <p:graphicFrame>
        <p:nvGraphicFramePr>
          <p:cNvPr id="3076" name="Object 4"/>
          <p:cNvGraphicFramePr>
            <a:graphicFrameLocks noChangeAspect="1"/>
          </p:cNvGraphicFramePr>
          <p:nvPr/>
        </p:nvGraphicFramePr>
        <p:xfrm>
          <a:off x="5562600" y="1676400"/>
          <a:ext cx="3121025" cy="4572000"/>
        </p:xfrm>
        <a:graphic>
          <a:graphicData uri="http://schemas.openxmlformats.org/presentationml/2006/ole">
            <mc:AlternateContent xmlns:mc="http://schemas.openxmlformats.org/markup-compatibility/2006">
              <mc:Choice xmlns:v="urn:schemas-microsoft-com:vml" Requires="v">
                <p:oleObj spid="_x0000_s1029" name="Image" r:id="rId4" imgW="3809524" imgH="5582429" progId="PSP7.Image">
                  <p:embed/>
                </p:oleObj>
              </mc:Choice>
              <mc:Fallback>
                <p:oleObj name="Image" r:id="rId4" imgW="3809524" imgH="5582429" progId="PSP7.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676400"/>
                        <a:ext cx="31210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8" name="Text Box 6"/>
          <p:cNvSpPr txBox="1">
            <a:spLocks noChangeArrowheads="1"/>
          </p:cNvSpPr>
          <p:nvPr/>
        </p:nvSpPr>
        <p:spPr bwMode="auto">
          <a:xfrm>
            <a:off x="381000" y="2209800"/>
            <a:ext cx="472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3200">
                <a:latin typeface="Tahoma" charset="0"/>
              </a:rPr>
              <a:t>John Wycliffe – English Reformer (1329-1384)</a:t>
            </a:r>
          </a:p>
          <a:p>
            <a:pPr eaLnBrk="1" hangingPunct="1">
              <a:lnSpc>
                <a:spcPct val="90000"/>
              </a:lnSpc>
              <a:spcBef>
                <a:spcPct val="20000"/>
              </a:spcBef>
              <a:buFontTx/>
              <a:buChar char="•"/>
            </a:pPr>
            <a:r>
              <a:rPr lang="en-US" altLang="en-US" sz="3200">
                <a:latin typeface="Tahoma" charset="0"/>
              </a:rPr>
              <a:t>Teacher At Oxford University, England</a:t>
            </a:r>
          </a:p>
          <a:p>
            <a:pPr eaLnBrk="1" hangingPunct="1">
              <a:lnSpc>
                <a:spcPct val="90000"/>
              </a:lnSpc>
              <a:spcBef>
                <a:spcPct val="20000"/>
              </a:spcBef>
              <a:buFontTx/>
              <a:buChar char="•"/>
            </a:pPr>
            <a:r>
              <a:rPr lang="en-US" altLang="en-US" sz="3200">
                <a:latin typeface="Tahoma" charset="0"/>
              </a:rPr>
              <a:t>Began Lollards, Followers Preaching His Reform Message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76200"/>
            <a:ext cx="9144000" cy="533400"/>
          </a:xfrm>
        </p:spPr>
        <p:txBody>
          <a:bodyPr/>
          <a:lstStyle/>
          <a:p>
            <a:pPr eaLnBrk="1" hangingPunct="1"/>
            <a:r>
              <a:rPr lang="en-US" altLang="en-US" sz="3600">
                <a:latin typeface="Tahoma" charset="0"/>
              </a:rPr>
              <a:t>The Sale Of Indulgences</a:t>
            </a:r>
          </a:p>
        </p:txBody>
      </p:sp>
      <p:sp>
        <p:nvSpPr>
          <p:cNvPr id="32771" name="Text Box 3"/>
          <p:cNvSpPr txBox="1">
            <a:spLocks noChangeArrowheads="1"/>
          </p:cNvSpPr>
          <p:nvPr/>
        </p:nvSpPr>
        <p:spPr bwMode="auto">
          <a:xfrm>
            <a:off x="0" y="838200"/>
            <a:ext cx="91440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b="1">
                <a:latin typeface="Tahoma" charset="0"/>
              </a:rPr>
              <a:t>The purchase of forgiveness, both now and after death.</a:t>
            </a:r>
          </a:p>
          <a:p>
            <a:pPr eaLnBrk="1" hangingPunct="1">
              <a:lnSpc>
                <a:spcPct val="90000"/>
              </a:lnSpc>
              <a:spcBef>
                <a:spcPct val="20000"/>
              </a:spcBef>
              <a:buFont typeface="Wingdings" charset="2"/>
              <a:buChar char="§"/>
            </a:pPr>
            <a:r>
              <a:rPr lang="en-US" altLang="en-US" b="1">
                <a:latin typeface="Tahoma" charset="0"/>
              </a:rPr>
              <a:t>John Tetzel's sale of Indulgences was the occasion for Martin Luther's break with Rome – 1517</a:t>
            </a:r>
          </a:p>
          <a:p>
            <a:pPr eaLnBrk="1" hangingPunct="1">
              <a:lnSpc>
                <a:spcPct val="90000"/>
              </a:lnSpc>
              <a:spcBef>
                <a:spcPct val="20000"/>
              </a:spcBef>
              <a:buFont typeface="Wingdings" charset="2"/>
              <a:buChar char="§"/>
            </a:pPr>
            <a:r>
              <a:rPr lang="en-US" altLang="en-US" b="1">
                <a:latin typeface="Tahoma" charset="0"/>
              </a:rPr>
              <a:t>According to Roman teaching, purgatory is very much the same as hell, only it does not last as long, but all have to pass through it.</a:t>
            </a:r>
          </a:p>
          <a:p>
            <a:pPr eaLnBrk="1" hangingPunct="1">
              <a:lnSpc>
                <a:spcPct val="90000"/>
              </a:lnSpc>
              <a:spcBef>
                <a:spcPct val="20000"/>
              </a:spcBef>
              <a:buFont typeface="Wingdings" charset="2"/>
              <a:buChar char="§"/>
            </a:pPr>
            <a:r>
              <a:rPr lang="en-US" altLang="en-US" b="1">
                <a:latin typeface="Tahoma" charset="0"/>
              </a:rPr>
              <a:t>The pope claimed to have the authority and power to lessen or remit these sufferings.  </a:t>
            </a:r>
          </a:p>
          <a:p>
            <a:pPr eaLnBrk="1" hangingPunct="1">
              <a:lnSpc>
                <a:spcPct val="90000"/>
              </a:lnSpc>
              <a:spcBef>
                <a:spcPct val="20000"/>
              </a:spcBef>
              <a:buFont typeface="Wingdings" charset="2"/>
              <a:buChar char="§"/>
            </a:pPr>
            <a:r>
              <a:rPr lang="en-US" altLang="en-US" b="1">
                <a:latin typeface="Tahoma" charset="0"/>
              </a:rPr>
              <a:t>It began with Popes Pascal I (817‑824) and John VIII (872‑882) </a:t>
            </a:r>
          </a:p>
          <a:p>
            <a:pPr lvl="1" eaLnBrk="1" hangingPunct="1">
              <a:lnSpc>
                <a:spcPct val="90000"/>
              </a:lnSpc>
              <a:spcBef>
                <a:spcPct val="20000"/>
              </a:spcBef>
              <a:buFont typeface="Wingdings" charset="2"/>
              <a:buChar char="§"/>
            </a:pPr>
            <a:r>
              <a:rPr lang="en-US" altLang="en-US" sz="2000" b="1">
                <a:latin typeface="Tahoma" charset="0"/>
              </a:rPr>
              <a:t>It was very profitable </a:t>
            </a:r>
          </a:p>
          <a:p>
            <a:pPr lvl="1" eaLnBrk="1" hangingPunct="1">
              <a:lnSpc>
                <a:spcPct val="90000"/>
              </a:lnSpc>
              <a:spcBef>
                <a:spcPct val="20000"/>
              </a:spcBef>
              <a:buFont typeface="Wingdings" charset="2"/>
              <a:buChar char="§"/>
            </a:pPr>
            <a:r>
              <a:rPr lang="en-US" altLang="en-US" sz="2000" b="1">
                <a:latin typeface="Tahoma" charset="0"/>
              </a:rPr>
              <a:t>Soon came into general use</a:t>
            </a:r>
          </a:p>
          <a:p>
            <a:pPr lvl="1" eaLnBrk="1" hangingPunct="1">
              <a:lnSpc>
                <a:spcPct val="90000"/>
              </a:lnSpc>
              <a:spcBef>
                <a:spcPct val="20000"/>
              </a:spcBef>
              <a:buFont typeface="Wingdings" charset="2"/>
              <a:buChar char="§"/>
            </a:pPr>
            <a:r>
              <a:rPr lang="en-US" altLang="en-US" sz="2000" b="1">
                <a:latin typeface="Tahoma" charset="0"/>
              </a:rPr>
              <a:t>They were offered as inducement to go on crusades or wars against heretics, etc.</a:t>
            </a:r>
          </a:p>
          <a:p>
            <a:pPr eaLnBrk="1" hangingPunct="1">
              <a:lnSpc>
                <a:spcPct val="90000"/>
              </a:lnSpc>
              <a:spcBef>
                <a:spcPct val="20000"/>
              </a:spcBef>
              <a:buFont typeface="Wingdings" charset="2"/>
              <a:buChar char="§"/>
            </a:pPr>
            <a:r>
              <a:rPr lang="en-US" altLang="en-US" b="1">
                <a:latin typeface="Tahoma" charset="0"/>
              </a:rPr>
              <a:t>This became a way of “selling the privilege of sin” (Halley's Bible Handbook, Halley, p.787)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 calcmode="lin" valueType="num">
                                      <p:cBhvr additive="base">
                                        <p:cTn id="37" dur="5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7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771">
                                            <p:txEl>
                                              <p:pRg st="6" end="6"/>
                                            </p:txEl>
                                          </p:spTgt>
                                        </p:tgtEl>
                                        <p:attrNameLst>
                                          <p:attrName>style.visibility</p:attrName>
                                        </p:attrNameLst>
                                      </p:cBhvr>
                                      <p:to>
                                        <p:strVal val="visible"/>
                                      </p:to>
                                    </p:set>
                                    <p:anim calcmode="lin" valueType="num">
                                      <p:cBhvr additive="base">
                                        <p:cTn id="43" dur="500" fill="hold"/>
                                        <p:tgtEl>
                                          <p:spTgt spid="3277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27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2771">
                                            <p:txEl>
                                              <p:pRg st="7" end="7"/>
                                            </p:txEl>
                                          </p:spTgt>
                                        </p:tgtEl>
                                        <p:attrNameLst>
                                          <p:attrName>style.visibility</p:attrName>
                                        </p:attrNameLst>
                                      </p:cBhvr>
                                      <p:to>
                                        <p:strVal val="visible"/>
                                      </p:to>
                                    </p:set>
                                    <p:anim calcmode="lin" valueType="num">
                                      <p:cBhvr additive="base">
                                        <p:cTn id="49" dur="500" fill="hold"/>
                                        <p:tgtEl>
                                          <p:spTgt spid="3277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27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771">
                                            <p:txEl>
                                              <p:pRg st="8" end="8"/>
                                            </p:txEl>
                                          </p:spTgt>
                                        </p:tgtEl>
                                        <p:attrNameLst>
                                          <p:attrName>style.visibility</p:attrName>
                                        </p:attrNameLst>
                                      </p:cBhvr>
                                      <p:to>
                                        <p:strVal val="visible"/>
                                      </p:to>
                                    </p:set>
                                    <p:anim calcmode="lin" valueType="num">
                                      <p:cBhvr additive="base">
                                        <p:cTn id="55" dur="500" fill="hold"/>
                                        <p:tgtEl>
                                          <p:spTgt spid="3277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277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bldLvl="3"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9144000" cy="609600"/>
          </a:xfrm>
        </p:spPr>
        <p:txBody>
          <a:bodyPr/>
          <a:lstStyle/>
          <a:p>
            <a:pPr eaLnBrk="1" hangingPunct="1"/>
            <a:r>
              <a:rPr lang="en-US" altLang="en-US" sz="3600">
                <a:latin typeface="Tahoma" charset="0"/>
              </a:rPr>
              <a:t>The Unam Sanctum - 1302</a:t>
            </a:r>
          </a:p>
        </p:txBody>
      </p:sp>
      <p:sp>
        <p:nvSpPr>
          <p:cNvPr id="37891" name="Text Box 3"/>
          <p:cNvSpPr txBox="1">
            <a:spLocks noChangeArrowheads="1"/>
          </p:cNvSpPr>
          <p:nvPr/>
        </p:nvSpPr>
        <p:spPr bwMode="auto">
          <a:xfrm>
            <a:off x="228600" y="838200"/>
            <a:ext cx="8610600"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377950" indent="-404813"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800" b="1">
                <a:latin typeface="Tahoma" charset="0"/>
              </a:rPr>
              <a:t>Pope Boniface VIII and Philip IV, the Fair, (King of France) (1285‑1314) were in a mortal quarrel over taxation, and who receives it</a:t>
            </a:r>
          </a:p>
          <a:p>
            <a:pPr eaLnBrk="1" hangingPunct="1">
              <a:lnSpc>
                <a:spcPct val="90000"/>
              </a:lnSpc>
              <a:spcBef>
                <a:spcPct val="20000"/>
              </a:spcBef>
              <a:buFont typeface="Wingdings" charset="2"/>
              <a:buChar char="§"/>
            </a:pPr>
            <a:r>
              <a:rPr lang="en-US" altLang="en-US" sz="2800" b="1">
                <a:latin typeface="Tahoma" charset="0"/>
              </a:rPr>
              <a:t>Letters were exchanged, and all decencies of language on both sides were cast away.</a:t>
            </a:r>
          </a:p>
          <a:p>
            <a:pPr eaLnBrk="1" hangingPunct="1">
              <a:lnSpc>
                <a:spcPct val="90000"/>
              </a:lnSpc>
              <a:spcBef>
                <a:spcPct val="20000"/>
              </a:spcBef>
              <a:buFont typeface="Wingdings" charset="2"/>
              <a:buChar char="§"/>
            </a:pPr>
            <a:r>
              <a:rPr lang="en-US" altLang="en-US" sz="2800" b="1">
                <a:latin typeface="Tahoma" charset="0"/>
              </a:rPr>
              <a:t>In the end, the famous bull, called </a:t>
            </a:r>
            <a:r>
              <a:rPr lang="en-US" altLang="en-US" sz="2800" b="1" i="1">
                <a:latin typeface="Tahoma" charset="0"/>
              </a:rPr>
              <a:t>Unam Sanctam</a:t>
            </a:r>
            <a:r>
              <a:rPr lang="en-US" altLang="en-US" sz="2800" b="1">
                <a:latin typeface="Tahoma" charset="0"/>
              </a:rPr>
              <a:t> from the opening words, was published on Nov. 18, 1302.</a:t>
            </a:r>
          </a:p>
          <a:p>
            <a:pPr lvl="1" eaLnBrk="1" hangingPunct="1">
              <a:lnSpc>
                <a:spcPct val="90000"/>
              </a:lnSpc>
              <a:spcBef>
                <a:spcPct val="20000"/>
              </a:spcBef>
              <a:buFont typeface="Wingdings" charset="2"/>
              <a:buChar char="§"/>
            </a:pPr>
            <a:r>
              <a:rPr lang="en-US" altLang="en-US" b="1">
                <a:latin typeface="Tahoma" charset="0"/>
              </a:rPr>
              <a:t>It declared that every human being was subject to the Roman Pontiff, which is necessary for salvation. </a:t>
            </a:r>
          </a:p>
          <a:p>
            <a:pPr lvl="1" eaLnBrk="1" hangingPunct="1">
              <a:lnSpc>
                <a:spcPct val="90000"/>
              </a:lnSpc>
              <a:spcBef>
                <a:spcPct val="20000"/>
              </a:spcBef>
              <a:buFont typeface="Wingdings" charset="2"/>
              <a:buChar char="§"/>
            </a:pPr>
            <a:r>
              <a:rPr lang="en-US" altLang="en-US" b="1">
                <a:latin typeface="Tahoma" charset="0"/>
              </a:rPr>
              <a:t>Result: Philip was not terrified</a:t>
            </a:r>
          </a:p>
          <a:p>
            <a:pPr lvl="2" eaLnBrk="1" hangingPunct="1">
              <a:lnSpc>
                <a:spcPct val="90000"/>
              </a:lnSpc>
              <a:spcBef>
                <a:spcPct val="20000"/>
              </a:spcBef>
              <a:buFont typeface="Wingdings" charset="2"/>
              <a:buChar char="§"/>
            </a:pPr>
            <a:r>
              <a:rPr lang="en-US" altLang="en-US" b="1">
                <a:latin typeface="Tahoma" charset="0"/>
              </a:rPr>
              <a:t>Philip led a band of lawless soldiers in an attack on Boniface and gained victory.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1">
                                            <p:txEl>
                                              <p:pRg st="4" end="4"/>
                                            </p:txEl>
                                          </p:spTgt>
                                        </p:tgtEl>
                                        <p:attrNameLst>
                                          <p:attrName>style.visibility</p:attrName>
                                        </p:attrNameLst>
                                      </p:cBhvr>
                                      <p:to>
                                        <p:strVal val="visible"/>
                                      </p:to>
                                    </p:set>
                                    <p:anim calcmode="lin" valueType="num">
                                      <p:cBhvr additive="base">
                                        <p:cTn id="31"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891">
                                            <p:txEl>
                                              <p:pRg st="5" end="5"/>
                                            </p:txEl>
                                          </p:spTgt>
                                        </p:tgtEl>
                                        <p:attrNameLst>
                                          <p:attrName>style.visibility</p:attrName>
                                        </p:attrNameLst>
                                      </p:cBhvr>
                                      <p:to>
                                        <p:strVal val="visible"/>
                                      </p:to>
                                    </p:set>
                                    <p:anim calcmode="lin" valueType="num">
                                      <p:cBhvr additive="base">
                                        <p:cTn id="37"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8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bldLvl="3"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381000"/>
          </a:xfrm>
        </p:spPr>
        <p:txBody>
          <a:bodyPr/>
          <a:lstStyle/>
          <a:p>
            <a:pPr eaLnBrk="1" hangingPunct="1"/>
            <a:r>
              <a:rPr lang="en-US" altLang="en-US" sz="3600">
                <a:latin typeface="Tahoma" charset="0"/>
              </a:rPr>
              <a:t>Note The Corruption Of The Papacy</a:t>
            </a:r>
          </a:p>
        </p:txBody>
      </p:sp>
      <p:sp>
        <p:nvSpPr>
          <p:cNvPr id="33795" name="Text Box 3"/>
          <p:cNvSpPr txBox="1">
            <a:spLocks noChangeArrowheads="1"/>
          </p:cNvSpPr>
          <p:nvPr/>
        </p:nvSpPr>
        <p:spPr bwMode="auto">
          <a:xfrm>
            <a:off x="0" y="457200"/>
            <a:ext cx="9144000"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b="1">
                <a:latin typeface="Tahoma" charset="0"/>
              </a:rPr>
              <a:t>French gained control of the papacy (1303‑1378)</a:t>
            </a:r>
          </a:p>
          <a:p>
            <a:pPr lvl="1" eaLnBrk="1" hangingPunct="1">
              <a:lnSpc>
                <a:spcPct val="90000"/>
              </a:lnSpc>
              <a:spcBef>
                <a:spcPct val="20000"/>
              </a:spcBef>
              <a:buFont typeface="Wingdings" charset="2"/>
              <a:buChar char="§"/>
            </a:pPr>
            <a:r>
              <a:rPr lang="en-US" altLang="en-US" sz="2000" b="1">
                <a:latin typeface="Tahoma" charset="0"/>
              </a:rPr>
              <a:t>Benedict XI (1303‑1304)</a:t>
            </a:r>
          </a:p>
          <a:p>
            <a:pPr lvl="1" eaLnBrk="1" hangingPunct="1">
              <a:lnSpc>
                <a:spcPct val="90000"/>
              </a:lnSpc>
              <a:spcBef>
                <a:spcPct val="20000"/>
              </a:spcBef>
              <a:buFont typeface="Wingdings" charset="2"/>
              <a:buChar char="§"/>
            </a:pPr>
            <a:r>
              <a:rPr lang="en-US" altLang="en-US" sz="2000" b="1">
                <a:latin typeface="Tahoma" charset="0"/>
              </a:rPr>
              <a:t>After his death, papal authority moved from Rome to Auignon, France</a:t>
            </a:r>
          </a:p>
          <a:p>
            <a:pPr eaLnBrk="1" hangingPunct="1">
              <a:lnSpc>
                <a:spcPct val="90000"/>
              </a:lnSpc>
              <a:spcBef>
                <a:spcPct val="20000"/>
              </a:spcBef>
              <a:buFont typeface="Wingdings" charset="2"/>
              <a:buChar char="§"/>
            </a:pPr>
            <a:r>
              <a:rPr lang="en-US" altLang="en-US" b="1">
                <a:latin typeface="Tahoma" charset="0"/>
              </a:rPr>
              <a:t>"Babylonian Captivity" of the papacy (1305‑1387)</a:t>
            </a:r>
          </a:p>
          <a:p>
            <a:pPr lvl="1" eaLnBrk="1" hangingPunct="1">
              <a:lnSpc>
                <a:spcPct val="90000"/>
              </a:lnSpc>
              <a:spcBef>
                <a:spcPct val="20000"/>
              </a:spcBef>
              <a:buFont typeface="Wingdings" charset="2"/>
              <a:buChar char="§"/>
            </a:pPr>
            <a:r>
              <a:rPr lang="en-US" altLang="en-US" sz="2000" b="1">
                <a:latin typeface="Tahoma" charset="0"/>
              </a:rPr>
              <a:t>Burdensome taxes were imposed</a:t>
            </a:r>
          </a:p>
          <a:p>
            <a:pPr lvl="1" eaLnBrk="1" hangingPunct="1">
              <a:lnSpc>
                <a:spcPct val="90000"/>
              </a:lnSpc>
              <a:spcBef>
                <a:spcPct val="20000"/>
              </a:spcBef>
              <a:buFont typeface="Wingdings" charset="2"/>
              <a:buChar char="§"/>
            </a:pPr>
            <a:r>
              <a:rPr lang="en-US" altLang="en-US" sz="2000" b="1">
                <a:latin typeface="Tahoma" charset="0"/>
              </a:rPr>
              <a:t>Church offices were sold for money</a:t>
            </a:r>
          </a:p>
          <a:p>
            <a:pPr eaLnBrk="1" hangingPunct="1">
              <a:lnSpc>
                <a:spcPct val="90000"/>
              </a:lnSpc>
              <a:spcBef>
                <a:spcPct val="20000"/>
              </a:spcBef>
              <a:buFont typeface="Wingdings" charset="2"/>
              <a:buChar char="§"/>
            </a:pPr>
            <a:r>
              <a:rPr lang="en-US" altLang="en-US" b="1">
                <a:latin typeface="Tahoma" charset="0"/>
              </a:rPr>
              <a:t>The Papal Schism (1377‑1417)</a:t>
            </a:r>
          </a:p>
          <a:p>
            <a:pPr lvl="1" eaLnBrk="1" hangingPunct="1">
              <a:lnSpc>
                <a:spcPct val="90000"/>
              </a:lnSpc>
              <a:spcBef>
                <a:spcPct val="20000"/>
              </a:spcBef>
              <a:buFont typeface="Wingdings" charset="2"/>
              <a:buChar char="§"/>
            </a:pPr>
            <a:r>
              <a:rPr lang="en-US" altLang="en-US" sz="2000" b="1">
                <a:latin typeface="Tahoma" charset="0"/>
              </a:rPr>
              <a:t>Two sets of popes, one at Rome, one at Auignon </a:t>
            </a:r>
          </a:p>
          <a:p>
            <a:pPr lvl="1" eaLnBrk="1" hangingPunct="1">
              <a:lnSpc>
                <a:spcPct val="90000"/>
              </a:lnSpc>
              <a:spcBef>
                <a:spcPct val="20000"/>
              </a:spcBef>
              <a:buFont typeface="Wingdings" charset="2"/>
              <a:buChar char="§"/>
            </a:pPr>
            <a:r>
              <a:rPr lang="en-US" altLang="en-US" sz="2000" b="1">
                <a:latin typeface="Tahoma" charset="0"/>
              </a:rPr>
              <a:t>Each set claimed to be "Vicar of Christ“</a:t>
            </a:r>
          </a:p>
          <a:p>
            <a:pPr eaLnBrk="1" hangingPunct="1">
              <a:lnSpc>
                <a:spcPct val="90000"/>
              </a:lnSpc>
              <a:spcBef>
                <a:spcPct val="20000"/>
              </a:spcBef>
              <a:buFont typeface="Wingdings" charset="2"/>
              <a:buChar char="§"/>
            </a:pPr>
            <a:r>
              <a:rPr lang="en-US" altLang="en-US" b="1">
                <a:latin typeface="Tahoma" charset="0"/>
              </a:rPr>
              <a:t>Renaissance Popes (1447‑1503) - Immoral Period</a:t>
            </a:r>
          </a:p>
          <a:p>
            <a:pPr lvl="1" eaLnBrk="1" hangingPunct="1">
              <a:lnSpc>
                <a:spcPct val="90000"/>
              </a:lnSpc>
              <a:spcBef>
                <a:spcPct val="20000"/>
              </a:spcBef>
              <a:buFont typeface="Wingdings" charset="2"/>
              <a:buChar char="§"/>
            </a:pPr>
            <a:r>
              <a:rPr lang="en-US" altLang="en-US" sz="2000" b="1">
                <a:latin typeface="Tahoma" charset="0"/>
              </a:rPr>
              <a:t>Nicolas V (1447‑1455), authorized the king of Portugal to war on Africans, making slaves of them</a:t>
            </a:r>
          </a:p>
          <a:p>
            <a:pPr lvl="1" eaLnBrk="1" hangingPunct="1">
              <a:lnSpc>
                <a:spcPct val="90000"/>
              </a:lnSpc>
              <a:spcBef>
                <a:spcPct val="20000"/>
              </a:spcBef>
              <a:buFont typeface="Wingdings" charset="2"/>
              <a:buChar char="§"/>
            </a:pPr>
            <a:r>
              <a:rPr lang="en-US" altLang="en-US" sz="2000" b="1">
                <a:latin typeface="Tahoma" charset="0"/>
              </a:rPr>
              <a:t>Paul II (1464‑1471) filled his house with concubines</a:t>
            </a:r>
          </a:p>
          <a:p>
            <a:pPr lvl="1" eaLnBrk="1" hangingPunct="1">
              <a:lnSpc>
                <a:spcPct val="90000"/>
              </a:lnSpc>
              <a:spcBef>
                <a:spcPct val="20000"/>
              </a:spcBef>
              <a:buFont typeface="Wingdings" charset="2"/>
              <a:buChar char="§"/>
            </a:pPr>
            <a:r>
              <a:rPr lang="en-US" altLang="en-US" sz="2000" b="1">
                <a:latin typeface="Tahoma" charset="0"/>
              </a:rPr>
              <a:t>Innocent VIII (1484‑1492) had 16 children by various married women</a:t>
            </a:r>
          </a:p>
          <a:p>
            <a:pPr lvl="1" eaLnBrk="1" hangingPunct="1">
              <a:lnSpc>
                <a:spcPct val="90000"/>
              </a:lnSpc>
              <a:spcBef>
                <a:spcPct val="20000"/>
              </a:spcBef>
              <a:buFont typeface="Wingdings" charset="2"/>
              <a:buChar char="§"/>
            </a:pPr>
            <a:r>
              <a:rPr lang="en-US" altLang="en-US" sz="2000" b="1">
                <a:latin typeface="Tahoma" charset="0"/>
              </a:rPr>
              <a:t>Alexander VI (1492‑1503) was called the most corrupt of the Renaissance popes (Halley's Bible Handbook, Halley, p.778‑779)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795">
                                            <p:txEl>
                                              <p:pRg st="3" end="3"/>
                                            </p:txEl>
                                          </p:spTgt>
                                        </p:tgtEl>
                                        <p:attrNameLst>
                                          <p:attrName>style.visibility</p:attrName>
                                        </p:attrNameLst>
                                      </p:cBhvr>
                                      <p:to>
                                        <p:strVal val="visible"/>
                                      </p:to>
                                    </p:set>
                                    <p:anim calcmode="lin" valueType="num">
                                      <p:cBhvr additive="base">
                                        <p:cTn id="25"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7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3795">
                                            <p:txEl>
                                              <p:pRg st="4" end="4"/>
                                            </p:txEl>
                                          </p:spTgt>
                                        </p:tgtEl>
                                        <p:attrNameLst>
                                          <p:attrName>style.visibility</p:attrName>
                                        </p:attrNameLst>
                                      </p:cBhvr>
                                      <p:to>
                                        <p:strVal val="visible"/>
                                      </p:to>
                                    </p:set>
                                    <p:anim calcmode="lin" valueType="num">
                                      <p:cBhvr additive="base">
                                        <p:cTn id="31"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7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795">
                                            <p:txEl>
                                              <p:pRg st="5" end="5"/>
                                            </p:txEl>
                                          </p:spTgt>
                                        </p:tgtEl>
                                        <p:attrNameLst>
                                          <p:attrName>style.visibility</p:attrName>
                                        </p:attrNameLst>
                                      </p:cBhvr>
                                      <p:to>
                                        <p:strVal val="visible"/>
                                      </p:to>
                                    </p:set>
                                    <p:anim calcmode="lin" valueType="num">
                                      <p:cBhvr additive="base">
                                        <p:cTn id="37" dur="5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37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3795">
                                            <p:txEl>
                                              <p:pRg st="6" end="6"/>
                                            </p:txEl>
                                          </p:spTgt>
                                        </p:tgtEl>
                                        <p:attrNameLst>
                                          <p:attrName>style.visibility</p:attrName>
                                        </p:attrNameLst>
                                      </p:cBhvr>
                                      <p:to>
                                        <p:strVal val="visible"/>
                                      </p:to>
                                    </p:set>
                                    <p:anim calcmode="lin" valueType="num">
                                      <p:cBhvr additive="base">
                                        <p:cTn id="43" dur="500" fill="hold"/>
                                        <p:tgtEl>
                                          <p:spTgt spid="3379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37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795">
                                            <p:txEl>
                                              <p:pRg st="7" end="7"/>
                                            </p:txEl>
                                          </p:spTgt>
                                        </p:tgtEl>
                                        <p:attrNameLst>
                                          <p:attrName>style.visibility</p:attrName>
                                        </p:attrNameLst>
                                      </p:cBhvr>
                                      <p:to>
                                        <p:strVal val="visible"/>
                                      </p:to>
                                    </p:set>
                                    <p:anim calcmode="lin" valueType="num">
                                      <p:cBhvr additive="base">
                                        <p:cTn id="49" dur="500" fill="hold"/>
                                        <p:tgtEl>
                                          <p:spTgt spid="3379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37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3795">
                                            <p:txEl>
                                              <p:pRg st="8" end="8"/>
                                            </p:txEl>
                                          </p:spTgt>
                                        </p:tgtEl>
                                        <p:attrNameLst>
                                          <p:attrName>style.visibility</p:attrName>
                                        </p:attrNameLst>
                                      </p:cBhvr>
                                      <p:to>
                                        <p:strVal val="visible"/>
                                      </p:to>
                                    </p:set>
                                    <p:anim calcmode="lin" valueType="num">
                                      <p:cBhvr additive="base">
                                        <p:cTn id="55" dur="500" fill="hold"/>
                                        <p:tgtEl>
                                          <p:spTgt spid="3379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379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3795">
                                            <p:txEl>
                                              <p:pRg st="9" end="9"/>
                                            </p:txEl>
                                          </p:spTgt>
                                        </p:tgtEl>
                                        <p:attrNameLst>
                                          <p:attrName>style.visibility</p:attrName>
                                        </p:attrNameLst>
                                      </p:cBhvr>
                                      <p:to>
                                        <p:strVal val="visible"/>
                                      </p:to>
                                    </p:set>
                                    <p:anim calcmode="lin" valueType="num">
                                      <p:cBhvr additive="base">
                                        <p:cTn id="61" dur="500" fill="hold"/>
                                        <p:tgtEl>
                                          <p:spTgt spid="3379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379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3795">
                                            <p:txEl>
                                              <p:pRg st="10" end="10"/>
                                            </p:txEl>
                                          </p:spTgt>
                                        </p:tgtEl>
                                        <p:attrNameLst>
                                          <p:attrName>style.visibility</p:attrName>
                                        </p:attrNameLst>
                                      </p:cBhvr>
                                      <p:to>
                                        <p:strVal val="visible"/>
                                      </p:to>
                                    </p:set>
                                    <p:anim calcmode="lin" valueType="num">
                                      <p:cBhvr additive="base">
                                        <p:cTn id="67" dur="500" fill="hold"/>
                                        <p:tgtEl>
                                          <p:spTgt spid="3379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379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3795">
                                            <p:txEl>
                                              <p:pRg st="11" end="11"/>
                                            </p:txEl>
                                          </p:spTgt>
                                        </p:tgtEl>
                                        <p:attrNameLst>
                                          <p:attrName>style.visibility</p:attrName>
                                        </p:attrNameLst>
                                      </p:cBhvr>
                                      <p:to>
                                        <p:strVal val="visible"/>
                                      </p:to>
                                    </p:set>
                                    <p:anim calcmode="lin" valueType="num">
                                      <p:cBhvr additive="base">
                                        <p:cTn id="73" dur="500" fill="hold"/>
                                        <p:tgtEl>
                                          <p:spTgt spid="33795">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379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3795">
                                            <p:txEl>
                                              <p:pRg st="12" end="12"/>
                                            </p:txEl>
                                          </p:spTgt>
                                        </p:tgtEl>
                                        <p:attrNameLst>
                                          <p:attrName>style.visibility</p:attrName>
                                        </p:attrNameLst>
                                      </p:cBhvr>
                                      <p:to>
                                        <p:strVal val="visible"/>
                                      </p:to>
                                    </p:set>
                                    <p:anim calcmode="lin" valueType="num">
                                      <p:cBhvr additive="base">
                                        <p:cTn id="79" dur="500" fill="hold"/>
                                        <p:tgtEl>
                                          <p:spTgt spid="33795">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379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3795">
                                            <p:txEl>
                                              <p:pRg st="13" end="13"/>
                                            </p:txEl>
                                          </p:spTgt>
                                        </p:tgtEl>
                                        <p:attrNameLst>
                                          <p:attrName>style.visibility</p:attrName>
                                        </p:attrNameLst>
                                      </p:cBhvr>
                                      <p:to>
                                        <p:strVal val="visible"/>
                                      </p:to>
                                    </p:set>
                                    <p:anim calcmode="lin" valueType="num">
                                      <p:cBhvr additive="base">
                                        <p:cTn id="85" dur="500" fill="hold"/>
                                        <p:tgtEl>
                                          <p:spTgt spid="33795">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379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bldLvl="3"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609600"/>
            <a:ext cx="7848600" cy="4419600"/>
          </a:xfrm>
        </p:spPr>
        <p:txBody>
          <a:bodyPr/>
          <a:lstStyle/>
          <a:p>
            <a:pPr eaLnBrk="1" hangingPunct="1"/>
            <a:r>
              <a:rPr lang="en-US" altLang="en-US" sz="8800"/>
              <a:t>Corruption Brought About Through Councils</a:t>
            </a:r>
          </a:p>
        </p:txBody>
      </p:sp>
      <p:sp>
        <p:nvSpPr>
          <p:cNvPr id="21507" name="Rectangle 3"/>
          <p:cNvSpPr>
            <a:spLocks noGrp="1" noChangeArrowheads="1"/>
          </p:cNvSpPr>
          <p:nvPr>
            <p:ph type="body" idx="1"/>
          </p:nvPr>
        </p:nvSpPr>
        <p:spPr/>
        <p:txBody>
          <a:bodyPr/>
          <a:lstStyle/>
          <a:p>
            <a:pPr eaLnBrk="1" hangingPunct="1"/>
            <a:endParaRPr lang="en-US"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609600"/>
          </a:xfrm>
        </p:spPr>
        <p:txBody>
          <a:bodyPr/>
          <a:lstStyle/>
          <a:p>
            <a:pPr eaLnBrk="1" hangingPunct="1"/>
            <a:r>
              <a:rPr lang="en-US" altLang="en-US" sz="3600">
                <a:latin typeface="Tahoma" charset="0"/>
              </a:rPr>
              <a:t>The Council Of Pisa, Italy (1409)</a:t>
            </a:r>
          </a:p>
        </p:txBody>
      </p:sp>
      <p:sp>
        <p:nvSpPr>
          <p:cNvPr id="36867" name="Text Box 3"/>
          <p:cNvSpPr txBox="1">
            <a:spLocks noChangeArrowheads="1"/>
          </p:cNvSpPr>
          <p:nvPr/>
        </p:nvSpPr>
        <p:spPr bwMode="auto">
          <a:xfrm>
            <a:off x="0" y="685800"/>
            <a:ext cx="91440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500" b="1">
                <a:latin typeface="Tahoma" charset="0"/>
              </a:rPr>
              <a:t>It purposed two main objects:</a:t>
            </a:r>
          </a:p>
          <a:p>
            <a:pPr lvl="1" eaLnBrk="1" hangingPunct="1">
              <a:lnSpc>
                <a:spcPct val="90000"/>
              </a:lnSpc>
              <a:spcBef>
                <a:spcPct val="20000"/>
              </a:spcBef>
              <a:buFont typeface="Wingdings" charset="2"/>
              <a:buChar char="§"/>
            </a:pPr>
            <a:r>
              <a:rPr lang="en-US" altLang="en-US" sz="2200" b="1">
                <a:latin typeface="Tahoma" charset="0"/>
              </a:rPr>
              <a:t>The restoration of peace, by a restoration of unity of the church. Since 1378 two popes ruled: George XII in Rome, Italy and Benedict XIII in Avignon, France. The council of Pisa was to seek union of papal power, but failed.</a:t>
            </a:r>
          </a:p>
          <a:p>
            <a:pPr lvl="1" eaLnBrk="1" hangingPunct="1">
              <a:lnSpc>
                <a:spcPct val="90000"/>
              </a:lnSpc>
              <a:spcBef>
                <a:spcPct val="20000"/>
              </a:spcBef>
              <a:buFont typeface="Wingdings" charset="2"/>
              <a:buChar char="§"/>
            </a:pPr>
            <a:r>
              <a:rPr lang="en-US" altLang="en-US" sz="2200" b="1">
                <a:latin typeface="Tahoma" charset="0"/>
              </a:rPr>
              <a:t>The second, the reformation of it in head and in members.</a:t>
            </a:r>
          </a:p>
          <a:p>
            <a:pPr eaLnBrk="1" hangingPunct="1">
              <a:lnSpc>
                <a:spcPct val="90000"/>
              </a:lnSpc>
              <a:spcBef>
                <a:spcPct val="20000"/>
              </a:spcBef>
              <a:buFont typeface="Wingdings" charset="2"/>
              <a:buChar char="§"/>
            </a:pPr>
            <a:r>
              <a:rPr lang="en-US" altLang="en-US" sz="2500" b="1">
                <a:latin typeface="Tahoma" charset="0"/>
              </a:rPr>
              <a:t>There were twenty three cardinals and either in person or by proxy, some two hundred bishops, nearly three hundred abbots, with doctors of theology and of the canon and the civil law, little short of five hundred, and others in assembly.</a:t>
            </a:r>
          </a:p>
          <a:p>
            <a:pPr eaLnBrk="1" hangingPunct="1">
              <a:lnSpc>
                <a:spcPct val="90000"/>
              </a:lnSpc>
              <a:spcBef>
                <a:spcPct val="20000"/>
              </a:spcBef>
              <a:buFont typeface="Wingdings" charset="2"/>
              <a:buChar char="§"/>
            </a:pPr>
            <a:r>
              <a:rPr lang="en-US" altLang="en-US" sz="2500" b="1">
                <a:latin typeface="Tahoma" charset="0"/>
              </a:rPr>
              <a:t>It lasted a little more than four months; from March 25 to August 7, 1409</a:t>
            </a:r>
          </a:p>
          <a:p>
            <a:pPr eaLnBrk="1" hangingPunct="1">
              <a:lnSpc>
                <a:spcPct val="90000"/>
              </a:lnSpc>
              <a:spcBef>
                <a:spcPct val="20000"/>
              </a:spcBef>
              <a:buFont typeface="Wingdings" charset="2"/>
              <a:buChar char="§"/>
            </a:pPr>
            <a:r>
              <a:rPr lang="en-US" altLang="en-US" sz="2500" b="1">
                <a:latin typeface="Tahoma" charset="0"/>
              </a:rPr>
              <a:t>The council became deserted by many of its principal members and was adjourned for three years.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 calcmode="lin" valueType="num">
                                      <p:cBhvr additive="base">
                                        <p:cTn id="37" dur="500" fill="hold"/>
                                        <p:tgtEl>
                                          <p:spTgt spid="368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3"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609600"/>
          </a:xfrm>
        </p:spPr>
        <p:txBody>
          <a:bodyPr/>
          <a:lstStyle/>
          <a:p>
            <a:pPr eaLnBrk="1" hangingPunct="1"/>
            <a:r>
              <a:rPr lang="en-US" altLang="en-US" sz="3600">
                <a:latin typeface="Tahoma" charset="0"/>
              </a:rPr>
              <a:t>The Council Of Constance 1414-1418</a:t>
            </a:r>
          </a:p>
        </p:txBody>
      </p:sp>
      <p:sp>
        <p:nvSpPr>
          <p:cNvPr id="34819" name="Text Box 3"/>
          <p:cNvSpPr txBox="1">
            <a:spLocks noChangeArrowheads="1"/>
          </p:cNvSpPr>
          <p:nvPr/>
        </p:nvSpPr>
        <p:spPr bwMode="auto">
          <a:xfrm>
            <a:off x="0" y="685800"/>
            <a:ext cx="9144000"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800" b="1">
                <a:latin typeface="Tahoma" charset="0"/>
              </a:rPr>
              <a:t>French control of the papacy (1303‑1378)</a:t>
            </a:r>
          </a:p>
          <a:p>
            <a:pPr eaLnBrk="1" hangingPunct="1">
              <a:lnSpc>
                <a:spcPct val="90000"/>
              </a:lnSpc>
              <a:spcBef>
                <a:spcPct val="20000"/>
              </a:spcBef>
              <a:buFont typeface="Wingdings" charset="2"/>
              <a:buChar char="§"/>
            </a:pPr>
            <a:r>
              <a:rPr lang="en-US" altLang="en-US" sz="2800" b="1">
                <a:latin typeface="Tahoma" charset="0"/>
              </a:rPr>
              <a:t>Far surpassed that of Council of Pisa, and any which followed.</a:t>
            </a:r>
          </a:p>
          <a:p>
            <a:pPr eaLnBrk="1" hangingPunct="1">
              <a:lnSpc>
                <a:spcPct val="90000"/>
              </a:lnSpc>
              <a:spcBef>
                <a:spcPct val="20000"/>
              </a:spcBef>
              <a:buFont typeface="Wingdings" charset="2"/>
              <a:buChar char="§"/>
            </a:pPr>
            <a:r>
              <a:rPr lang="en-US" altLang="en-US" sz="2800" b="1">
                <a:latin typeface="Tahoma" charset="0"/>
              </a:rPr>
              <a:t>The council proposed three objects:</a:t>
            </a:r>
          </a:p>
          <a:p>
            <a:pPr lvl="1" eaLnBrk="1" hangingPunct="1">
              <a:lnSpc>
                <a:spcPct val="90000"/>
              </a:lnSpc>
              <a:spcBef>
                <a:spcPct val="20000"/>
              </a:spcBef>
              <a:buFont typeface="Wingdings" charset="2"/>
              <a:buChar char="§"/>
            </a:pPr>
            <a:r>
              <a:rPr lang="en-US" altLang="en-US" b="1">
                <a:latin typeface="Tahoma" charset="0"/>
              </a:rPr>
              <a:t>To bring Schism to an end</a:t>
            </a:r>
          </a:p>
          <a:p>
            <a:pPr lvl="1" eaLnBrk="1" hangingPunct="1">
              <a:lnSpc>
                <a:spcPct val="90000"/>
              </a:lnSpc>
              <a:spcBef>
                <a:spcPct val="20000"/>
              </a:spcBef>
              <a:buFont typeface="Wingdings" charset="2"/>
              <a:buChar char="§"/>
            </a:pPr>
            <a:r>
              <a:rPr lang="en-US" altLang="en-US" b="1">
                <a:latin typeface="Tahoma" charset="0"/>
              </a:rPr>
              <a:t>To pass a judgment on the doctrines of Wycliffe and Hus</a:t>
            </a:r>
          </a:p>
          <a:p>
            <a:pPr lvl="1" eaLnBrk="1" hangingPunct="1">
              <a:lnSpc>
                <a:spcPct val="90000"/>
              </a:lnSpc>
              <a:spcBef>
                <a:spcPct val="20000"/>
              </a:spcBef>
              <a:buFont typeface="Wingdings" charset="2"/>
              <a:buChar char="§"/>
            </a:pPr>
            <a:r>
              <a:rPr lang="en-US" altLang="en-US" b="1">
                <a:latin typeface="Tahoma" charset="0"/>
              </a:rPr>
              <a:t>To carry out that same reform, a reform of the church in head and in members, which for all that were true of heart had been long the dearest object of their desire; and which the mournful experience had not yet taught them was never through a council to be obtained.</a:t>
            </a:r>
          </a:p>
          <a:p>
            <a:pPr eaLnBrk="1" hangingPunct="1">
              <a:lnSpc>
                <a:spcPct val="90000"/>
              </a:lnSpc>
              <a:spcBef>
                <a:spcPct val="20000"/>
              </a:spcBef>
              <a:buFont typeface="Wingdings" charset="2"/>
              <a:buChar char="§"/>
            </a:pPr>
            <a:r>
              <a:rPr lang="en-US" altLang="en-US" sz="2800" b="1">
                <a:latin typeface="Tahoma" charset="0"/>
              </a:rPr>
              <a:t>The pope's aim was to bear the council in hand till a decent opportunity for getting rid of it shall arrive.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additive="base">
                                        <p:cTn id="25"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819">
                                            <p:txEl>
                                              <p:pRg st="4" end="4"/>
                                            </p:txEl>
                                          </p:spTgt>
                                        </p:tgtEl>
                                        <p:attrNameLst>
                                          <p:attrName>style.visibility</p:attrName>
                                        </p:attrNameLst>
                                      </p:cBhvr>
                                      <p:to>
                                        <p:strVal val="visible"/>
                                      </p:to>
                                    </p:set>
                                    <p:anim calcmode="lin" valueType="num">
                                      <p:cBhvr additive="base">
                                        <p:cTn id="31" dur="5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8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819">
                                            <p:txEl>
                                              <p:pRg st="5" end="5"/>
                                            </p:txEl>
                                          </p:spTgt>
                                        </p:tgtEl>
                                        <p:attrNameLst>
                                          <p:attrName>style.visibility</p:attrName>
                                        </p:attrNameLst>
                                      </p:cBhvr>
                                      <p:to>
                                        <p:strVal val="visible"/>
                                      </p:to>
                                    </p:set>
                                    <p:anim calcmode="lin" valueType="num">
                                      <p:cBhvr additive="base">
                                        <p:cTn id="37" dur="500" fill="hold"/>
                                        <p:tgtEl>
                                          <p:spTgt spid="348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8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819">
                                            <p:txEl>
                                              <p:pRg st="6" end="6"/>
                                            </p:txEl>
                                          </p:spTgt>
                                        </p:tgtEl>
                                        <p:attrNameLst>
                                          <p:attrName>style.visibility</p:attrName>
                                        </p:attrNameLst>
                                      </p:cBhvr>
                                      <p:to>
                                        <p:strVal val="visible"/>
                                      </p:to>
                                    </p:set>
                                    <p:anim calcmode="lin" valueType="num">
                                      <p:cBhvr additive="base">
                                        <p:cTn id="43" dur="500" fill="hold"/>
                                        <p:tgtEl>
                                          <p:spTgt spid="348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8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bldLvl="3"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990600"/>
          </a:xfrm>
        </p:spPr>
        <p:txBody>
          <a:bodyPr/>
          <a:lstStyle/>
          <a:p>
            <a:pPr eaLnBrk="1" hangingPunct="1"/>
            <a:r>
              <a:rPr lang="en-US" altLang="en-US" sz="3600">
                <a:latin typeface="Tahoma" charset="0"/>
              </a:rPr>
              <a:t>Planting The Seed Of Reform </a:t>
            </a:r>
            <a:br>
              <a:rPr lang="en-US" altLang="en-US" sz="3600">
                <a:latin typeface="Tahoma" charset="0"/>
              </a:rPr>
            </a:br>
            <a:r>
              <a:rPr lang="en-US" altLang="en-US" sz="3600">
                <a:latin typeface="Tahoma" charset="0"/>
              </a:rPr>
              <a:t>The Rise Of Knowledge: Humanism</a:t>
            </a:r>
          </a:p>
        </p:txBody>
      </p:sp>
      <p:sp>
        <p:nvSpPr>
          <p:cNvPr id="38915" name="Text Box 3"/>
          <p:cNvSpPr txBox="1">
            <a:spLocks noChangeArrowheads="1"/>
          </p:cNvSpPr>
          <p:nvPr/>
        </p:nvSpPr>
        <p:spPr bwMode="auto">
          <a:xfrm>
            <a:off x="152400" y="1381125"/>
            <a:ext cx="8763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3200" b="1">
                <a:latin typeface="Tahoma" charset="0"/>
              </a:rPr>
              <a:t>Petrarch  (1304-1374)</a:t>
            </a:r>
          </a:p>
          <a:p>
            <a:pPr lvl="1" eaLnBrk="1" hangingPunct="1">
              <a:lnSpc>
                <a:spcPct val="90000"/>
              </a:lnSpc>
              <a:spcBef>
                <a:spcPct val="20000"/>
              </a:spcBef>
              <a:buFont typeface="Wingdings" charset="2"/>
              <a:buChar char="§"/>
            </a:pPr>
            <a:r>
              <a:rPr lang="en-US" altLang="en-US" sz="2800" b="1">
                <a:latin typeface="Tahoma" charset="0"/>
              </a:rPr>
              <a:t>Known as the first of the Humanists</a:t>
            </a:r>
          </a:p>
          <a:p>
            <a:pPr lvl="1" eaLnBrk="1" hangingPunct="1">
              <a:lnSpc>
                <a:spcPct val="90000"/>
              </a:lnSpc>
              <a:spcBef>
                <a:spcPct val="20000"/>
              </a:spcBef>
              <a:buFont typeface="Wingdings" charset="2"/>
              <a:buChar char="§"/>
            </a:pPr>
            <a:r>
              <a:rPr lang="en-US" altLang="en-US" sz="2800" b="1">
                <a:latin typeface="Tahoma" charset="0"/>
              </a:rPr>
              <a:t>Was the first to fully realize and appreciate the supreme excellence and beauty of classical literature and its value as a means of culture.</a:t>
            </a:r>
          </a:p>
          <a:p>
            <a:pPr lvl="1" eaLnBrk="1" hangingPunct="1">
              <a:lnSpc>
                <a:spcPct val="90000"/>
              </a:lnSpc>
              <a:spcBef>
                <a:spcPct val="20000"/>
              </a:spcBef>
              <a:buFont typeface="Wingdings" charset="2"/>
              <a:buChar char="§"/>
            </a:pPr>
            <a:r>
              <a:rPr lang="en-US" altLang="en-US" sz="2800" b="1">
                <a:latin typeface="Tahoma" charset="0"/>
              </a:rPr>
              <a:t>He had great feelings for the material monuments of classical antiquity.</a:t>
            </a:r>
          </a:p>
          <a:p>
            <a:pPr lvl="1" eaLnBrk="1" hangingPunct="1">
              <a:lnSpc>
                <a:spcPct val="90000"/>
              </a:lnSpc>
              <a:spcBef>
                <a:spcPct val="20000"/>
              </a:spcBef>
              <a:buFont typeface="Wingdings" charset="2"/>
              <a:buChar char="§"/>
            </a:pPr>
            <a:r>
              <a:rPr lang="en-US" altLang="en-US" sz="2800" b="1">
                <a:latin typeface="Tahoma" charset="0"/>
              </a:rPr>
              <a:t>He called into existence a school of ardent young humanists who looked up to him as master.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3"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990600"/>
          </a:xfrm>
        </p:spPr>
        <p:txBody>
          <a:bodyPr/>
          <a:lstStyle/>
          <a:p>
            <a:pPr eaLnBrk="1" hangingPunct="1"/>
            <a:r>
              <a:rPr lang="en-US" altLang="en-US" sz="3600">
                <a:latin typeface="Tahoma" charset="0"/>
              </a:rPr>
              <a:t>Planting The Seed Of Reform </a:t>
            </a:r>
            <a:br>
              <a:rPr lang="en-US" altLang="en-US" sz="3600">
                <a:latin typeface="Tahoma" charset="0"/>
              </a:rPr>
            </a:br>
            <a:r>
              <a:rPr lang="en-US" altLang="en-US" sz="3600">
                <a:latin typeface="Tahoma" charset="0"/>
              </a:rPr>
              <a:t>The Rise Of Knowledge: Humanism</a:t>
            </a:r>
          </a:p>
        </p:txBody>
      </p:sp>
      <p:sp>
        <p:nvSpPr>
          <p:cNvPr id="39939" name="Text Box 3"/>
          <p:cNvSpPr txBox="1">
            <a:spLocks noChangeArrowheads="1"/>
          </p:cNvSpPr>
          <p:nvPr/>
        </p:nvSpPr>
        <p:spPr bwMode="auto">
          <a:xfrm>
            <a:off x="228600" y="1463675"/>
            <a:ext cx="8610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800" b="1">
                <a:latin typeface="Tahoma" charset="0"/>
              </a:rPr>
              <a:t>Humanism Develops.</a:t>
            </a:r>
          </a:p>
          <a:p>
            <a:pPr lvl="1" eaLnBrk="1" hangingPunct="1">
              <a:lnSpc>
                <a:spcPct val="90000"/>
              </a:lnSpc>
              <a:spcBef>
                <a:spcPct val="20000"/>
              </a:spcBef>
              <a:buFont typeface="Wingdings" charset="2"/>
              <a:buChar char="§"/>
            </a:pPr>
            <a:r>
              <a:rPr lang="en-US" altLang="en-US" b="1">
                <a:latin typeface="Tahoma" charset="0"/>
              </a:rPr>
              <a:t>With mid‑fifteenth century invention of printing with movable type, popular education became widespread and new educational ideals arose.</a:t>
            </a:r>
          </a:p>
          <a:p>
            <a:pPr lvl="1" eaLnBrk="1" hangingPunct="1">
              <a:lnSpc>
                <a:spcPct val="90000"/>
              </a:lnSpc>
              <a:spcBef>
                <a:spcPct val="20000"/>
              </a:spcBef>
              <a:buFont typeface="Wingdings" charset="2"/>
              <a:buChar char="§"/>
            </a:pPr>
            <a:r>
              <a:rPr lang="en-US" altLang="en-US" b="1">
                <a:latin typeface="Tahoma" charset="0"/>
              </a:rPr>
              <a:t>Luther favored widespread teaching</a:t>
            </a:r>
          </a:p>
          <a:p>
            <a:pPr lvl="1" eaLnBrk="1" hangingPunct="1">
              <a:lnSpc>
                <a:spcPct val="90000"/>
              </a:lnSpc>
              <a:spcBef>
                <a:spcPct val="20000"/>
              </a:spcBef>
              <a:buFont typeface="Wingdings" charset="2"/>
              <a:buChar char="§"/>
            </a:pPr>
            <a:r>
              <a:rPr lang="en-US" altLang="en-US" b="1">
                <a:latin typeface="Tahoma" charset="0"/>
              </a:rPr>
              <a:t>The demand for books was great</a:t>
            </a:r>
          </a:p>
          <a:p>
            <a:pPr lvl="1" eaLnBrk="1" hangingPunct="1">
              <a:lnSpc>
                <a:spcPct val="90000"/>
              </a:lnSpc>
              <a:spcBef>
                <a:spcPct val="20000"/>
              </a:spcBef>
              <a:buFont typeface="Wingdings" charset="2"/>
              <a:buChar char="§"/>
            </a:pPr>
            <a:r>
              <a:rPr lang="en-US" altLang="en-US" b="1">
                <a:latin typeface="Tahoma" charset="0"/>
              </a:rPr>
              <a:t>The great controversies brought many pamphlets, tracts, and brilliant works on classics, history, criticism, education and politics</a:t>
            </a:r>
          </a:p>
          <a:p>
            <a:pPr lvl="1" eaLnBrk="1" hangingPunct="1">
              <a:lnSpc>
                <a:spcPct val="90000"/>
              </a:lnSpc>
              <a:spcBef>
                <a:spcPct val="20000"/>
              </a:spcBef>
              <a:buFont typeface="Wingdings" charset="2"/>
              <a:buChar char="§"/>
            </a:pPr>
            <a:r>
              <a:rPr lang="en-US" altLang="en-US" b="1">
                <a:latin typeface="Tahoma" charset="0"/>
              </a:rPr>
              <a:t>A study of the languages became common place for their aesthetic value – In the process leading to greater knowledge – Planting the seed for later revolt.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939">
                                            <p:txEl>
                                              <p:pRg st="3" end="3"/>
                                            </p:txEl>
                                          </p:spTgt>
                                        </p:tgtEl>
                                        <p:attrNameLst>
                                          <p:attrName>style.visibility</p:attrName>
                                        </p:attrNameLst>
                                      </p:cBhvr>
                                      <p:to>
                                        <p:strVal val="visible"/>
                                      </p:to>
                                    </p:set>
                                    <p:anim calcmode="lin" valueType="num">
                                      <p:cBhvr additive="base">
                                        <p:cTn id="25"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939">
                                            <p:txEl>
                                              <p:pRg st="4" end="4"/>
                                            </p:txEl>
                                          </p:spTgt>
                                        </p:tgtEl>
                                        <p:attrNameLst>
                                          <p:attrName>style.visibility</p:attrName>
                                        </p:attrNameLst>
                                      </p:cBhvr>
                                      <p:to>
                                        <p:strVal val="visible"/>
                                      </p:to>
                                    </p:set>
                                    <p:anim calcmode="lin" valueType="num">
                                      <p:cBhvr additive="base">
                                        <p:cTn id="31" dur="5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9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 calcmode="lin" valueType="num">
                                      <p:cBhvr additive="base">
                                        <p:cTn id="37" dur="500" fill="hold"/>
                                        <p:tgtEl>
                                          <p:spTgt spid="399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99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bldLvl="3"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304800"/>
            <a:ext cx="7924800" cy="1447800"/>
          </a:xfrm>
        </p:spPr>
        <p:txBody>
          <a:bodyPr/>
          <a:lstStyle/>
          <a:p>
            <a:pPr eaLnBrk="1" hangingPunct="1"/>
            <a:r>
              <a:rPr lang="en-US" altLang="en-US">
                <a:latin typeface="Tahoma" charset="0"/>
              </a:rPr>
              <a:t>The Johannes Gutenberg Printing Press - 1454</a:t>
            </a:r>
          </a:p>
        </p:txBody>
      </p:sp>
      <p:graphicFrame>
        <p:nvGraphicFramePr>
          <p:cNvPr id="5124" name="Object 4"/>
          <p:cNvGraphicFramePr>
            <a:graphicFrameLocks noChangeAspect="1"/>
          </p:cNvGraphicFramePr>
          <p:nvPr/>
        </p:nvGraphicFramePr>
        <p:xfrm>
          <a:off x="80963" y="1828800"/>
          <a:ext cx="3424237" cy="4286250"/>
        </p:xfrm>
        <a:graphic>
          <a:graphicData uri="http://schemas.openxmlformats.org/presentationml/2006/ole">
            <mc:AlternateContent xmlns:mc="http://schemas.openxmlformats.org/markup-compatibility/2006">
              <mc:Choice xmlns:v="urn:schemas-microsoft-com:vml" Requires="v">
                <p:oleObj spid="_x0000_s7174" name="Photo Editor Photo" r:id="rId4" imgW="4761905" imgH="5961905" progId="MSPhotoEd.3">
                  <p:embed/>
                </p:oleObj>
              </mc:Choice>
              <mc:Fallback>
                <p:oleObj name="Photo Editor Photo" r:id="rId4" imgW="4761905" imgH="5961905"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828800"/>
                        <a:ext cx="3424237"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25" name="Object 5"/>
          <p:cNvGraphicFramePr>
            <a:graphicFrameLocks noChangeAspect="1"/>
          </p:cNvGraphicFramePr>
          <p:nvPr/>
        </p:nvGraphicFramePr>
        <p:xfrm>
          <a:off x="5462588" y="1828800"/>
          <a:ext cx="3443287" cy="3886200"/>
        </p:xfrm>
        <a:graphic>
          <a:graphicData uri="http://schemas.openxmlformats.org/presentationml/2006/ole">
            <mc:AlternateContent xmlns:mc="http://schemas.openxmlformats.org/markup-compatibility/2006">
              <mc:Choice xmlns:v="urn:schemas-microsoft-com:vml" Requires="v">
                <p:oleObj spid="_x0000_s7175" name="Photo Editor Photo" r:id="rId6" imgW="7876190" imgH="8888066" progId="MSPhotoEd.3">
                  <p:embed/>
                </p:oleObj>
              </mc:Choice>
              <mc:Fallback>
                <p:oleObj name="Photo Editor Photo" r:id="rId6" imgW="7876190" imgH="8888066"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2588" y="1828800"/>
                        <a:ext cx="344328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26" name="Text Box 6"/>
          <p:cNvSpPr txBox="1">
            <a:spLocks noChangeArrowheads="1"/>
          </p:cNvSpPr>
          <p:nvPr/>
        </p:nvSpPr>
        <p:spPr bwMode="auto">
          <a:xfrm>
            <a:off x="3505200" y="1992313"/>
            <a:ext cx="1828800"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2600">
                <a:latin typeface="Tahoma" charset="0"/>
              </a:rPr>
              <a:t>Arguably History’s Greatest Invention</a:t>
            </a:r>
          </a:p>
          <a:p>
            <a:pPr eaLnBrk="1" hangingPunct="1">
              <a:lnSpc>
                <a:spcPct val="90000"/>
              </a:lnSpc>
              <a:spcBef>
                <a:spcPct val="20000"/>
              </a:spcBef>
              <a:buFontTx/>
              <a:buChar char="•"/>
            </a:pPr>
            <a:r>
              <a:rPr lang="en-US" altLang="en-US" sz="2600">
                <a:latin typeface="Tahoma" charset="0"/>
              </a:rPr>
              <a:t>Produced </a:t>
            </a:r>
            <a:br>
              <a:rPr lang="en-US" altLang="en-US" sz="2600">
                <a:latin typeface="Tahoma" charset="0"/>
              </a:rPr>
            </a:br>
            <a:r>
              <a:rPr lang="en-US" altLang="en-US" sz="2600">
                <a:latin typeface="Tahoma" charset="0"/>
              </a:rPr>
              <a:t>In Mainz, Germany</a:t>
            </a:r>
          </a:p>
          <a:p>
            <a:pPr eaLnBrk="1" hangingPunct="1">
              <a:lnSpc>
                <a:spcPct val="90000"/>
              </a:lnSpc>
              <a:spcBef>
                <a:spcPct val="20000"/>
              </a:spcBef>
              <a:buFontTx/>
              <a:buChar char="•"/>
            </a:pPr>
            <a:r>
              <a:rPr lang="en-US" altLang="en-US" sz="2600">
                <a:latin typeface="Tahoma" charset="0"/>
              </a:rPr>
              <a:t>First </a:t>
            </a:r>
            <a:br>
              <a:rPr lang="en-US" altLang="en-US" sz="2600">
                <a:latin typeface="Tahoma" charset="0"/>
              </a:rPr>
            </a:br>
            <a:r>
              <a:rPr lang="en-US" altLang="en-US" sz="2600">
                <a:latin typeface="Tahoma" charset="0"/>
              </a:rPr>
              <a:t>Produced Book:    The Bible</a:t>
            </a:r>
            <a:endParaRPr lang="en-US" altLang="en-US" sz="2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1+#ppt_w/2"/>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anim calcmode="lin" valueType="num">
                                      <p:cBhvr additive="base">
                                        <p:cTn id="19" dur="500" fill="hold"/>
                                        <p:tgtEl>
                                          <p:spTgt spid="5125"/>
                                        </p:tgtEl>
                                        <p:attrNameLst>
                                          <p:attrName>ppt_x</p:attrName>
                                        </p:attrNameLst>
                                      </p:cBhvr>
                                      <p:tavLst>
                                        <p:tav tm="0">
                                          <p:val>
                                            <p:strVal val="0-#ppt_w/2"/>
                                          </p:val>
                                        </p:tav>
                                        <p:tav tm="100000">
                                          <p:val>
                                            <p:strVal val="#ppt_x"/>
                                          </p:val>
                                        </p:tav>
                                      </p:tavLst>
                                    </p:anim>
                                    <p:anim calcmode="lin" valueType="num">
                                      <p:cBhvr additive="base">
                                        <p:cTn id="20"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6">
                                            <p:txEl>
                                              <p:pRg st="0" end="0"/>
                                            </p:txEl>
                                          </p:spTgt>
                                        </p:tgtEl>
                                        <p:attrNameLst>
                                          <p:attrName>style.visibility</p:attrName>
                                        </p:attrNameLst>
                                      </p:cBhvr>
                                      <p:to>
                                        <p:strVal val="visible"/>
                                      </p:to>
                                    </p:set>
                                    <p:anim calcmode="lin" valueType="num">
                                      <p:cBhvr additive="base">
                                        <p:cTn id="25" dur="500" fill="hold"/>
                                        <p:tgtEl>
                                          <p:spTgt spid="512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26">
                                            <p:txEl>
                                              <p:pRg st="1" end="1"/>
                                            </p:txEl>
                                          </p:spTgt>
                                        </p:tgtEl>
                                        <p:attrNameLst>
                                          <p:attrName>style.visibility</p:attrName>
                                        </p:attrNameLst>
                                      </p:cBhvr>
                                      <p:to>
                                        <p:strVal val="visible"/>
                                      </p:to>
                                    </p:set>
                                    <p:anim calcmode="lin" valueType="num">
                                      <p:cBhvr additive="base">
                                        <p:cTn id="31" dur="500" fill="hold"/>
                                        <p:tgtEl>
                                          <p:spTgt spid="5126">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126">
                                            <p:txEl>
                                              <p:pRg st="2" end="2"/>
                                            </p:txEl>
                                          </p:spTgt>
                                        </p:tgtEl>
                                        <p:attrNameLst>
                                          <p:attrName>style.visibility</p:attrName>
                                        </p:attrNameLst>
                                      </p:cBhvr>
                                      <p:to>
                                        <p:strVal val="visible"/>
                                      </p:to>
                                    </p:set>
                                    <p:anim calcmode="lin" valueType="num">
                                      <p:cBhvr additive="base">
                                        <p:cTn id="37" dur="500" fill="hold"/>
                                        <p:tgtEl>
                                          <p:spTgt spid="5126">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6"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990600"/>
          </a:xfrm>
        </p:spPr>
        <p:txBody>
          <a:bodyPr/>
          <a:lstStyle/>
          <a:p>
            <a:pPr eaLnBrk="1" hangingPunct="1"/>
            <a:r>
              <a:rPr lang="en-US" altLang="en-US" sz="3600">
                <a:latin typeface="Tahoma" charset="0"/>
              </a:rPr>
              <a:t>Planting The Seed Of Reform </a:t>
            </a:r>
            <a:br>
              <a:rPr lang="en-US" altLang="en-US" sz="3600">
                <a:latin typeface="Tahoma" charset="0"/>
              </a:rPr>
            </a:br>
            <a:r>
              <a:rPr lang="en-US" altLang="en-US" sz="3600">
                <a:latin typeface="Tahoma" charset="0"/>
              </a:rPr>
              <a:t>The Rise Of Knowledge: Humanism</a:t>
            </a:r>
          </a:p>
        </p:txBody>
      </p:sp>
      <p:sp>
        <p:nvSpPr>
          <p:cNvPr id="40963" name="Text Box 3"/>
          <p:cNvSpPr txBox="1">
            <a:spLocks noChangeArrowheads="1"/>
          </p:cNvSpPr>
          <p:nvPr/>
        </p:nvSpPr>
        <p:spPr bwMode="auto">
          <a:xfrm>
            <a:off x="304800" y="1400175"/>
            <a:ext cx="5257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500" b="1">
                <a:latin typeface="Tahoma" charset="0"/>
              </a:rPr>
              <a:t>Erasmus</a:t>
            </a:r>
          </a:p>
          <a:p>
            <a:pPr lvl="1" eaLnBrk="1" hangingPunct="1">
              <a:lnSpc>
                <a:spcPct val="90000"/>
              </a:lnSpc>
              <a:spcBef>
                <a:spcPct val="20000"/>
              </a:spcBef>
              <a:buFont typeface="Wingdings" charset="2"/>
              <a:buChar char="§"/>
            </a:pPr>
            <a:r>
              <a:rPr lang="en-US" altLang="en-US" sz="2200" b="1">
                <a:latin typeface="Tahoma" charset="0"/>
              </a:rPr>
              <a:t>One of the greatest humanists of the age was Erasmus of Rotterdam (1536) </a:t>
            </a:r>
          </a:p>
          <a:p>
            <a:pPr lvl="1" eaLnBrk="1" hangingPunct="1">
              <a:lnSpc>
                <a:spcPct val="90000"/>
              </a:lnSpc>
              <a:spcBef>
                <a:spcPct val="20000"/>
              </a:spcBef>
              <a:buFont typeface="Wingdings" charset="2"/>
              <a:buChar char="§"/>
            </a:pPr>
            <a:r>
              <a:rPr lang="en-US" altLang="en-US" sz="2200" b="1">
                <a:latin typeface="Tahoma" charset="0"/>
              </a:rPr>
              <a:t>A scholar, promoter of classical erudition </a:t>
            </a:r>
          </a:p>
          <a:p>
            <a:pPr lvl="1" eaLnBrk="1" hangingPunct="1">
              <a:lnSpc>
                <a:spcPct val="90000"/>
              </a:lnSpc>
              <a:spcBef>
                <a:spcPct val="20000"/>
              </a:spcBef>
              <a:buFont typeface="Wingdings" charset="2"/>
              <a:buChar char="§"/>
            </a:pPr>
            <a:r>
              <a:rPr lang="en-US" altLang="en-US" sz="2200" b="1">
                <a:latin typeface="Tahoma" charset="0"/>
              </a:rPr>
              <a:t>Editor of the Greek text of the Bible </a:t>
            </a:r>
          </a:p>
          <a:p>
            <a:pPr lvl="1" eaLnBrk="1" hangingPunct="1">
              <a:lnSpc>
                <a:spcPct val="90000"/>
              </a:lnSpc>
              <a:spcBef>
                <a:spcPct val="20000"/>
              </a:spcBef>
              <a:buFont typeface="Wingdings" charset="2"/>
              <a:buChar char="§"/>
            </a:pPr>
            <a:r>
              <a:rPr lang="en-US" altLang="en-US" sz="2200" b="1">
                <a:latin typeface="Tahoma" charset="0"/>
              </a:rPr>
              <a:t>Author of </a:t>
            </a:r>
            <a:r>
              <a:rPr lang="en-US" altLang="en-US" sz="2200" b="1" i="1">
                <a:latin typeface="Tahoma" charset="0"/>
              </a:rPr>
              <a:t>The Praise of Folly</a:t>
            </a:r>
            <a:r>
              <a:rPr lang="en-US" altLang="en-US" sz="2200" b="1">
                <a:latin typeface="Tahoma" charset="0"/>
              </a:rPr>
              <a:t>  - A renaissance satire looking at the frivolity of learning, but ending with the sharing of his concerns and beliefs of how Christians should act.</a:t>
            </a:r>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695450"/>
            <a:ext cx="257175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3">
                                            <p:txEl>
                                              <p:pRg st="4" end="4"/>
                                            </p:txEl>
                                          </p:spTgt>
                                        </p:tgtEl>
                                        <p:attrNameLst>
                                          <p:attrName>style.visibility</p:attrName>
                                        </p:attrNameLst>
                                      </p:cBhvr>
                                      <p:to>
                                        <p:strVal val="visible"/>
                                      </p:to>
                                    </p:set>
                                    <p:anim calcmode="lin" valueType="num">
                                      <p:cBhvr additive="base">
                                        <p:cTn id="31" dur="500" fill="hold"/>
                                        <p:tgtEl>
                                          <p:spTgt spid="40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bldLvl="3"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76200"/>
            <a:ext cx="8001000" cy="1447800"/>
          </a:xfrm>
        </p:spPr>
        <p:txBody>
          <a:bodyPr/>
          <a:lstStyle/>
          <a:p>
            <a:pPr eaLnBrk="1" hangingPunct="1"/>
            <a:r>
              <a:rPr lang="en-US" altLang="en-US">
                <a:latin typeface="Tahoma" charset="0"/>
              </a:rPr>
              <a:t>Teachings Of John Wycliffe</a:t>
            </a:r>
          </a:p>
        </p:txBody>
      </p:sp>
      <p:graphicFrame>
        <p:nvGraphicFramePr>
          <p:cNvPr id="16387" name="Object 3"/>
          <p:cNvGraphicFramePr>
            <a:graphicFrameLocks noChangeAspect="1"/>
          </p:cNvGraphicFramePr>
          <p:nvPr/>
        </p:nvGraphicFramePr>
        <p:xfrm>
          <a:off x="5562600" y="1676400"/>
          <a:ext cx="3121025" cy="4572000"/>
        </p:xfrm>
        <a:graphic>
          <a:graphicData uri="http://schemas.openxmlformats.org/presentationml/2006/ole">
            <mc:AlternateContent xmlns:mc="http://schemas.openxmlformats.org/markup-compatibility/2006">
              <mc:Choice xmlns:v="urn:schemas-microsoft-com:vml" Requires="v">
                <p:oleObj spid="_x0000_s2054" name="Image" r:id="rId4" imgW="3809524" imgH="5582429" progId="PSP7.Image">
                  <p:embed/>
                </p:oleObj>
              </mc:Choice>
              <mc:Fallback>
                <p:oleObj name="Image" r:id="rId4" imgW="3809524" imgH="5582429" progId="PSP7.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676400"/>
                        <a:ext cx="31210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388" name="Object 4"/>
          <p:cNvGraphicFramePr>
            <a:graphicFrameLocks noChangeAspect="1"/>
          </p:cNvGraphicFramePr>
          <p:nvPr/>
        </p:nvGraphicFramePr>
        <p:xfrm>
          <a:off x="5181600" y="3810000"/>
          <a:ext cx="3733800" cy="2800350"/>
        </p:xfrm>
        <a:graphic>
          <a:graphicData uri="http://schemas.openxmlformats.org/presentationml/2006/ole">
            <mc:AlternateContent xmlns:mc="http://schemas.openxmlformats.org/markup-compatibility/2006">
              <mc:Choice xmlns:v="urn:schemas-microsoft-com:vml" Requires="v">
                <p:oleObj spid="_x0000_s2055" name="Image" r:id="rId6" imgW="6095238" imgH="4571429" progId="PSP7.Image">
                  <p:embed/>
                </p:oleObj>
              </mc:Choice>
              <mc:Fallback>
                <p:oleObj name="Image" r:id="rId6" imgW="6095238" imgH="4571429" progId="PSP7.Imag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810000"/>
                        <a:ext cx="37338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89" name="Text Box 5"/>
          <p:cNvSpPr txBox="1">
            <a:spLocks noChangeArrowheads="1"/>
          </p:cNvSpPr>
          <p:nvPr/>
        </p:nvSpPr>
        <p:spPr bwMode="auto">
          <a:xfrm>
            <a:off x="304800" y="1447800"/>
            <a:ext cx="472440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1800">
                <a:latin typeface="Tahoma" charset="0"/>
              </a:rPr>
              <a:t>1376 Wrote </a:t>
            </a:r>
            <a:r>
              <a:rPr lang="en-US" altLang="en-US" sz="1800" i="1">
                <a:latin typeface="Tahoma" charset="0"/>
              </a:rPr>
              <a:t>Of Civil Dominion</a:t>
            </a:r>
            <a:endParaRPr lang="en-US" altLang="en-US" sz="1800">
              <a:latin typeface="Tahoma" charset="0"/>
            </a:endParaRPr>
          </a:p>
          <a:p>
            <a:pPr lvl="1" eaLnBrk="1" hangingPunct="1">
              <a:lnSpc>
                <a:spcPct val="90000"/>
              </a:lnSpc>
              <a:spcBef>
                <a:spcPct val="20000"/>
              </a:spcBef>
              <a:buFontTx/>
              <a:buChar char="•"/>
            </a:pPr>
            <a:r>
              <a:rPr lang="en-US" altLang="en-US" sz="1600">
                <a:latin typeface="Tahoma" charset="0"/>
              </a:rPr>
              <a:t>Should Be Moral Basis For Ecclesiastical Leadership</a:t>
            </a:r>
          </a:p>
          <a:p>
            <a:pPr lvl="1" eaLnBrk="1" hangingPunct="1">
              <a:lnSpc>
                <a:spcPct val="90000"/>
              </a:lnSpc>
              <a:spcBef>
                <a:spcPct val="20000"/>
              </a:spcBef>
              <a:buFontTx/>
              <a:buChar char="•"/>
            </a:pPr>
            <a:r>
              <a:rPr lang="en-US" altLang="en-US" sz="1600">
                <a:latin typeface="Tahoma" charset="0"/>
              </a:rPr>
              <a:t>Land Ownership – Root Problem</a:t>
            </a:r>
          </a:p>
          <a:p>
            <a:pPr eaLnBrk="1" hangingPunct="1">
              <a:lnSpc>
                <a:spcPct val="90000"/>
              </a:lnSpc>
              <a:spcBef>
                <a:spcPct val="20000"/>
              </a:spcBef>
              <a:buFontTx/>
              <a:buChar char="•"/>
            </a:pPr>
            <a:r>
              <a:rPr lang="en-US" altLang="en-US" sz="1800">
                <a:latin typeface="Tahoma" charset="0"/>
              </a:rPr>
              <a:t>Result- King John Of Gaunt, Gladly “Purified The Priesthood” By Relieving It Of Some Land</a:t>
            </a:r>
          </a:p>
          <a:p>
            <a:pPr eaLnBrk="1" hangingPunct="1">
              <a:lnSpc>
                <a:spcPct val="90000"/>
              </a:lnSpc>
              <a:spcBef>
                <a:spcPct val="20000"/>
              </a:spcBef>
              <a:buFontTx/>
              <a:buChar char="•"/>
            </a:pPr>
            <a:r>
              <a:rPr lang="en-US" altLang="en-US" sz="1800">
                <a:latin typeface="Tahoma" charset="0"/>
              </a:rPr>
              <a:t>After 1379 – Opposed Catholic Dogma</a:t>
            </a:r>
          </a:p>
          <a:p>
            <a:pPr lvl="1" eaLnBrk="1" hangingPunct="1">
              <a:lnSpc>
                <a:spcPct val="90000"/>
              </a:lnSpc>
              <a:spcBef>
                <a:spcPct val="20000"/>
              </a:spcBef>
              <a:buFontTx/>
              <a:buChar char="•"/>
            </a:pPr>
            <a:r>
              <a:rPr lang="en-US" altLang="en-US" sz="1600">
                <a:latin typeface="Tahoma" charset="0"/>
              </a:rPr>
              <a:t>Authority Of The Pope – Said Pope Was Not Head, But Christ Was, Called Pope – Anti-Christ</a:t>
            </a:r>
          </a:p>
          <a:p>
            <a:pPr lvl="1" eaLnBrk="1" hangingPunct="1">
              <a:lnSpc>
                <a:spcPct val="90000"/>
              </a:lnSpc>
              <a:spcBef>
                <a:spcPct val="20000"/>
              </a:spcBef>
              <a:buFontTx/>
              <a:buChar char="•"/>
            </a:pPr>
            <a:r>
              <a:rPr lang="en-US" altLang="en-US" sz="1600">
                <a:latin typeface="Tahoma" charset="0"/>
              </a:rPr>
              <a:t>The Bible, Not The Church Was Sole Authority Of Men</a:t>
            </a:r>
          </a:p>
          <a:p>
            <a:pPr lvl="1" eaLnBrk="1" hangingPunct="1">
              <a:lnSpc>
                <a:spcPct val="90000"/>
              </a:lnSpc>
              <a:spcBef>
                <a:spcPct val="20000"/>
              </a:spcBef>
              <a:buFontTx/>
              <a:buChar char="•"/>
            </a:pPr>
            <a:r>
              <a:rPr lang="en-US" altLang="en-US" sz="1600">
                <a:latin typeface="Tahoma" charset="0"/>
              </a:rPr>
              <a:t>Church Should Remodel Itself After The Pattern Of The New Testament</a:t>
            </a:r>
          </a:p>
          <a:p>
            <a:pPr eaLnBrk="1" hangingPunct="1">
              <a:lnSpc>
                <a:spcPct val="90000"/>
              </a:lnSpc>
              <a:spcBef>
                <a:spcPct val="20000"/>
              </a:spcBef>
              <a:buFontTx/>
              <a:buChar char="•"/>
            </a:pPr>
            <a:r>
              <a:rPr lang="en-US" altLang="en-US" sz="1800">
                <a:latin typeface="Tahoma" charset="0"/>
              </a:rPr>
              <a:t>1382 – Opposed Transubstantiation, Private Mass, Extreme Unction &amp; Purgatory</a:t>
            </a:r>
          </a:p>
          <a:p>
            <a:pPr eaLnBrk="1" hangingPunct="1">
              <a:lnSpc>
                <a:spcPct val="90000"/>
              </a:lnSpc>
              <a:spcBef>
                <a:spcPct val="20000"/>
              </a:spcBef>
              <a:buFontTx/>
              <a:buChar char="•"/>
            </a:pPr>
            <a:r>
              <a:rPr lang="en-US" altLang="en-US" sz="1800">
                <a:latin typeface="Tahoma" charset="0"/>
              </a:rPr>
              <a:t>1382 – Translated The N.T. Into English</a:t>
            </a:r>
            <a:endParaRPr lang="en-US" altLang="en-US" sz="2000">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fltVal val="0"/>
                                          </p:val>
                                        </p:tav>
                                        <p:tav tm="100000">
                                          <p:val>
                                            <p:strVal val="#ppt_w"/>
                                          </p:val>
                                        </p:tav>
                                      </p:tavLst>
                                    </p:anim>
                                    <p:anim calcmode="lin" valueType="num">
                                      <p:cBhvr>
                                        <p:cTn id="8" dur="1000" fill="hold"/>
                                        <p:tgtEl>
                                          <p:spTgt spid="16386"/>
                                        </p:tgtEl>
                                        <p:attrNameLst>
                                          <p:attrName>ppt_h</p:attrName>
                                        </p:attrNameLst>
                                      </p:cBhvr>
                                      <p:tavLst>
                                        <p:tav tm="0">
                                          <p:val>
                                            <p:fltVal val="0"/>
                                          </p:val>
                                        </p:tav>
                                        <p:tav tm="100000">
                                          <p:val>
                                            <p:strVal val="#ppt_h"/>
                                          </p:val>
                                        </p:tav>
                                      </p:tavLst>
                                    </p:anim>
                                    <p:anim calcmode="lin" valueType="num">
                                      <p:cBhvr>
                                        <p:cTn id="9" dur="1000" fill="hold"/>
                                        <p:tgtEl>
                                          <p:spTgt spid="163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6387"/>
                                        </p:tgtEl>
                                        <p:attrNameLst>
                                          <p:attrName>style.visibility</p:attrName>
                                        </p:attrNameLst>
                                      </p:cBhvr>
                                      <p:to>
                                        <p:strVal val="visible"/>
                                      </p:to>
                                    </p:set>
                                    <p:anim calcmode="lin" valueType="num">
                                      <p:cBhvr>
                                        <p:cTn id="15" dur="1000" fill="hold"/>
                                        <p:tgtEl>
                                          <p:spTgt spid="16387"/>
                                        </p:tgtEl>
                                        <p:attrNameLst>
                                          <p:attrName>ppt_w</p:attrName>
                                        </p:attrNameLst>
                                      </p:cBhvr>
                                      <p:tavLst>
                                        <p:tav tm="0">
                                          <p:val>
                                            <p:fltVal val="0"/>
                                          </p:val>
                                        </p:tav>
                                        <p:tav tm="100000">
                                          <p:val>
                                            <p:strVal val="#ppt_w"/>
                                          </p:val>
                                        </p:tav>
                                      </p:tavLst>
                                    </p:anim>
                                    <p:anim calcmode="lin" valueType="num">
                                      <p:cBhvr>
                                        <p:cTn id="16" dur="1000" fill="hold"/>
                                        <p:tgtEl>
                                          <p:spTgt spid="16387"/>
                                        </p:tgtEl>
                                        <p:attrNameLst>
                                          <p:attrName>ppt_h</p:attrName>
                                        </p:attrNameLst>
                                      </p:cBhvr>
                                      <p:tavLst>
                                        <p:tav tm="0">
                                          <p:val>
                                            <p:fltVal val="0"/>
                                          </p:val>
                                        </p:tav>
                                        <p:tav tm="100000">
                                          <p:val>
                                            <p:strVal val="#ppt_h"/>
                                          </p:val>
                                        </p:tav>
                                      </p:tavLst>
                                    </p:anim>
                                    <p:anim calcmode="lin" valueType="num">
                                      <p:cBhvr>
                                        <p:cTn id="17" dur="1000" fill="hold"/>
                                        <p:tgtEl>
                                          <p:spTgt spid="163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3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6388"/>
                                        </p:tgtEl>
                                        <p:attrNameLst>
                                          <p:attrName>style.visibility</p:attrName>
                                        </p:attrNameLst>
                                      </p:cBhvr>
                                      <p:to>
                                        <p:strVal val="visible"/>
                                      </p:to>
                                    </p:set>
                                    <p:anim calcmode="lin" valueType="num">
                                      <p:cBhvr>
                                        <p:cTn id="23" dur="1000" fill="hold"/>
                                        <p:tgtEl>
                                          <p:spTgt spid="16388"/>
                                        </p:tgtEl>
                                        <p:attrNameLst>
                                          <p:attrName>ppt_w</p:attrName>
                                        </p:attrNameLst>
                                      </p:cBhvr>
                                      <p:tavLst>
                                        <p:tav tm="0">
                                          <p:val>
                                            <p:fltVal val="0"/>
                                          </p:val>
                                        </p:tav>
                                        <p:tav tm="100000">
                                          <p:val>
                                            <p:strVal val="#ppt_w"/>
                                          </p:val>
                                        </p:tav>
                                      </p:tavLst>
                                    </p:anim>
                                    <p:anim calcmode="lin" valueType="num">
                                      <p:cBhvr>
                                        <p:cTn id="24" dur="1000" fill="hold"/>
                                        <p:tgtEl>
                                          <p:spTgt spid="16388"/>
                                        </p:tgtEl>
                                        <p:attrNameLst>
                                          <p:attrName>ppt_h</p:attrName>
                                        </p:attrNameLst>
                                      </p:cBhvr>
                                      <p:tavLst>
                                        <p:tav tm="0">
                                          <p:val>
                                            <p:fltVal val="0"/>
                                          </p:val>
                                        </p:tav>
                                        <p:tav tm="100000">
                                          <p:val>
                                            <p:strVal val="#ppt_h"/>
                                          </p:val>
                                        </p:tav>
                                      </p:tavLst>
                                    </p:anim>
                                    <p:anim calcmode="lin" valueType="num">
                                      <p:cBhvr>
                                        <p:cTn id="25" dur="1000" fill="hold"/>
                                        <p:tgtEl>
                                          <p:spTgt spid="163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63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6389">
                                            <p:txEl>
                                              <p:pRg st="0" end="0"/>
                                            </p:txEl>
                                          </p:spTgt>
                                        </p:tgtEl>
                                        <p:attrNameLst>
                                          <p:attrName>style.visibility</p:attrName>
                                        </p:attrNameLst>
                                      </p:cBhvr>
                                      <p:to>
                                        <p:strVal val="visible"/>
                                      </p:to>
                                    </p:set>
                                    <p:anim calcmode="lin" valueType="num">
                                      <p:cBhvr>
                                        <p:cTn id="31" dur="1000" fill="hold"/>
                                        <p:tgtEl>
                                          <p:spTgt spid="16389">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6389">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638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6389">
                                            <p:txEl>
                                              <p:pRg st="0" end="0"/>
                                            </p:txEl>
                                          </p:spTgt>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16389">
                                            <p:txEl>
                                              <p:pRg st="1" end="1"/>
                                            </p:txEl>
                                          </p:spTgt>
                                        </p:tgtEl>
                                        <p:attrNameLst>
                                          <p:attrName>style.visibility</p:attrName>
                                        </p:attrNameLst>
                                      </p:cBhvr>
                                      <p:to>
                                        <p:strVal val="visible"/>
                                      </p:to>
                                    </p:set>
                                    <p:anim calcmode="lin" valueType="num">
                                      <p:cBhvr>
                                        <p:cTn id="37" dur="1000" fill="hold"/>
                                        <p:tgtEl>
                                          <p:spTgt spid="16389">
                                            <p:txEl>
                                              <p:pRg st="1" end="1"/>
                                            </p:txEl>
                                          </p:spTgt>
                                        </p:tgtEl>
                                        <p:attrNameLst>
                                          <p:attrName>ppt_w</p:attrName>
                                        </p:attrNameLst>
                                      </p:cBhvr>
                                      <p:tavLst>
                                        <p:tav tm="0">
                                          <p:val>
                                            <p:fltVal val="0"/>
                                          </p:val>
                                        </p:tav>
                                        <p:tav tm="100000">
                                          <p:val>
                                            <p:strVal val="#ppt_w"/>
                                          </p:val>
                                        </p:tav>
                                      </p:tavLst>
                                    </p:anim>
                                    <p:anim calcmode="lin" valueType="num">
                                      <p:cBhvr>
                                        <p:cTn id="38" dur="1000" fill="hold"/>
                                        <p:tgtEl>
                                          <p:spTgt spid="16389">
                                            <p:txEl>
                                              <p:pRg st="1" end="1"/>
                                            </p:txEl>
                                          </p:spTgt>
                                        </p:tgtEl>
                                        <p:attrNameLst>
                                          <p:attrName>ppt_h</p:attrName>
                                        </p:attrNameLst>
                                      </p:cBhvr>
                                      <p:tavLst>
                                        <p:tav tm="0">
                                          <p:val>
                                            <p:fltVal val="0"/>
                                          </p:val>
                                        </p:tav>
                                        <p:tav tm="100000">
                                          <p:val>
                                            <p:strVal val="#ppt_h"/>
                                          </p:val>
                                        </p:tav>
                                      </p:tavLst>
                                    </p:anim>
                                    <p:anim calcmode="lin" valueType="num">
                                      <p:cBhvr>
                                        <p:cTn id="39" dur="1000" fill="hold"/>
                                        <p:tgtEl>
                                          <p:spTgt spid="1638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6389">
                                            <p:txEl>
                                              <p:pRg st="1" end="1"/>
                                            </p:txEl>
                                          </p:spTgt>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0"/>
                                  </p:stCondLst>
                                  <p:childTnLst>
                                    <p:set>
                                      <p:cBhvr>
                                        <p:cTn id="42" dur="1" fill="hold">
                                          <p:stCondLst>
                                            <p:cond delay="0"/>
                                          </p:stCondLst>
                                        </p:cTn>
                                        <p:tgtEl>
                                          <p:spTgt spid="16389">
                                            <p:txEl>
                                              <p:pRg st="2" end="2"/>
                                            </p:txEl>
                                          </p:spTgt>
                                        </p:tgtEl>
                                        <p:attrNameLst>
                                          <p:attrName>style.visibility</p:attrName>
                                        </p:attrNameLst>
                                      </p:cBhvr>
                                      <p:to>
                                        <p:strVal val="visible"/>
                                      </p:to>
                                    </p:set>
                                    <p:anim calcmode="lin" valueType="num">
                                      <p:cBhvr>
                                        <p:cTn id="43" dur="1000" fill="hold"/>
                                        <p:tgtEl>
                                          <p:spTgt spid="16389">
                                            <p:txEl>
                                              <p:pRg st="2" end="2"/>
                                            </p:txEl>
                                          </p:spTgt>
                                        </p:tgtEl>
                                        <p:attrNameLst>
                                          <p:attrName>ppt_w</p:attrName>
                                        </p:attrNameLst>
                                      </p:cBhvr>
                                      <p:tavLst>
                                        <p:tav tm="0">
                                          <p:val>
                                            <p:fltVal val="0"/>
                                          </p:val>
                                        </p:tav>
                                        <p:tav tm="100000">
                                          <p:val>
                                            <p:strVal val="#ppt_w"/>
                                          </p:val>
                                        </p:tav>
                                      </p:tavLst>
                                    </p:anim>
                                    <p:anim calcmode="lin" valueType="num">
                                      <p:cBhvr>
                                        <p:cTn id="44" dur="1000" fill="hold"/>
                                        <p:tgtEl>
                                          <p:spTgt spid="16389">
                                            <p:txEl>
                                              <p:pRg st="2" end="2"/>
                                            </p:txEl>
                                          </p:spTgt>
                                        </p:tgtEl>
                                        <p:attrNameLst>
                                          <p:attrName>ppt_h</p:attrName>
                                        </p:attrNameLst>
                                      </p:cBhvr>
                                      <p:tavLst>
                                        <p:tav tm="0">
                                          <p:val>
                                            <p:fltVal val="0"/>
                                          </p:val>
                                        </p:tav>
                                        <p:tav tm="100000">
                                          <p:val>
                                            <p:strVal val="#ppt_h"/>
                                          </p:val>
                                        </p:tav>
                                      </p:tavLst>
                                    </p:anim>
                                    <p:anim calcmode="lin" valueType="num">
                                      <p:cBhvr>
                                        <p:cTn id="45" dur="1000" fill="hold"/>
                                        <p:tgtEl>
                                          <p:spTgt spid="1638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638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16389">
                                            <p:txEl>
                                              <p:pRg st="3" end="3"/>
                                            </p:txEl>
                                          </p:spTgt>
                                        </p:tgtEl>
                                        <p:attrNameLst>
                                          <p:attrName>style.visibility</p:attrName>
                                        </p:attrNameLst>
                                      </p:cBhvr>
                                      <p:to>
                                        <p:strVal val="visible"/>
                                      </p:to>
                                    </p:set>
                                    <p:anim calcmode="lin" valueType="num">
                                      <p:cBhvr>
                                        <p:cTn id="51" dur="1000" fill="hold"/>
                                        <p:tgtEl>
                                          <p:spTgt spid="16389">
                                            <p:txEl>
                                              <p:pRg st="3" end="3"/>
                                            </p:txEl>
                                          </p:spTgt>
                                        </p:tgtEl>
                                        <p:attrNameLst>
                                          <p:attrName>ppt_w</p:attrName>
                                        </p:attrNameLst>
                                      </p:cBhvr>
                                      <p:tavLst>
                                        <p:tav tm="0">
                                          <p:val>
                                            <p:fltVal val="0"/>
                                          </p:val>
                                        </p:tav>
                                        <p:tav tm="100000">
                                          <p:val>
                                            <p:strVal val="#ppt_w"/>
                                          </p:val>
                                        </p:tav>
                                      </p:tavLst>
                                    </p:anim>
                                    <p:anim calcmode="lin" valueType="num">
                                      <p:cBhvr>
                                        <p:cTn id="52" dur="1000" fill="hold"/>
                                        <p:tgtEl>
                                          <p:spTgt spid="16389">
                                            <p:txEl>
                                              <p:pRg st="3" end="3"/>
                                            </p:txEl>
                                          </p:spTgt>
                                        </p:tgtEl>
                                        <p:attrNameLst>
                                          <p:attrName>ppt_h</p:attrName>
                                        </p:attrNameLst>
                                      </p:cBhvr>
                                      <p:tavLst>
                                        <p:tav tm="0">
                                          <p:val>
                                            <p:fltVal val="0"/>
                                          </p:val>
                                        </p:tav>
                                        <p:tav tm="100000">
                                          <p:val>
                                            <p:strVal val="#ppt_h"/>
                                          </p:val>
                                        </p:tav>
                                      </p:tavLst>
                                    </p:anim>
                                    <p:anim calcmode="lin" valueType="num">
                                      <p:cBhvr>
                                        <p:cTn id="53" dur="1000" fill="hold"/>
                                        <p:tgtEl>
                                          <p:spTgt spid="1638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38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16389">
                                            <p:txEl>
                                              <p:pRg st="4" end="4"/>
                                            </p:txEl>
                                          </p:spTgt>
                                        </p:tgtEl>
                                        <p:attrNameLst>
                                          <p:attrName>style.visibility</p:attrName>
                                        </p:attrNameLst>
                                      </p:cBhvr>
                                      <p:to>
                                        <p:strVal val="visible"/>
                                      </p:to>
                                    </p:set>
                                    <p:anim calcmode="lin" valueType="num">
                                      <p:cBhvr>
                                        <p:cTn id="59" dur="1000" fill="hold"/>
                                        <p:tgtEl>
                                          <p:spTgt spid="16389">
                                            <p:txEl>
                                              <p:pRg st="4" end="4"/>
                                            </p:txEl>
                                          </p:spTgt>
                                        </p:tgtEl>
                                        <p:attrNameLst>
                                          <p:attrName>ppt_w</p:attrName>
                                        </p:attrNameLst>
                                      </p:cBhvr>
                                      <p:tavLst>
                                        <p:tav tm="0">
                                          <p:val>
                                            <p:fltVal val="0"/>
                                          </p:val>
                                        </p:tav>
                                        <p:tav tm="100000">
                                          <p:val>
                                            <p:strVal val="#ppt_w"/>
                                          </p:val>
                                        </p:tav>
                                      </p:tavLst>
                                    </p:anim>
                                    <p:anim calcmode="lin" valueType="num">
                                      <p:cBhvr>
                                        <p:cTn id="60" dur="1000" fill="hold"/>
                                        <p:tgtEl>
                                          <p:spTgt spid="16389">
                                            <p:txEl>
                                              <p:pRg st="4" end="4"/>
                                            </p:txEl>
                                          </p:spTgt>
                                        </p:tgtEl>
                                        <p:attrNameLst>
                                          <p:attrName>ppt_h</p:attrName>
                                        </p:attrNameLst>
                                      </p:cBhvr>
                                      <p:tavLst>
                                        <p:tav tm="0">
                                          <p:val>
                                            <p:fltVal val="0"/>
                                          </p:val>
                                        </p:tav>
                                        <p:tav tm="100000">
                                          <p:val>
                                            <p:strVal val="#ppt_h"/>
                                          </p:val>
                                        </p:tav>
                                      </p:tavLst>
                                    </p:anim>
                                    <p:anim calcmode="lin" valueType="num">
                                      <p:cBhvr>
                                        <p:cTn id="61" dur="1000" fill="hold"/>
                                        <p:tgtEl>
                                          <p:spTgt spid="1638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6389">
                                            <p:txEl>
                                              <p:pRg st="4" end="4"/>
                                            </p:txEl>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16389">
                                            <p:txEl>
                                              <p:pRg st="5" end="5"/>
                                            </p:txEl>
                                          </p:spTgt>
                                        </p:tgtEl>
                                        <p:attrNameLst>
                                          <p:attrName>style.visibility</p:attrName>
                                        </p:attrNameLst>
                                      </p:cBhvr>
                                      <p:to>
                                        <p:strVal val="visible"/>
                                      </p:to>
                                    </p:set>
                                    <p:anim calcmode="lin" valueType="num">
                                      <p:cBhvr>
                                        <p:cTn id="65" dur="1000" fill="hold"/>
                                        <p:tgtEl>
                                          <p:spTgt spid="16389">
                                            <p:txEl>
                                              <p:pRg st="5" end="5"/>
                                            </p:txEl>
                                          </p:spTgt>
                                        </p:tgtEl>
                                        <p:attrNameLst>
                                          <p:attrName>ppt_w</p:attrName>
                                        </p:attrNameLst>
                                      </p:cBhvr>
                                      <p:tavLst>
                                        <p:tav tm="0">
                                          <p:val>
                                            <p:fltVal val="0"/>
                                          </p:val>
                                        </p:tav>
                                        <p:tav tm="100000">
                                          <p:val>
                                            <p:strVal val="#ppt_w"/>
                                          </p:val>
                                        </p:tav>
                                      </p:tavLst>
                                    </p:anim>
                                    <p:anim calcmode="lin" valueType="num">
                                      <p:cBhvr>
                                        <p:cTn id="66" dur="1000" fill="hold"/>
                                        <p:tgtEl>
                                          <p:spTgt spid="16389">
                                            <p:txEl>
                                              <p:pRg st="5" end="5"/>
                                            </p:txEl>
                                          </p:spTgt>
                                        </p:tgtEl>
                                        <p:attrNameLst>
                                          <p:attrName>ppt_h</p:attrName>
                                        </p:attrNameLst>
                                      </p:cBhvr>
                                      <p:tavLst>
                                        <p:tav tm="0">
                                          <p:val>
                                            <p:fltVal val="0"/>
                                          </p:val>
                                        </p:tav>
                                        <p:tav tm="100000">
                                          <p:val>
                                            <p:strVal val="#ppt_h"/>
                                          </p:val>
                                        </p:tav>
                                      </p:tavLst>
                                    </p:anim>
                                    <p:anim calcmode="lin" valueType="num">
                                      <p:cBhvr>
                                        <p:cTn id="67" dur="1000" fill="hold"/>
                                        <p:tgtEl>
                                          <p:spTgt spid="1638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6389">
                                            <p:txEl>
                                              <p:pRg st="5" end="5"/>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16389">
                                            <p:txEl>
                                              <p:pRg st="6" end="6"/>
                                            </p:txEl>
                                          </p:spTgt>
                                        </p:tgtEl>
                                        <p:attrNameLst>
                                          <p:attrName>style.visibility</p:attrName>
                                        </p:attrNameLst>
                                      </p:cBhvr>
                                      <p:to>
                                        <p:strVal val="visible"/>
                                      </p:to>
                                    </p:set>
                                    <p:anim calcmode="lin" valueType="num">
                                      <p:cBhvr>
                                        <p:cTn id="71" dur="1000" fill="hold"/>
                                        <p:tgtEl>
                                          <p:spTgt spid="16389">
                                            <p:txEl>
                                              <p:pRg st="6" end="6"/>
                                            </p:txEl>
                                          </p:spTgt>
                                        </p:tgtEl>
                                        <p:attrNameLst>
                                          <p:attrName>ppt_w</p:attrName>
                                        </p:attrNameLst>
                                      </p:cBhvr>
                                      <p:tavLst>
                                        <p:tav tm="0">
                                          <p:val>
                                            <p:fltVal val="0"/>
                                          </p:val>
                                        </p:tav>
                                        <p:tav tm="100000">
                                          <p:val>
                                            <p:strVal val="#ppt_w"/>
                                          </p:val>
                                        </p:tav>
                                      </p:tavLst>
                                    </p:anim>
                                    <p:anim calcmode="lin" valueType="num">
                                      <p:cBhvr>
                                        <p:cTn id="72" dur="1000" fill="hold"/>
                                        <p:tgtEl>
                                          <p:spTgt spid="16389">
                                            <p:txEl>
                                              <p:pRg st="6" end="6"/>
                                            </p:txEl>
                                          </p:spTgt>
                                        </p:tgtEl>
                                        <p:attrNameLst>
                                          <p:attrName>ppt_h</p:attrName>
                                        </p:attrNameLst>
                                      </p:cBhvr>
                                      <p:tavLst>
                                        <p:tav tm="0">
                                          <p:val>
                                            <p:fltVal val="0"/>
                                          </p:val>
                                        </p:tav>
                                        <p:tav tm="100000">
                                          <p:val>
                                            <p:strVal val="#ppt_h"/>
                                          </p:val>
                                        </p:tav>
                                      </p:tavLst>
                                    </p:anim>
                                    <p:anim calcmode="lin" valueType="num">
                                      <p:cBhvr>
                                        <p:cTn id="73" dur="1000" fill="hold"/>
                                        <p:tgtEl>
                                          <p:spTgt spid="1638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6389">
                                            <p:txEl>
                                              <p:pRg st="6" end="6"/>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16389">
                                            <p:txEl>
                                              <p:pRg st="7" end="7"/>
                                            </p:txEl>
                                          </p:spTgt>
                                        </p:tgtEl>
                                        <p:attrNameLst>
                                          <p:attrName>style.visibility</p:attrName>
                                        </p:attrNameLst>
                                      </p:cBhvr>
                                      <p:to>
                                        <p:strVal val="visible"/>
                                      </p:to>
                                    </p:set>
                                    <p:anim calcmode="lin" valueType="num">
                                      <p:cBhvr>
                                        <p:cTn id="77" dur="1000" fill="hold"/>
                                        <p:tgtEl>
                                          <p:spTgt spid="16389">
                                            <p:txEl>
                                              <p:pRg st="7" end="7"/>
                                            </p:txEl>
                                          </p:spTgt>
                                        </p:tgtEl>
                                        <p:attrNameLst>
                                          <p:attrName>ppt_w</p:attrName>
                                        </p:attrNameLst>
                                      </p:cBhvr>
                                      <p:tavLst>
                                        <p:tav tm="0">
                                          <p:val>
                                            <p:fltVal val="0"/>
                                          </p:val>
                                        </p:tav>
                                        <p:tav tm="100000">
                                          <p:val>
                                            <p:strVal val="#ppt_w"/>
                                          </p:val>
                                        </p:tav>
                                      </p:tavLst>
                                    </p:anim>
                                    <p:anim calcmode="lin" valueType="num">
                                      <p:cBhvr>
                                        <p:cTn id="78" dur="1000" fill="hold"/>
                                        <p:tgtEl>
                                          <p:spTgt spid="16389">
                                            <p:txEl>
                                              <p:pRg st="7" end="7"/>
                                            </p:txEl>
                                          </p:spTgt>
                                        </p:tgtEl>
                                        <p:attrNameLst>
                                          <p:attrName>ppt_h</p:attrName>
                                        </p:attrNameLst>
                                      </p:cBhvr>
                                      <p:tavLst>
                                        <p:tav tm="0">
                                          <p:val>
                                            <p:fltVal val="0"/>
                                          </p:val>
                                        </p:tav>
                                        <p:tav tm="100000">
                                          <p:val>
                                            <p:strVal val="#ppt_h"/>
                                          </p:val>
                                        </p:tav>
                                      </p:tavLst>
                                    </p:anim>
                                    <p:anim calcmode="lin" valueType="num">
                                      <p:cBhvr>
                                        <p:cTn id="79" dur="1000" fill="hold"/>
                                        <p:tgtEl>
                                          <p:spTgt spid="16389">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6389">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5" presetClass="entr" presetSubtype="0" fill="hold" grpId="0" nodeType="clickEffect">
                                  <p:stCondLst>
                                    <p:cond delay="0"/>
                                  </p:stCondLst>
                                  <p:childTnLst>
                                    <p:set>
                                      <p:cBhvr>
                                        <p:cTn id="84" dur="1" fill="hold">
                                          <p:stCondLst>
                                            <p:cond delay="0"/>
                                          </p:stCondLst>
                                        </p:cTn>
                                        <p:tgtEl>
                                          <p:spTgt spid="16389">
                                            <p:txEl>
                                              <p:pRg st="8" end="8"/>
                                            </p:txEl>
                                          </p:spTgt>
                                        </p:tgtEl>
                                        <p:attrNameLst>
                                          <p:attrName>style.visibility</p:attrName>
                                        </p:attrNameLst>
                                      </p:cBhvr>
                                      <p:to>
                                        <p:strVal val="visible"/>
                                      </p:to>
                                    </p:set>
                                    <p:anim calcmode="lin" valueType="num">
                                      <p:cBhvr>
                                        <p:cTn id="85" dur="1000" fill="hold"/>
                                        <p:tgtEl>
                                          <p:spTgt spid="16389">
                                            <p:txEl>
                                              <p:pRg st="8" end="8"/>
                                            </p:txEl>
                                          </p:spTgt>
                                        </p:tgtEl>
                                        <p:attrNameLst>
                                          <p:attrName>ppt_w</p:attrName>
                                        </p:attrNameLst>
                                      </p:cBhvr>
                                      <p:tavLst>
                                        <p:tav tm="0">
                                          <p:val>
                                            <p:fltVal val="0"/>
                                          </p:val>
                                        </p:tav>
                                        <p:tav tm="100000">
                                          <p:val>
                                            <p:strVal val="#ppt_w"/>
                                          </p:val>
                                        </p:tav>
                                      </p:tavLst>
                                    </p:anim>
                                    <p:anim calcmode="lin" valueType="num">
                                      <p:cBhvr>
                                        <p:cTn id="86" dur="1000" fill="hold"/>
                                        <p:tgtEl>
                                          <p:spTgt spid="16389">
                                            <p:txEl>
                                              <p:pRg st="8" end="8"/>
                                            </p:txEl>
                                          </p:spTgt>
                                        </p:tgtEl>
                                        <p:attrNameLst>
                                          <p:attrName>ppt_h</p:attrName>
                                        </p:attrNameLst>
                                      </p:cBhvr>
                                      <p:tavLst>
                                        <p:tav tm="0">
                                          <p:val>
                                            <p:fltVal val="0"/>
                                          </p:val>
                                        </p:tav>
                                        <p:tav tm="100000">
                                          <p:val>
                                            <p:strVal val="#ppt_h"/>
                                          </p:val>
                                        </p:tav>
                                      </p:tavLst>
                                    </p:anim>
                                    <p:anim calcmode="lin" valueType="num">
                                      <p:cBhvr>
                                        <p:cTn id="87" dur="1000" fill="hold"/>
                                        <p:tgtEl>
                                          <p:spTgt spid="16389">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6389">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16389">
                                            <p:txEl>
                                              <p:pRg st="9" end="9"/>
                                            </p:txEl>
                                          </p:spTgt>
                                        </p:tgtEl>
                                        <p:attrNameLst>
                                          <p:attrName>style.visibility</p:attrName>
                                        </p:attrNameLst>
                                      </p:cBhvr>
                                      <p:to>
                                        <p:strVal val="visible"/>
                                      </p:to>
                                    </p:set>
                                    <p:anim calcmode="lin" valueType="num">
                                      <p:cBhvr>
                                        <p:cTn id="93" dur="1000" fill="hold"/>
                                        <p:tgtEl>
                                          <p:spTgt spid="16389">
                                            <p:txEl>
                                              <p:pRg st="9" end="9"/>
                                            </p:txEl>
                                          </p:spTgt>
                                        </p:tgtEl>
                                        <p:attrNameLst>
                                          <p:attrName>ppt_w</p:attrName>
                                        </p:attrNameLst>
                                      </p:cBhvr>
                                      <p:tavLst>
                                        <p:tav tm="0">
                                          <p:val>
                                            <p:fltVal val="0"/>
                                          </p:val>
                                        </p:tav>
                                        <p:tav tm="100000">
                                          <p:val>
                                            <p:strVal val="#ppt_w"/>
                                          </p:val>
                                        </p:tav>
                                      </p:tavLst>
                                    </p:anim>
                                    <p:anim calcmode="lin" valueType="num">
                                      <p:cBhvr>
                                        <p:cTn id="94" dur="1000" fill="hold"/>
                                        <p:tgtEl>
                                          <p:spTgt spid="16389">
                                            <p:txEl>
                                              <p:pRg st="9" end="9"/>
                                            </p:txEl>
                                          </p:spTgt>
                                        </p:tgtEl>
                                        <p:attrNameLst>
                                          <p:attrName>ppt_h</p:attrName>
                                        </p:attrNameLst>
                                      </p:cBhvr>
                                      <p:tavLst>
                                        <p:tav tm="0">
                                          <p:val>
                                            <p:fltVal val="0"/>
                                          </p:val>
                                        </p:tav>
                                        <p:tav tm="100000">
                                          <p:val>
                                            <p:strVal val="#ppt_h"/>
                                          </p:val>
                                        </p:tav>
                                      </p:tavLst>
                                    </p:anim>
                                    <p:anim calcmode="lin" valueType="num">
                                      <p:cBhvr>
                                        <p:cTn id="95" dur="1000" fill="hold"/>
                                        <p:tgtEl>
                                          <p:spTgt spid="16389">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16389">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8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990600"/>
          </a:xfrm>
        </p:spPr>
        <p:txBody>
          <a:bodyPr/>
          <a:lstStyle/>
          <a:p>
            <a:pPr eaLnBrk="1" hangingPunct="1"/>
            <a:r>
              <a:rPr lang="en-US" altLang="en-US" sz="3600">
                <a:latin typeface="Tahoma" charset="0"/>
              </a:rPr>
              <a:t>Planting The Seed Of Reform </a:t>
            </a:r>
            <a:br>
              <a:rPr lang="en-US" altLang="en-US" sz="3600">
                <a:latin typeface="Tahoma" charset="0"/>
              </a:rPr>
            </a:br>
            <a:r>
              <a:rPr lang="en-US" altLang="en-US" sz="3600">
                <a:latin typeface="Tahoma" charset="0"/>
              </a:rPr>
              <a:t>The Rise Of Knowledge: Humanism</a:t>
            </a:r>
          </a:p>
        </p:txBody>
      </p:sp>
      <p:sp>
        <p:nvSpPr>
          <p:cNvPr id="58371" name="Text Box 3"/>
          <p:cNvSpPr txBox="1">
            <a:spLocks noChangeArrowheads="1"/>
          </p:cNvSpPr>
          <p:nvPr/>
        </p:nvSpPr>
        <p:spPr bwMode="auto">
          <a:xfrm>
            <a:off x="76200" y="1352550"/>
            <a:ext cx="44958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500" b="1">
                <a:latin typeface="Tahoma" charset="0"/>
              </a:rPr>
              <a:t>Other Leading Northern Humanists Of That Day:</a:t>
            </a:r>
          </a:p>
          <a:p>
            <a:pPr lvl="1" eaLnBrk="1" hangingPunct="1">
              <a:lnSpc>
                <a:spcPct val="90000"/>
              </a:lnSpc>
              <a:spcBef>
                <a:spcPct val="20000"/>
              </a:spcBef>
              <a:buFont typeface="Wingdings" charset="2"/>
              <a:buChar char="§"/>
            </a:pPr>
            <a:r>
              <a:rPr lang="en-US" altLang="en-US" sz="2200" b="1">
                <a:latin typeface="Tahoma" charset="0"/>
              </a:rPr>
              <a:t>Thomas More (1478-1535) – English Author &amp; Catholic Martyr</a:t>
            </a:r>
          </a:p>
          <a:p>
            <a:pPr lvl="1" eaLnBrk="1" hangingPunct="1">
              <a:lnSpc>
                <a:spcPct val="90000"/>
              </a:lnSpc>
              <a:spcBef>
                <a:spcPct val="20000"/>
              </a:spcBef>
              <a:buFont typeface="Wingdings" charset="2"/>
              <a:buChar char="§"/>
            </a:pPr>
            <a:r>
              <a:rPr lang="en-US" altLang="en-US" sz="2200" b="1">
                <a:latin typeface="Tahoma" charset="0"/>
              </a:rPr>
              <a:t>Ulrich von Hutten – (1488-1523) – German Patriot, Poet, Knight, Classical Scholar, Satirist</a:t>
            </a:r>
          </a:p>
          <a:p>
            <a:pPr lvl="1" eaLnBrk="1" hangingPunct="1">
              <a:lnSpc>
                <a:spcPct val="90000"/>
              </a:lnSpc>
              <a:spcBef>
                <a:spcPct val="20000"/>
              </a:spcBef>
              <a:buFont typeface="Wingdings" charset="2"/>
              <a:buChar char="§"/>
            </a:pPr>
            <a:r>
              <a:rPr lang="en-US" altLang="en-US" sz="2200" b="1">
                <a:latin typeface="Tahoma" charset="0"/>
              </a:rPr>
              <a:t>Johann Reuchlin (1455-1522) – German Humanist and Hebrew Scholar, Lexicographer</a:t>
            </a:r>
          </a:p>
        </p:txBody>
      </p:sp>
      <p:grpSp>
        <p:nvGrpSpPr>
          <p:cNvPr id="27652" name="Group 6"/>
          <p:cNvGrpSpPr>
            <a:grpSpLocks/>
          </p:cNvGrpSpPr>
          <p:nvPr/>
        </p:nvGrpSpPr>
        <p:grpSpPr bwMode="auto">
          <a:xfrm>
            <a:off x="4648200" y="1143000"/>
            <a:ext cx="2381250" cy="3352800"/>
            <a:chOff x="3024" y="816"/>
            <a:chExt cx="1500" cy="2112"/>
          </a:xfrm>
        </p:grpSpPr>
        <p:pic>
          <p:nvPicPr>
            <p:cNvPr id="276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816"/>
              <a:ext cx="1500"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 Box 5"/>
            <p:cNvSpPr txBox="1">
              <a:spLocks noChangeArrowheads="1"/>
            </p:cNvSpPr>
            <p:nvPr/>
          </p:nvSpPr>
          <p:spPr bwMode="auto">
            <a:xfrm>
              <a:off x="3264" y="2678"/>
              <a:ext cx="12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altLang="en-US" sz="2000"/>
                <a:t>Thomas More</a:t>
              </a:r>
            </a:p>
          </p:txBody>
        </p:sp>
      </p:grpSp>
      <p:grpSp>
        <p:nvGrpSpPr>
          <p:cNvPr id="27653" name="Group 9"/>
          <p:cNvGrpSpPr>
            <a:grpSpLocks/>
          </p:cNvGrpSpPr>
          <p:nvPr/>
        </p:nvGrpSpPr>
        <p:grpSpPr bwMode="auto">
          <a:xfrm>
            <a:off x="7162800" y="1447800"/>
            <a:ext cx="1749425" cy="3003550"/>
            <a:chOff x="4512" y="912"/>
            <a:chExt cx="1102" cy="1892"/>
          </a:xfrm>
        </p:grpSpPr>
        <p:pic>
          <p:nvPicPr>
            <p:cNvPr id="2765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 y="912"/>
              <a:ext cx="1102" cy="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8"/>
            <p:cNvSpPr txBox="1">
              <a:spLocks noChangeArrowheads="1"/>
            </p:cNvSpPr>
            <p:nvPr/>
          </p:nvSpPr>
          <p:spPr bwMode="auto">
            <a:xfrm>
              <a:off x="4752" y="2400"/>
              <a:ext cx="76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sz="1800"/>
                <a:t>Ulrich von Hutten</a:t>
              </a:r>
            </a:p>
          </p:txBody>
        </p:sp>
      </p:grpSp>
      <p:grpSp>
        <p:nvGrpSpPr>
          <p:cNvPr id="27654" name="Group 13"/>
          <p:cNvGrpSpPr>
            <a:grpSpLocks/>
          </p:cNvGrpSpPr>
          <p:nvPr/>
        </p:nvGrpSpPr>
        <p:grpSpPr bwMode="auto">
          <a:xfrm>
            <a:off x="5715000" y="4457700"/>
            <a:ext cx="2286000" cy="2374900"/>
            <a:chOff x="3600" y="2808"/>
            <a:chExt cx="1440" cy="1496"/>
          </a:xfrm>
        </p:grpSpPr>
        <p:pic>
          <p:nvPicPr>
            <p:cNvPr id="2765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2808"/>
              <a:ext cx="1080" cy="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11"/>
            <p:cNvSpPr>
              <a:spLocks noChangeArrowheads="1"/>
            </p:cNvSpPr>
            <p:nvPr/>
          </p:nvSpPr>
          <p:spPr bwMode="auto">
            <a:xfrm>
              <a:off x="3600" y="4073"/>
              <a:ext cx="14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r>
                <a:rPr lang="en-US" altLang="en-US" sz="1800">
                  <a:latin typeface="Tahoma" charset="0"/>
                </a:rPr>
                <a:t>Johann Reuchlin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8371">
                                            <p:txEl>
                                              <p:pRg st="3" end="3"/>
                                            </p:txEl>
                                          </p:spTgt>
                                        </p:tgtEl>
                                        <p:attrNameLst>
                                          <p:attrName>style.visibility</p:attrName>
                                        </p:attrNameLst>
                                      </p:cBhvr>
                                      <p:to>
                                        <p:strVal val="visible"/>
                                      </p:to>
                                    </p:set>
                                    <p:anim calcmode="lin" valueType="num">
                                      <p:cBhvr additive="base">
                                        <p:cTn id="25" dur="500" fill="hold"/>
                                        <p:tgtEl>
                                          <p:spTgt spid="58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3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bldLvl="3"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0600"/>
          </a:xfrm>
        </p:spPr>
        <p:txBody>
          <a:bodyPr/>
          <a:lstStyle/>
          <a:p>
            <a:pPr eaLnBrk="1" hangingPunct="1"/>
            <a:r>
              <a:rPr lang="en-US" altLang="en-US" sz="3600">
                <a:latin typeface="Tahoma" charset="0"/>
              </a:rPr>
              <a:t>Planting The Seed Of Reform </a:t>
            </a:r>
            <a:br>
              <a:rPr lang="en-US" altLang="en-US" sz="3600">
                <a:latin typeface="Tahoma" charset="0"/>
              </a:rPr>
            </a:br>
            <a:r>
              <a:rPr lang="en-US" altLang="en-US" sz="3600">
                <a:latin typeface="Tahoma" charset="0"/>
              </a:rPr>
              <a:t>The Rise Of Knowledge: Bible Translations</a:t>
            </a:r>
          </a:p>
        </p:txBody>
      </p:sp>
      <p:sp>
        <p:nvSpPr>
          <p:cNvPr id="41987" name="Text Box 3"/>
          <p:cNvSpPr txBox="1">
            <a:spLocks noChangeArrowheads="1"/>
          </p:cNvSpPr>
          <p:nvPr/>
        </p:nvSpPr>
        <p:spPr bwMode="auto">
          <a:xfrm>
            <a:off x="76200" y="1217613"/>
            <a:ext cx="60960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b="1">
                <a:latin typeface="Tahoma" charset="0"/>
              </a:rPr>
              <a:t>Practical reformation has never been possible without the average person having access to the scripture itself</a:t>
            </a:r>
          </a:p>
          <a:p>
            <a:pPr eaLnBrk="1" hangingPunct="1">
              <a:lnSpc>
                <a:spcPct val="90000"/>
              </a:lnSpc>
              <a:spcBef>
                <a:spcPct val="20000"/>
              </a:spcBef>
              <a:buFont typeface="Wingdings" charset="2"/>
              <a:buChar char="§"/>
            </a:pPr>
            <a:r>
              <a:rPr lang="en-US" altLang="en-US" b="1">
                <a:latin typeface="Tahoma" charset="0"/>
              </a:rPr>
              <a:t>Early attempts to translate it into English were made before 1000 A.D.</a:t>
            </a:r>
          </a:p>
          <a:p>
            <a:pPr eaLnBrk="1" hangingPunct="1">
              <a:lnSpc>
                <a:spcPct val="90000"/>
              </a:lnSpc>
              <a:spcBef>
                <a:spcPct val="20000"/>
              </a:spcBef>
              <a:buFont typeface="Wingdings" charset="2"/>
              <a:buChar char="§"/>
            </a:pPr>
            <a:r>
              <a:rPr lang="en-US" altLang="en-US" b="1">
                <a:latin typeface="Tahoma" charset="0"/>
              </a:rPr>
              <a:t>Wycliffe did not use the original Greek and Hebrew, but translated the Latin Vulgate of Jerome into English </a:t>
            </a:r>
          </a:p>
          <a:p>
            <a:pPr lvl="1" eaLnBrk="1" hangingPunct="1">
              <a:lnSpc>
                <a:spcPct val="90000"/>
              </a:lnSpc>
              <a:spcBef>
                <a:spcPct val="20000"/>
              </a:spcBef>
              <a:buFont typeface="Wingdings" charset="2"/>
              <a:buChar char="§"/>
            </a:pPr>
            <a:r>
              <a:rPr lang="en-US" altLang="en-US" b="1">
                <a:latin typeface="Tahoma" charset="0"/>
              </a:rPr>
              <a:t>This translation was used extensively by the Lollards, the followers of Wycliffe </a:t>
            </a:r>
          </a:p>
          <a:p>
            <a:pPr lvl="1" eaLnBrk="1" hangingPunct="1">
              <a:lnSpc>
                <a:spcPct val="90000"/>
              </a:lnSpc>
              <a:spcBef>
                <a:spcPct val="20000"/>
              </a:spcBef>
              <a:buFont typeface="Wingdings" charset="2"/>
              <a:buChar char="§"/>
            </a:pPr>
            <a:r>
              <a:rPr lang="en-US" altLang="en-US" b="1">
                <a:latin typeface="Tahoma" charset="0"/>
              </a:rPr>
              <a:t>It also influenced the Husite Reformation in Bohemia</a:t>
            </a:r>
          </a:p>
        </p:txBody>
      </p:sp>
      <p:grpSp>
        <p:nvGrpSpPr>
          <p:cNvPr id="28676" name="Group 6"/>
          <p:cNvGrpSpPr>
            <a:grpSpLocks/>
          </p:cNvGrpSpPr>
          <p:nvPr/>
        </p:nvGrpSpPr>
        <p:grpSpPr bwMode="auto">
          <a:xfrm>
            <a:off x="6248400" y="1600200"/>
            <a:ext cx="2667000" cy="4705350"/>
            <a:chOff x="3936" y="1328"/>
            <a:chExt cx="1680" cy="2964"/>
          </a:xfrm>
        </p:grpSpPr>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 y="1328"/>
              <a:ext cx="168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5"/>
            <p:cNvSpPr txBox="1">
              <a:spLocks noChangeArrowheads="1"/>
            </p:cNvSpPr>
            <p:nvPr/>
          </p:nvSpPr>
          <p:spPr bwMode="auto">
            <a:xfrm>
              <a:off x="4080" y="3888"/>
              <a:ext cx="15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altLang="en-US" sz="1800">
                  <a:latin typeface="Tahoma" charset="0"/>
                </a:rPr>
                <a:t>Jerome – 5</a:t>
              </a:r>
              <a:r>
                <a:rPr lang="en-US" altLang="en-US" sz="1800" baseline="30000">
                  <a:latin typeface="Tahoma" charset="0"/>
                </a:rPr>
                <a:t>th</a:t>
              </a:r>
              <a:r>
                <a:rPr lang="en-US" altLang="en-US" sz="1800">
                  <a:latin typeface="Tahoma" charset="0"/>
                </a:rPr>
                <a:t> Century Latin Bible Translator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bldLvl="3"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886200" y="1219200"/>
            <a:ext cx="51816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defRPr>
            </a:lvl1pPr>
            <a:lvl2pPr indent="-34290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lvl="1" eaLnBrk="1" hangingPunct="1">
              <a:lnSpc>
                <a:spcPct val="90000"/>
              </a:lnSpc>
              <a:spcBef>
                <a:spcPct val="50000"/>
              </a:spcBef>
              <a:buFontTx/>
              <a:buChar char="•"/>
            </a:pPr>
            <a:r>
              <a:rPr lang="en-US" altLang="en-US">
                <a:latin typeface="Tahoma" charset="0"/>
              </a:rPr>
              <a:t>Desired To See The Bible In The Hand Of Every Plowman</a:t>
            </a:r>
          </a:p>
          <a:p>
            <a:pPr lvl="1" eaLnBrk="1" hangingPunct="1">
              <a:lnSpc>
                <a:spcPct val="90000"/>
              </a:lnSpc>
              <a:spcBef>
                <a:spcPct val="50000"/>
              </a:spcBef>
              <a:buFontTx/>
              <a:buChar char="•"/>
            </a:pPr>
            <a:r>
              <a:rPr lang="en-US" altLang="en-US">
                <a:latin typeface="Tahoma" charset="0"/>
              </a:rPr>
              <a:t>Between 1525 &amp; 1535 Produced English Translation While In Exile In Cologne &amp; Worms, Germany</a:t>
            </a:r>
          </a:p>
          <a:p>
            <a:pPr lvl="1" eaLnBrk="1" hangingPunct="1">
              <a:lnSpc>
                <a:spcPct val="90000"/>
              </a:lnSpc>
              <a:spcBef>
                <a:spcPct val="50000"/>
              </a:spcBef>
              <a:buFontTx/>
              <a:buChar char="•"/>
            </a:pPr>
            <a:r>
              <a:rPr lang="en-US" altLang="en-US">
                <a:latin typeface="Tahoma" charset="0"/>
              </a:rPr>
              <a:t>The first printed English New Testament was that of William Tyndale (1495‑1536); published part of the Old Testament also.</a:t>
            </a:r>
          </a:p>
          <a:p>
            <a:pPr lvl="1" eaLnBrk="1" hangingPunct="1">
              <a:lnSpc>
                <a:spcPct val="90000"/>
              </a:lnSpc>
              <a:spcBef>
                <a:spcPct val="50000"/>
              </a:spcBef>
              <a:buFontTx/>
              <a:buChar char="•"/>
            </a:pPr>
            <a:r>
              <a:rPr lang="en-US" altLang="en-US">
                <a:latin typeface="Tahoma" charset="0"/>
              </a:rPr>
              <a:t>15,000 Copies Of The N.T. Were Issued</a:t>
            </a:r>
          </a:p>
          <a:p>
            <a:pPr lvl="1" eaLnBrk="1" hangingPunct="1">
              <a:lnSpc>
                <a:spcPct val="90000"/>
              </a:lnSpc>
              <a:spcBef>
                <a:spcPct val="50000"/>
              </a:spcBef>
              <a:buFontTx/>
              <a:buChar char="•"/>
            </a:pPr>
            <a:r>
              <a:rPr lang="en-US" altLang="en-US">
                <a:latin typeface="Tahoma" charset="0"/>
              </a:rPr>
              <a:t>Secretly Imported Into England In Bales Of Cotton, Sacks Of Flour And Other Means</a:t>
            </a:r>
          </a:p>
        </p:txBody>
      </p:sp>
      <p:sp>
        <p:nvSpPr>
          <p:cNvPr id="10245" name="Rectangle 5"/>
          <p:cNvSpPr>
            <a:spLocks noGrp="1" noChangeArrowheads="1"/>
          </p:cNvSpPr>
          <p:nvPr>
            <p:ph type="title" idx="4294967295"/>
          </p:nvPr>
        </p:nvSpPr>
        <p:spPr>
          <a:xfrm>
            <a:off x="3124200" y="0"/>
            <a:ext cx="5105400" cy="1066800"/>
          </a:xfrm>
        </p:spPr>
        <p:txBody>
          <a:bodyPr/>
          <a:lstStyle/>
          <a:p>
            <a:pPr eaLnBrk="1" hangingPunct="1"/>
            <a:r>
              <a:rPr lang="en-US" altLang="en-US">
                <a:latin typeface="Tahoma" charset="0"/>
              </a:rPr>
              <a:t>William Tyndale</a:t>
            </a:r>
            <a:br>
              <a:rPr lang="en-US" altLang="en-US">
                <a:latin typeface="Tahoma" charset="0"/>
              </a:rPr>
            </a:br>
            <a:r>
              <a:rPr lang="en-US" altLang="en-US" sz="3200">
                <a:latin typeface="Tahoma" charset="0"/>
              </a:rPr>
              <a:t>1494-1536</a:t>
            </a:r>
          </a:p>
        </p:txBody>
      </p:sp>
      <p:pic>
        <p:nvPicPr>
          <p:cNvPr id="10248" name="Picture 8" descr="portrait of William Tyndale at Hertford College, Oxford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762000"/>
            <a:ext cx="391001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0-#ppt_w/2"/>
                                          </p:val>
                                        </p:tav>
                                        <p:tav tm="100000">
                                          <p:val>
                                            <p:strVal val="#ppt_x"/>
                                          </p:val>
                                        </p:tav>
                                      </p:tavLst>
                                    </p:anim>
                                    <p:anim calcmode="lin" valueType="num">
                                      <p:cBhvr additive="base">
                                        <p:cTn id="8" dur="500" fill="hold"/>
                                        <p:tgtEl>
                                          <p:spTgt spid="1024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0248"/>
                                        </p:tgtEl>
                                        <p:attrNameLst>
                                          <p:attrName>style.visibility</p:attrName>
                                        </p:attrNameLst>
                                      </p:cBhvr>
                                      <p:to>
                                        <p:strVal val="visible"/>
                                      </p:to>
                                    </p:set>
                                    <p:anim calcmode="lin" valueType="num">
                                      <p:cBhvr additive="base">
                                        <p:cTn id="12" dur="500" fill="hold"/>
                                        <p:tgtEl>
                                          <p:spTgt spid="10248"/>
                                        </p:tgtEl>
                                        <p:attrNameLst>
                                          <p:attrName>ppt_x</p:attrName>
                                        </p:attrNameLst>
                                      </p:cBhvr>
                                      <p:tavLst>
                                        <p:tav tm="0">
                                          <p:val>
                                            <p:strVal val="0-#ppt_w/2"/>
                                          </p:val>
                                        </p:tav>
                                        <p:tav tm="100000">
                                          <p:val>
                                            <p:strVal val="#ppt_x"/>
                                          </p:val>
                                        </p:tav>
                                      </p:tavLst>
                                    </p:anim>
                                    <p:anim calcmode="lin" valueType="num">
                                      <p:cBhvr additive="base">
                                        <p:cTn id="13" dur="500" fill="hold"/>
                                        <p:tgtEl>
                                          <p:spTgt spid="10248"/>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242">
                                            <p:txEl>
                                              <p:pRg st="0" end="0"/>
                                            </p:txEl>
                                          </p:spTgt>
                                        </p:tgtEl>
                                        <p:attrNameLst>
                                          <p:attrName>style.visibility</p:attrName>
                                        </p:attrNameLst>
                                      </p:cBhvr>
                                      <p:to>
                                        <p:strVal val="visible"/>
                                      </p:to>
                                    </p:set>
                                    <p:anim calcmode="lin" valueType="num">
                                      <p:cBhvr additive="base">
                                        <p:cTn id="18" dur="500" fill="hold"/>
                                        <p:tgtEl>
                                          <p:spTgt spid="1024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02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0242">
                                            <p:txEl>
                                              <p:pRg st="1" end="1"/>
                                            </p:txEl>
                                          </p:spTgt>
                                        </p:tgtEl>
                                        <p:attrNameLst>
                                          <p:attrName>style.visibility</p:attrName>
                                        </p:attrNameLst>
                                      </p:cBhvr>
                                      <p:to>
                                        <p:strVal val="visible"/>
                                      </p:to>
                                    </p:set>
                                    <p:anim calcmode="lin" valueType="num">
                                      <p:cBhvr additive="base">
                                        <p:cTn id="24" dur="500" fill="hold"/>
                                        <p:tgtEl>
                                          <p:spTgt spid="10242">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02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242">
                                            <p:txEl>
                                              <p:pRg st="2" end="2"/>
                                            </p:txEl>
                                          </p:spTgt>
                                        </p:tgtEl>
                                        <p:attrNameLst>
                                          <p:attrName>style.visibility</p:attrName>
                                        </p:attrNameLst>
                                      </p:cBhvr>
                                      <p:to>
                                        <p:strVal val="visible"/>
                                      </p:to>
                                    </p:set>
                                    <p:anim calcmode="lin" valueType="num">
                                      <p:cBhvr additive="base">
                                        <p:cTn id="30" dur="500" fill="hold"/>
                                        <p:tgtEl>
                                          <p:spTgt spid="10242">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02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0242">
                                            <p:txEl>
                                              <p:pRg st="3" end="3"/>
                                            </p:txEl>
                                          </p:spTgt>
                                        </p:tgtEl>
                                        <p:attrNameLst>
                                          <p:attrName>style.visibility</p:attrName>
                                        </p:attrNameLst>
                                      </p:cBhvr>
                                      <p:to>
                                        <p:strVal val="visible"/>
                                      </p:to>
                                    </p:set>
                                    <p:anim calcmode="lin" valueType="num">
                                      <p:cBhvr additive="base">
                                        <p:cTn id="36" dur="500" fill="hold"/>
                                        <p:tgtEl>
                                          <p:spTgt spid="10242">
                                            <p:txEl>
                                              <p:pRg st="3" end="3"/>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02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0242">
                                            <p:txEl>
                                              <p:pRg st="4" end="4"/>
                                            </p:txEl>
                                          </p:spTgt>
                                        </p:tgtEl>
                                        <p:attrNameLst>
                                          <p:attrName>style.visibility</p:attrName>
                                        </p:attrNameLst>
                                      </p:cBhvr>
                                      <p:to>
                                        <p:strVal val="visible"/>
                                      </p:to>
                                    </p:set>
                                    <p:anim calcmode="lin" valueType="num">
                                      <p:cBhvr additive="base">
                                        <p:cTn id="42" dur="500" fill="hold"/>
                                        <p:tgtEl>
                                          <p:spTgt spid="10242">
                                            <p:txEl>
                                              <p:pRg st="4" end="4"/>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1024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bldLvl="2" autoUpdateAnimBg="0"/>
      <p:bldP spid="1024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3886200" y="1219200"/>
            <a:ext cx="51054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defRPr>
            </a:lvl1pPr>
            <a:lvl2pPr indent="-34290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lvl="1" eaLnBrk="1" hangingPunct="1">
              <a:lnSpc>
                <a:spcPct val="90000"/>
              </a:lnSpc>
              <a:spcBef>
                <a:spcPct val="50000"/>
              </a:spcBef>
              <a:buFontTx/>
              <a:buChar char="•"/>
            </a:pPr>
            <a:r>
              <a:rPr lang="en-US" altLang="en-US" sz="2000" b="1">
                <a:latin typeface="Tahoma" charset="0"/>
              </a:rPr>
              <a:t>He used the original language. </a:t>
            </a:r>
          </a:p>
          <a:p>
            <a:pPr lvl="1" eaLnBrk="1" hangingPunct="1">
              <a:lnSpc>
                <a:spcPct val="90000"/>
              </a:lnSpc>
              <a:spcBef>
                <a:spcPct val="50000"/>
              </a:spcBef>
              <a:buFontTx/>
              <a:buChar char="•"/>
            </a:pPr>
            <a:r>
              <a:rPr lang="en-US" altLang="en-US" sz="2000" b="1">
                <a:latin typeface="Tahoma" charset="0"/>
              </a:rPr>
              <a:t>Translated the New Testament in 1525 </a:t>
            </a:r>
          </a:p>
          <a:p>
            <a:pPr lvl="1" eaLnBrk="1" hangingPunct="1">
              <a:lnSpc>
                <a:spcPct val="90000"/>
              </a:lnSpc>
              <a:spcBef>
                <a:spcPct val="50000"/>
              </a:spcBef>
              <a:buFontTx/>
              <a:buChar char="•"/>
            </a:pPr>
            <a:r>
              <a:rPr lang="en-US" altLang="en-US" sz="2000" b="1">
                <a:latin typeface="Tahoma" charset="0"/>
              </a:rPr>
              <a:t>The Pentateuch in 1530 </a:t>
            </a:r>
          </a:p>
          <a:p>
            <a:pPr lvl="1" eaLnBrk="1" hangingPunct="1">
              <a:lnSpc>
                <a:spcPct val="90000"/>
              </a:lnSpc>
              <a:spcBef>
                <a:spcPct val="50000"/>
              </a:spcBef>
              <a:buFontTx/>
              <a:buChar char="•"/>
            </a:pPr>
            <a:r>
              <a:rPr lang="en-US" altLang="en-US" sz="2000" b="1">
                <a:latin typeface="Tahoma" charset="0"/>
              </a:rPr>
              <a:t>Book of Jonah in 1531 </a:t>
            </a:r>
          </a:p>
          <a:p>
            <a:pPr lvl="1" eaLnBrk="1" hangingPunct="1">
              <a:lnSpc>
                <a:spcPct val="90000"/>
              </a:lnSpc>
              <a:spcBef>
                <a:spcPct val="50000"/>
              </a:spcBef>
              <a:buFontTx/>
              <a:buChar char="•"/>
            </a:pPr>
            <a:r>
              <a:rPr lang="en-US" altLang="en-US" sz="2000" b="1">
                <a:latin typeface="Tahoma" charset="0"/>
              </a:rPr>
              <a:t>Psalms in 1534</a:t>
            </a:r>
          </a:p>
          <a:p>
            <a:pPr lvl="1" eaLnBrk="1" hangingPunct="1">
              <a:lnSpc>
                <a:spcPct val="90000"/>
              </a:lnSpc>
              <a:spcBef>
                <a:spcPct val="50000"/>
              </a:spcBef>
              <a:buFontTx/>
              <a:buChar char="•"/>
            </a:pPr>
            <a:r>
              <a:rPr lang="en-US" altLang="en-US" sz="2000" b="1">
                <a:latin typeface="Tahoma" charset="0"/>
              </a:rPr>
              <a:t>His work was so good that when the King James Version was done later, it was about 90% identical with that of Tyndale.</a:t>
            </a:r>
          </a:p>
          <a:p>
            <a:pPr lvl="1" eaLnBrk="1" hangingPunct="1">
              <a:lnSpc>
                <a:spcPct val="90000"/>
              </a:lnSpc>
              <a:spcBef>
                <a:spcPct val="50000"/>
              </a:spcBef>
              <a:buFontTx/>
              <a:buChar char="•"/>
            </a:pPr>
            <a:r>
              <a:rPr lang="en-US" altLang="en-US" sz="2000" b="1">
                <a:latin typeface="Tahoma" charset="0"/>
              </a:rPr>
              <a:t>In Less Than 10 Years The Same King Commissioned Miles Coverdale To Revise Tyndale’s Work</a:t>
            </a:r>
          </a:p>
          <a:p>
            <a:pPr lvl="1" eaLnBrk="1" hangingPunct="1">
              <a:lnSpc>
                <a:spcPct val="90000"/>
              </a:lnSpc>
              <a:spcBef>
                <a:spcPct val="50000"/>
              </a:spcBef>
              <a:buFontTx/>
              <a:buChar char="•"/>
            </a:pPr>
            <a:r>
              <a:rPr lang="en-US" altLang="en-US" sz="2000" b="1">
                <a:latin typeface="Tahoma" charset="0"/>
              </a:rPr>
              <a:t>About 12 or 13 Translations Precede The KJV</a:t>
            </a:r>
          </a:p>
        </p:txBody>
      </p:sp>
      <p:sp>
        <p:nvSpPr>
          <p:cNvPr id="54275" name="Rectangle 3"/>
          <p:cNvSpPr>
            <a:spLocks noGrp="1" noChangeArrowheads="1"/>
          </p:cNvSpPr>
          <p:nvPr>
            <p:ph type="title" idx="4294967295"/>
          </p:nvPr>
        </p:nvSpPr>
        <p:spPr>
          <a:xfrm>
            <a:off x="3657600" y="0"/>
            <a:ext cx="5105400" cy="1066800"/>
          </a:xfrm>
        </p:spPr>
        <p:txBody>
          <a:bodyPr/>
          <a:lstStyle/>
          <a:p>
            <a:pPr eaLnBrk="1" hangingPunct="1"/>
            <a:r>
              <a:rPr lang="en-US" altLang="en-US">
                <a:latin typeface="Tahoma" charset="0"/>
              </a:rPr>
              <a:t>William Tyndale</a:t>
            </a:r>
            <a:br>
              <a:rPr lang="en-US" altLang="en-US">
                <a:latin typeface="Tahoma" charset="0"/>
              </a:rPr>
            </a:br>
            <a:r>
              <a:rPr lang="en-US" altLang="en-US" sz="3200">
                <a:latin typeface="Tahoma" charset="0"/>
              </a:rPr>
              <a:t>1494-1536</a:t>
            </a:r>
          </a:p>
        </p:txBody>
      </p:sp>
      <p:graphicFrame>
        <p:nvGraphicFramePr>
          <p:cNvPr id="54277" name="Object 5"/>
          <p:cNvGraphicFramePr>
            <a:graphicFrameLocks noChangeAspect="1"/>
          </p:cNvGraphicFramePr>
          <p:nvPr/>
        </p:nvGraphicFramePr>
        <p:xfrm>
          <a:off x="236538" y="304800"/>
          <a:ext cx="3649662" cy="6324600"/>
        </p:xfrm>
        <a:graphic>
          <a:graphicData uri="http://schemas.openxmlformats.org/presentationml/2006/ole">
            <mc:AlternateContent xmlns:mc="http://schemas.openxmlformats.org/markup-compatibility/2006">
              <mc:Choice xmlns:v="urn:schemas-microsoft-com:vml" Requires="v">
                <p:oleObj spid="_x0000_s8197" name="Photo Editor Photo" r:id="rId4" imgW="3866667" imgH="6400000" progId="MSPhotoEd.3">
                  <p:embed/>
                </p:oleObj>
              </mc:Choice>
              <mc:Fallback>
                <p:oleObj name="Photo Editor Photo" r:id="rId4" imgW="3866667" imgH="6400000"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38" y="304800"/>
                        <a:ext cx="3649662"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0-#ppt_w/2"/>
                                          </p:val>
                                        </p:tav>
                                        <p:tav tm="100000">
                                          <p:val>
                                            <p:strVal val="#ppt_x"/>
                                          </p:val>
                                        </p:tav>
                                      </p:tavLst>
                                    </p:anim>
                                    <p:anim calcmode="lin" valueType="num">
                                      <p:cBhvr additive="base">
                                        <p:cTn id="8" dur="500" fill="hold"/>
                                        <p:tgtEl>
                                          <p:spTgt spid="542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37" fill="hold" nodeType="clickEffect">
                                  <p:stCondLst>
                                    <p:cond delay="0"/>
                                  </p:stCondLst>
                                  <p:childTnLst>
                                    <p:set>
                                      <p:cBhvr>
                                        <p:cTn id="12" dur="1" fill="hold">
                                          <p:stCondLst>
                                            <p:cond delay="0"/>
                                          </p:stCondLst>
                                        </p:cTn>
                                        <p:tgtEl>
                                          <p:spTgt spid="54277"/>
                                        </p:tgtEl>
                                        <p:attrNameLst>
                                          <p:attrName>style.visibility</p:attrName>
                                        </p:attrNameLst>
                                      </p:cBhvr>
                                      <p:to>
                                        <p:strVal val="visible"/>
                                      </p:to>
                                    </p:set>
                                    <p:animEffect transition="in" filter="barn(outVertical)">
                                      <p:cBhvr>
                                        <p:cTn id="13" dur="500"/>
                                        <p:tgtEl>
                                          <p:spTgt spid="5427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4274">
                                            <p:txEl>
                                              <p:pRg st="0" end="0"/>
                                            </p:txEl>
                                          </p:spTgt>
                                        </p:tgtEl>
                                        <p:attrNameLst>
                                          <p:attrName>style.visibility</p:attrName>
                                        </p:attrNameLst>
                                      </p:cBhvr>
                                      <p:to>
                                        <p:strVal val="visible"/>
                                      </p:to>
                                    </p:set>
                                    <p:anim calcmode="lin" valueType="num">
                                      <p:cBhvr additive="base">
                                        <p:cTn id="18" dur="500" fill="hold"/>
                                        <p:tgtEl>
                                          <p:spTgt spid="54274">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542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4274">
                                            <p:txEl>
                                              <p:pRg st="1" end="1"/>
                                            </p:txEl>
                                          </p:spTgt>
                                        </p:tgtEl>
                                        <p:attrNameLst>
                                          <p:attrName>style.visibility</p:attrName>
                                        </p:attrNameLst>
                                      </p:cBhvr>
                                      <p:to>
                                        <p:strVal val="visible"/>
                                      </p:to>
                                    </p:set>
                                    <p:anim calcmode="lin" valueType="num">
                                      <p:cBhvr additive="base">
                                        <p:cTn id="24" dur="500" fill="hold"/>
                                        <p:tgtEl>
                                          <p:spTgt spid="54274">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542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4274">
                                            <p:txEl>
                                              <p:pRg st="2" end="2"/>
                                            </p:txEl>
                                          </p:spTgt>
                                        </p:tgtEl>
                                        <p:attrNameLst>
                                          <p:attrName>style.visibility</p:attrName>
                                        </p:attrNameLst>
                                      </p:cBhvr>
                                      <p:to>
                                        <p:strVal val="visible"/>
                                      </p:to>
                                    </p:set>
                                    <p:anim calcmode="lin" valueType="num">
                                      <p:cBhvr additive="base">
                                        <p:cTn id="30" dur="500" fill="hold"/>
                                        <p:tgtEl>
                                          <p:spTgt spid="54274">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542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4274">
                                            <p:txEl>
                                              <p:pRg st="3" end="3"/>
                                            </p:txEl>
                                          </p:spTgt>
                                        </p:tgtEl>
                                        <p:attrNameLst>
                                          <p:attrName>style.visibility</p:attrName>
                                        </p:attrNameLst>
                                      </p:cBhvr>
                                      <p:to>
                                        <p:strVal val="visible"/>
                                      </p:to>
                                    </p:set>
                                    <p:anim calcmode="lin" valueType="num">
                                      <p:cBhvr additive="base">
                                        <p:cTn id="36" dur="500" fill="hold"/>
                                        <p:tgtEl>
                                          <p:spTgt spid="54274">
                                            <p:txEl>
                                              <p:pRg st="3" end="3"/>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542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54274">
                                            <p:txEl>
                                              <p:pRg st="4" end="4"/>
                                            </p:txEl>
                                          </p:spTgt>
                                        </p:tgtEl>
                                        <p:attrNameLst>
                                          <p:attrName>style.visibility</p:attrName>
                                        </p:attrNameLst>
                                      </p:cBhvr>
                                      <p:to>
                                        <p:strVal val="visible"/>
                                      </p:to>
                                    </p:set>
                                    <p:anim calcmode="lin" valueType="num">
                                      <p:cBhvr additive="base">
                                        <p:cTn id="42" dur="500" fill="hold"/>
                                        <p:tgtEl>
                                          <p:spTgt spid="54274">
                                            <p:txEl>
                                              <p:pRg st="4" end="4"/>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542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54274">
                                            <p:txEl>
                                              <p:pRg st="5" end="5"/>
                                            </p:txEl>
                                          </p:spTgt>
                                        </p:tgtEl>
                                        <p:attrNameLst>
                                          <p:attrName>style.visibility</p:attrName>
                                        </p:attrNameLst>
                                      </p:cBhvr>
                                      <p:to>
                                        <p:strVal val="visible"/>
                                      </p:to>
                                    </p:set>
                                    <p:anim calcmode="lin" valueType="num">
                                      <p:cBhvr additive="base">
                                        <p:cTn id="48" dur="500" fill="hold"/>
                                        <p:tgtEl>
                                          <p:spTgt spid="54274">
                                            <p:txEl>
                                              <p:pRg st="5" end="5"/>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5427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54274">
                                            <p:txEl>
                                              <p:pRg st="6" end="6"/>
                                            </p:txEl>
                                          </p:spTgt>
                                        </p:tgtEl>
                                        <p:attrNameLst>
                                          <p:attrName>style.visibility</p:attrName>
                                        </p:attrNameLst>
                                      </p:cBhvr>
                                      <p:to>
                                        <p:strVal val="visible"/>
                                      </p:to>
                                    </p:set>
                                    <p:anim calcmode="lin" valueType="num">
                                      <p:cBhvr additive="base">
                                        <p:cTn id="54" dur="500" fill="hold"/>
                                        <p:tgtEl>
                                          <p:spTgt spid="54274">
                                            <p:txEl>
                                              <p:pRg st="6" end="6"/>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5427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54274">
                                            <p:txEl>
                                              <p:pRg st="7" end="7"/>
                                            </p:txEl>
                                          </p:spTgt>
                                        </p:tgtEl>
                                        <p:attrNameLst>
                                          <p:attrName>style.visibility</p:attrName>
                                        </p:attrNameLst>
                                      </p:cBhvr>
                                      <p:to>
                                        <p:strVal val="visible"/>
                                      </p:to>
                                    </p:set>
                                    <p:anim calcmode="lin" valueType="num">
                                      <p:cBhvr additive="base">
                                        <p:cTn id="60" dur="500" fill="hold"/>
                                        <p:tgtEl>
                                          <p:spTgt spid="54274">
                                            <p:txEl>
                                              <p:pRg st="7" end="7"/>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5427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bldLvl="2" autoUpdateAnimBg="0"/>
      <p:bldP spid="5427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28600"/>
            <a:ext cx="9144000" cy="609600"/>
          </a:xfrm>
        </p:spPr>
        <p:txBody>
          <a:bodyPr/>
          <a:lstStyle/>
          <a:p>
            <a:pPr eaLnBrk="1" hangingPunct="1"/>
            <a:r>
              <a:rPr lang="en-US" altLang="en-US" sz="3600">
                <a:latin typeface="Tahoma" charset="0"/>
              </a:rPr>
              <a:t>Tyndale’s Death</a:t>
            </a:r>
          </a:p>
        </p:txBody>
      </p:sp>
      <p:sp>
        <p:nvSpPr>
          <p:cNvPr id="53251" name="Text Box 3"/>
          <p:cNvSpPr txBox="1">
            <a:spLocks noChangeArrowheads="1"/>
          </p:cNvSpPr>
          <p:nvPr/>
        </p:nvSpPr>
        <p:spPr bwMode="auto">
          <a:xfrm>
            <a:off x="3581400" y="993775"/>
            <a:ext cx="50292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800" b="1">
                <a:latin typeface="Tahoma" charset="0"/>
              </a:rPr>
              <a:t>October 6, 1536 Tyndale Was Strangled And Burned At The Stake. </a:t>
            </a:r>
          </a:p>
          <a:p>
            <a:pPr eaLnBrk="1" hangingPunct="1">
              <a:lnSpc>
                <a:spcPct val="90000"/>
              </a:lnSpc>
              <a:spcBef>
                <a:spcPct val="20000"/>
              </a:spcBef>
              <a:buFont typeface="Wingdings" charset="2"/>
              <a:buChar char="§"/>
            </a:pPr>
            <a:r>
              <a:rPr lang="en-US" altLang="en-US" sz="2800" b="1">
                <a:latin typeface="Tahoma" charset="0"/>
              </a:rPr>
              <a:t>His Last Words Were, “Lord, Open The Eyes Of The King Of England.”</a:t>
            </a:r>
          </a:p>
          <a:p>
            <a:pPr eaLnBrk="1" hangingPunct="1">
              <a:lnSpc>
                <a:spcPct val="90000"/>
              </a:lnSpc>
              <a:spcBef>
                <a:spcPct val="20000"/>
              </a:spcBef>
              <a:buFont typeface="Wingdings" charset="2"/>
              <a:buChar char="§"/>
            </a:pPr>
            <a:r>
              <a:rPr lang="en-US" altLang="en-US" sz="2800" b="1">
                <a:latin typeface="Tahoma" charset="0"/>
              </a:rPr>
              <a:t>Today His Statue Stands On The River Thames In London Where He Was Not Allowed To Live During His Last Years Of Life</a:t>
            </a:r>
          </a:p>
        </p:txBody>
      </p:sp>
      <p:grpSp>
        <p:nvGrpSpPr>
          <p:cNvPr id="30724" name="Group 6"/>
          <p:cNvGrpSpPr>
            <a:grpSpLocks/>
          </p:cNvGrpSpPr>
          <p:nvPr/>
        </p:nvGrpSpPr>
        <p:grpSpPr bwMode="auto">
          <a:xfrm>
            <a:off x="381000" y="1127125"/>
            <a:ext cx="3124200" cy="5133975"/>
            <a:chOff x="144" y="576"/>
            <a:chExt cx="1968" cy="3234"/>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576"/>
              <a:ext cx="1910" cy="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5"/>
            <p:cNvSpPr txBox="1">
              <a:spLocks noChangeArrowheads="1"/>
            </p:cNvSpPr>
            <p:nvPr/>
          </p:nvSpPr>
          <p:spPr bwMode="auto">
            <a:xfrm>
              <a:off x="144" y="2976"/>
              <a:ext cx="1968"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altLang="en-US" sz="2000">
                  <a:latin typeface="Tahoma" charset="0"/>
                  <a:ea typeface="Tahoma" charset="0"/>
                  <a:cs typeface="Tahoma" charset="0"/>
                </a:rPr>
                <a:t>Sculpted Head Of William Tyndale from St Dunstan-in-the-West Church London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bldLvl="3"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990600"/>
          </a:xfrm>
        </p:spPr>
        <p:txBody>
          <a:bodyPr/>
          <a:lstStyle/>
          <a:p>
            <a:pPr eaLnBrk="1" hangingPunct="1"/>
            <a:r>
              <a:rPr lang="en-US" altLang="en-US" sz="3600">
                <a:latin typeface="Tahoma" charset="0"/>
              </a:rPr>
              <a:t>Planting The Seed Of Reform </a:t>
            </a:r>
            <a:br>
              <a:rPr lang="en-US" altLang="en-US" sz="3600">
                <a:latin typeface="Tahoma" charset="0"/>
              </a:rPr>
            </a:br>
            <a:r>
              <a:rPr lang="en-US" altLang="en-US" sz="3600">
                <a:latin typeface="Tahoma" charset="0"/>
              </a:rPr>
              <a:t>The Rise Of Knowledge: Bible Translations</a:t>
            </a:r>
          </a:p>
        </p:txBody>
      </p:sp>
      <p:sp>
        <p:nvSpPr>
          <p:cNvPr id="44035" name="Text Box 3"/>
          <p:cNvSpPr txBox="1">
            <a:spLocks noChangeArrowheads="1"/>
          </p:cNvSpPr>
          <p:nvPr/>
        </p:nvSpPr>
        <p:spPr bwMode="auto">
          <a:xfrm>
            <a:off x="685800" y="1371600"/>
            <a:ext cx="76200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600" b="1">
                <a:latin typeface="Tahoma" charset="0"/>
              </a:rPr>
              <a:t>In 1535 the Miles Coverdale work began, which was taken mostly from Wycliffe and Tyndale.</a:t>
            </a:r>
          </a:p>
          <a:p>
            <a:pPr eaLnBrk="1" hangingPunct="1">
              <a:lnSpc>
                <a:spcPct val="90000"/>
              </a:lnSpc>
              <a:spcBef>
                <a:spcPct val="20000"/>
              </a:spcBef>
              <a:buFont typeface="Wingdings" charset="2"/>
              <a:buChar char="§"/>
            </a:pPr>
            <a:r>
              <a:rPr lang="en-US" altLang="en-US" sz="2600" b="1">
                <a:latin typeface="Tahoma" charset="0"/>
              </a:rPr>
              <a:t>In 1557 the Bible was divided into chapters and verses. There was also a prologue to each book with summaries and notes throughout.</a:t>
            </a:r>
          </a:p>
          <a:p>
            <a:pPr eaLnBrk="1" hangingPunct="1">
              <a:lnSpc>
                <a:spcPct val="90000"/>
              </a:lnSpc>
              <a:spcBef>
                <a:spcPct val="20000"/>
              </a:spcBef>
              <a:buFont typeface="Wingdings" charset="2"/>
              <a:buChar char="§"/>
            </a:pPr>
            <a:r>
              <a:rPr lang="en-US" altLang="en-US" sz="2600" b="1">
                <a:latin typeface="Tahoma" charset="0"/>
              </a:rPr>
              <a:t>By 1579 versions were so readily available that the average home was able to afford one.</a:t>
            </a:r>
          </a:p>
          <a:p>
            <a:pPr eaLnBrk="1" hangingPunct="1">
              <a:lnSpc>
                <a:spcPct val="90000"/>
              </a:lnSpc>
              <a:spcBef>
                <a:spcPct val="20000"/>
              </a:spcBef>
              <a:buFont typeface="Wingdings" charset="2"/>
              <a:buChar char="§"/>
            </a:pPr>
            <a:r>
              <a:rPr lang="en-US" altLang="en-US" sz="2600" b="1">
                <a:latin typeface="Tahoma" charset="0"/>
              </a:rPr>
              <a:t>The Bishop's Bible was published in 1586; it was a revision of the Great 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bldLvl="3"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990600"/>
          </a:xfrm>
        </p:spPr>
        <p:txBody>
          <a:bodyPr/>
          <a:lstStyle/>
          <a:p>
            <a:pPr eaLnBrk="1" hangingPunct="1"/>
            <a:r>
              <a:rPr lang="en-US" altLang="en-US" sz="3600">
                <a:latin typeface="Tahoma" charset="0"/>
              </a:rPr>
              <a:t>Planting The Seed Of Reform </a:t>
            </a:r>
            <a:br>
              <a:rPr lang="en-US" altLang="en-US" sz="3600">
                <a:latin typeface="Tahoma" charset="0"/>
              </a:rPr>
            </a:br>
            <a:r>
              <a:rPr lang="en-US" altLang="en-US" sz="3600">
                <a:latin typeface="Tahoma" charset="0"/>
              </a:rPr>
              <a:t>The Rise Of Knowledge: Bible Translations</a:t>
            </a:r>
          </a:p>
        </p:txBody>
      </p:sp>
      <p:sp>
        <p:nvSpPr>
          <p:cNvPr id="52227" name="Text Box 3"/>
          <p:cNvSpPr txBox="1">
            <a:spLocks noChangeArrowheads="1"/>
          </p:cNvSpPr>
          <p:nvPr/>
        </p:nvSpPr>
        <p:spPr bwMode="auto">
          <a:xfrm>
            <a:off x="762000" y="1270000"/>
            <a:ext cx="7696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600" b="1">
                <a:latin typeface="Tahoma" charset="0"/>
              </a:rPr>
              <a:t>From 1615 till 1769 there were many revisions of the King James Version.</a:t>
            </a:r>
          </a:p>
          <a:p>
            <a:pPr eaLnBrk="1" hangingPunct="1">
              <a:lnSpc>
                <a:spcPct val="90000"/>
              </a:lnSpc>
              <a:spcBef>
                <a:spcPct val="20000"/>
              </a:spcBef>
              <a:buFont typeface="Wingdings" charset="2"/>
              <a:buChar char="§"/>
            </a:pPr>
            <a:r>
              <a:rPr lang="en-US" altLang="en-US" sz="2600" b="1">
                <a:latin typeface="Tahoma" charset="0"/>
              </a:rPr>
              <a:t>A better English translation was published in 1881, due to the discoveries of the Codex Alexandrinus and Codex Sinaiticus  </a:t>
            </a:r>
          </a:p>
          <a:p>
            <a:pPr lvl="1" eaLnBrk="1" hangingPunct="1">
              <a:lnSpc>
                <a:spcPct val="90000"/>
              </a:lnSpc>
              <a:spcBef>
                <a:spcPct val="20000"/>
              </a:spcBef>
              <a:buFont typeface="Wingdings" charset="2"/>
              <a:buChar char="§"/>
            </a:pPr>
            <a:r>
              <a:rPr lang="en-US" altLang="en-US" b="1">
                <a:latin typeface="Tahoma" charset="0"/>
              </a:rPr>
              <a:t>There were advanced orders for almost two million copies</a:t>
            </a:r>
          </a:p>
          <a:p>
            <a:pPr lvl="1" eaLnBrk="1" hangingPunct="1">
              <a:lnSpc>
                <a:spcPct val="90000"/>
              </a:lnSpc>
              <a:spcBef>
                <a:spcPct val="20000"/>
              </a:spcBef>
              <a:buFont typeface="Wingdings" charset="2"/>
              <a:buChar char="§"/>
            </a:pPr>
            <a:r>
              <a:rPr lang="en-US" altLang="en-US" b="1">
                <a:latin typeface="Tahoma" charset="0"/>
              </a:rPr>
              <a:t>Over three million copies were sold the first year</a:t>
            </a:r>
          </a:p>
          <a:p>
            <a:pPr eaLnBrk="1" hangingPunct="1">
              <a:lnSpc>
                <a:spcPct val="90000"/>
              </a:lnSpc>
              <a:spcBef>
                <a:spcPct val="20000"/>
              </a:spcBef>
              <a:buFont typeface="Wingdings" charset="2"/>
              <a:buChar char="§"/>
            </a:pPr>
            <a:r>
              <a:rPr lang="en-US" altLang="en-US" sz="2600" b="1">
                <a:latin typeface="Tahoma" charset="0"/>
              </a:rPr>
              <a:t>In 1901, the American Revision Committee brought out a version which was more in keeping with American usage than the English version (The Eternal Kingdom, Mattox, p.274‑278)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 calcmode="lin" valueType="num">
                                      <p:cBhvr additive="base">
                                        <p:cTn id="25"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bldLvl="3"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1219200"/>
          </a:xfrm>
        </p:spPr>
        <p:txBody>
          <a:bodyPr/>
          <a:lstStyle/>
          <a:p>
            <a:pPr eaLnBrk="1" hangingPunct="1"/>
            <a:r>
              <a:rPr lang="en-US" altLang="en-US" sz="4000">
                <a:latin typeface="Tahoma" charset="0"/>
              </a:rPr>
              <a:t>Causes Of The Reformation </a:t>
            </a:r>
            <a:br>
              <a:rPr lang="en-US" altLang="en-US" sz="4000">
                <a:latin typeface="Tahoma" charset="0"/>
              </a:rPr>
            </a:br>
            <a:r>
              <a:rPr lang="en-US" altLang="en-US" sz="4000">
                <a:latin typeface="Tahoma" charset="0"/>
              </a:rPr>
              <a:t>16</a:t>
            </a:r>
            <a:r>
              <a:rPr lang="en-US" altLang="en-US" sz="4000" baseline="30000">
                <a:latin typeface="Tahoma" charset="0"/>
              </a:rPr>
              <a:t>th</a:t>
            </a:r>
            <a:r>
              <a:rPr lang="en-US" altLang="en-US" sz="4000">
                <a:latin typeface="Tahoma" charset="0"/>
              </a:rPr>
              <a:t> &amp; 17</a:t>
            </a:r>
            <a:r>
              <a:rPr lang="en-US" altLang="en-US" sz="4000" baseline="30000">
                <a:latin typeface="Tahoma" charset="0"/>
              </a:rPr>
              <a:t>th</a:t>
            </a:r>
            <a:r>
              <a:rPr lang="en-US" altLang="en-US" sz="4000">
                <a:latin typeface="Tahoma" charset="0"/>
              </a:rPr>
              <a:t> Centuries</a:t>
            </a:r>
            <a:r>
              <a:rPr lang="en-US" altLang="en-US" sz="3200">
                <a:latin typeface="Tahoma" charset="0"/>
              </a:rPr>
              <a:t> </a:t>
            </a:r>
          </a:p>
        </p:txBody>
      </p:sp>
      <p:sp>
        <p:nvSpPr>
          <p:cNvPr id="45059" name="Text Box 3"/>
          <p:cNvSpPr txBox="1">
            <a:spLocks noChangeArrowheads="1"/>
          </p:cNvSpPr>
          <p:nvPr/>
        </p:nvSpPr>
        <p:spPr bwMode="auto">
          <a:xfrm>
            <a:off x="76200" y="1143000"/>
            <a:ext cx="891540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03505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800" b="1">
                <a:latin typeface="Tahoma" charset="0"/>
              </a:rPr>
              <a:t>Long Range Causes</a:t>
            </a:r>
          </a:p>
          <a:p>
            <a:pPr lvl="1" eaLnBrk="1" hangingPunct="1">
              <a:lnSpc>
                <a:spcPct val="90000"/>
              </a:lnSpc>
              <a:spcBef>
                <a:spcPct val="20000"/>
              </a:spcBef>
              <a:buFont typeface="Wingdings" charset="2"/>
              <a:buChar char="§"/>
            </a:pPr>
            <a:r>
              <a:rPr lang="en-US" altLang="en-US" b="1">
                <a:latin typeface="Tahoma" charset="0"/>
              </a:rPr>
              <a:t>The church had apostatized from New Testament purity, and was corrupt in the dark ages </a:t>
            </a:r>
          </a:p>
          <a:p>
            <a:pPr lvl="2" eaLnBrk="1" hangingPunct="1">
              <a:lnSpc>
                <a:spcPct val="90000"/>
              </a:lnSpc>
              <a:spcBef>
                <a:spcPct val="20000"/>
              </a:spcBef>
              <a:buFont typeface="Wingdings" charset="2"/>
              <a:buChar char="§"/>
            </a:pPr>
            <a:r>
              <a:rPr lang="en-US" altLang="en-US" b="1">
                <a:latin typeface="Tahoma" charset="0"/>
              </a:rPr>
              <a:t>These abuses came from within the church itself</a:t>
            </a:r>
          </a:p>
          <a:p>
            <a:pPr lvl="2" eaLnBrk="1" hangingPunct="1">
              <a:lnSpc>
                <a:spcPct val="90000"/>
              </a:lnSpc>
              <a:spcBef>
                <a:spcPct val="20000"/>
              </a:spcBef>
              <a:buFont typeface="Wingdings" charset="2"/>
              <a:buChar char="§"/>
            </a:pPr>
            <a:r>
              <a:rPr lang="en-US" altLang="en-US" b="1">
                <a:latin typeface="Tahoma" charset="0"/>
              </a:rPr>
              <a:t>This had destroyed the unity</a:t>
            </a:r>
          </a:p>
          <a:p>
            <a:pPr lvl="1" eaLnBrk="1" hangingPunct="1">
              <a:lnSpc>
                <a:spcPct val="90000"/>
              </a:lnSpc>
              <a:spcBef>
                <a:spcPct val="20000"/>
              </a:spcBef>
              <a:buFont typeface="Wingdings" charset="2"/>
              <a:buChar char="§"/>
            </a:pPr>
            <a:r>
              <a:rPr lang="en-US" altLang="en-US" b="1">
                <a:latin typeface="Tahoma" charset="0"/>
              </a:rPr>
              <a:t>There were many false doctrines in the church</a:t>
            </a:r>
          </a:p>
          <a:p>
            <a:pPr eaLnBrk="1" hangingPunct="1">
              <a:lnSpc>
                <a:spcPct val="90000"/>
              </a:lnSpc>
              <a:spcBef>
                <a:spcPct val="20000"/>
              </a:spcBef>
              <a:buFont typeface="Wingdings" charset="2"/>
              <a:buChar char="§"/>
            </a:pPr>
            <a:r>
              <a:rPr lang="en-US" altLang="en-US" sz="2800" b="1">
                <a:latin typeface="Tahoma" charset="0"/>
              </a:rPr>
              <a:t>Immediate Causes</a:t>
            </a:r>
          </a:p>
          <a:p>
            <a:pPr lvl="1" eaLnBrk="1" hangingPunct="1">
              <a:lnSpc>
                <a:spcPct val="90000"/>
              </a:lnSpc>
              <a:spcBef>
                <a:spcPct val="20000"/>
              </a:spcBef>
              <a:buFont typeface="Wingdings" charset="2"/>
              <a:buChar char="§"/>
            </a:pPr>
            <a:r>
              <a:rPr lang="en-US" altLang="en-US" b="1">
                <a:latin typeface="Tahoma" charset="0"/>
              </a:rPr>
              <a:t>The papacy had reached the zenith of its power and was using it to promote its selfish interests</a:t>
            </a:r>
          </a:p>
          <a:p>
            <a:pPr lvl="1" eaLnBrk="1" hangingPunct="1">
              <a:lnSpc>
                <a:spcPct val="90000"/>
              </a:lnSpc>
              <a:spcBef>
                <a:spcPct val="20000"/>
              </a:spcBef>
              <a:buFont typeface="Wingdings" charset="2"/>
              <a:buChar char="§"/>
            </a:pPr>
            <a:r>
              <a:rPr lang="en-US" altLang="en-US" b="1">
                <a:latin typeface="Tahoma" charset="0"/>
              </a:rPr>
              <a:t>The entire church could be characterized as being morally bankrupt</a:t>
            </a:r>
          </a:p>
          <a:p>
            <a:pPr lvl="1" eaLnBrk="1" hangingPunct="1">
              <a:lnSpc>
                <a:spcPct val="90000"/>
              </a:lnSpc>
              <a:spcBef>
                <a:spcPct val="20000"/>
              </a:spcBef>
              <a:buFont typeface="Wingdings" charset="2"/>
              <a:buChar char="§"/>
            </a:pPr>
            <a:r>
              <a:rPr lang="en-US" altLang="en-US" b="1">
                <a:latin typeface="Tahoma" charset="0"/>
              </a:rPr>
              <a:t>It was under these conditions that sincere reformers arose to work for a moral and  spiritual regeneration </a:t>
            </a:r>
            <a:br>
              <a:rPr lang="en-US" altLang="en-US" b="1">
                <a:latin typeface="Tahoma" charset="0"/>
              </a:rPr>
            </a:br>
            <a:r>
              <a:rPr lang="en-US" altLang="en-US" b="1">
                <a:latin typeface="Tahoma" charset="0"/>
              </a:rPr>
              <a:t>	(The Eternal Kingdom,  Mattox, p. 219‑223)</a:t>
            </a:r>
            <a:r>
              <a:rPr lang="en-US" altLang="en-US">
                <a:latin typeface="Tahoma"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additive="base">
                                        <p:cTn id="25" dur="5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0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059">
                                            <p:txEl>
                                              <p:pRg st="4" end="4"/>
                                            </p:txEl>
                                          </p:spTgt>
                                        </p:tgtEl>
                                        <p:attrNameLst>
                                          <p:attrName>style.visibility</p:attrName>
                                        </p:attrNameLst>
                                      </p:cBhvr>
                                      <p:to>
                                        <p:strVal val="visible"/>
                                      </p:to>
                                    </p:set>
                                    <p:anim calcmode="lin" valueType="num">
                                      <p:cBhvr additive="base">
                                        <p:cTn id="31" dur="500" fill="hold"/>
                                        <p:tgtEl>
                                          <p:spTgt spid="450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50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059">
                                            <p:txEl>
                                              <p:pRg st="5" end="5"/>
                                            </p:txEl>
                                          </p:spTgt>
                                        </p:tgtEl>
                                        <p:attrNameLst>
                                          <p:attrName>style.visibility</p:attrName>
                                        </p:attrNameLst>
                                      </p:cBhvr>
                                      <p:to>
                                        <p:strVal val="visible"/>
                                      </p:to>
                                    </p:set>
                                    <p:anim calcmode="lin" valueType="num">
                                      <p:cBhvr additive="base">
                                        <p:cTn id="37" dur="500" fill="hold"/>
                                        <p:tgtEl>
                                          <p:spTgt spid="450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50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059">
                                            <p:txEl>
                                              <p:pRg st="6" end="6"/>
                                            </p:txEl>
                                          </p:spTgt>
                                        </p:tgtEl>
                                        <p:attrNameLst>
                                          <p:attrName>style.visibility</p:attrName>
                                        </p:attrNameLst>
                                      </p:cBhvr>
                                      <p:to>
                                        <p:strVal val="visible"/>
                                      </p:to>
                                    </p:set>
                                    <p:anim calcmode="lin" valueType="num">
                                      <p:cBhvr additive="base">
                                        <p:cTn id="43" dur="500" fill="hold"/>
                                        <p:tgtEl>
                                          <p:spTgt spid="450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50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059">
                                            <p:txEl>
                                              <p:pRg st="7" end="7"/>
                                            </p:txEl>
                                          </p:spTgt>
                                        </p:tgtEl>
                                        <p:attrNameLst>
                                          <p:attrName>style.visibility</p:attrName>
                                        </p:attrNameLst>
                                      </p:cBhvr>
                                      <p:to>
                                        <p:strVal val="visible"/>
                                      </p:to>
                                    </p:set>
                                    <p:anim calcmode="lin" valueType="num">
                                      <p:cBhvr additive="base">
                                        <p:cTn id="49" dur="500" fill="hold"/>
                                        <p:tgtEl>
                                          <p:spTgt spid="450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50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5059">
                                            <p:txEl>
                                              <p:pRg st="8" end="8"/>
                                            </p:txEl>
                                          </p:spTgt>
                                        </p:tgtEl>
                                        <p:attrNameLst>
                                          <p:attrName>style.visibility</p:attrName>
                                        </p:attrNameLst>
                                      </p:cBhvr>
                                      <p:to>
                                        <p:strVal val="visible"/>
                                      </p:to>
                                    </p:set>
                                    <p:anim calcmode="lin" valueType="num">
                                      <p:cBhvr additive="base">
                                        <p:cTn id="55" dur="500" fill="hold"/>
                                        <p:tgtEl>
                                          <p:spTgt spid="450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505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bldLvl="3"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2400" y="533400"/>
            <a:ext cx="3352800" cy="1143000"/>
          </a:xfrm>
        </p:spPr>
        <p:txBody>
          <a:bodyPr/>
          <a:lstStyle/>
          <a:p>
            <a:pPr eaLnBrk="1" hangingPunct="1"/>
            <a:r>
              <a:rPr lang="en-US" altLang="en-US" sz="3600">
                <a:latin typeface="Tahoma" charset="0"/>
              </a:rPr>
              <a:t>Ulrich Zwingli</a:t>
            </a:r>
            <a:br>
              <a:rPr lang="en-US" altLang="en-US" sz="3600">
                <a:latin typeface="Tahoma" charset="0"/>
              </a:rPr>
            </a:br>
            <a:r>
              <a:rPr lang="en-US" altLang="en-US" sz="3600">
                <a:latin typeface="Tahoma" charset="0"/>
              </a:rPr>
              <a:t>(1484-1531)</a:t>
            </a:r>
          </a:p>
        </p:txBody>
      </p:sp>
      <p:graphicFrame>
        <p:nvGraphicFramePr>
          <p:cNvPr id="7172" name="Object 4"/>
          <p:cNvGraphicFramePr>
            <a:graphicFrameLocks noChangeAspect="1"/>
          </p:cNvGraphicFramePr>
          <p:nvPr/>
        </p:nvGraphicFramePr>
        <p:xfrm>
          <a:off x="304800" y="2124075"/>
          <a:ext cx="3114675" cy="4048125"/>
        </p:xfrm>
        <a:graphic>
          <a:graphicData uri="http://schemas.openxmlformats.org/presentationml/2006/ole">
            <mc:AlternateContent xmlns:mc="http://schemas.openxmlformats.org/markup-compatibility/2006">
              <mc:Choice xmlns:v="urn:schemas-microsoft-com:vml" Requires="v">
                <p:oleObj spid="_x0000_s9222" name="Photo Editor Photo" r:id="rId4" imgW="3115110" imgH="4048690" progId="MSPhotoEd.3">
                  <p:embed/>
                </p:oleObj>
              </mc:Choice>
              <mc:Fallback>
                <p:oleObj name="Photo Editor Photo" r:id="rId4" imgW="3115110" imgH="4048690"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124075"/>
                        <a:ext cx="31146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5" name="Rectangle 7"/>
          <p:cNvSpPr>
            <a:spLocks noChangeArrowheads="1"/>
          </p:cNvSpPr>
          <p:nvPr/>
        </p:nvSpPr>
        <p:spPr bwMode="auto">
          <a:xfrm>
            <a:off x="4572000" y="24384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50000"/>
              </a:spcBef>
              <a:buFontTx/>
              <a:buChar char="•"/>
            </a:pPr>
            <a:endParaRPr lang="en-US" altLang="en-US" sz="2000">
              <a:latin typeface="Tahoma" charset="0"/>
            </a:endParaRPr>
          </a:p>
        </p:txBody>
      </p:sp>
      <p:sp>
        <p:nvSpPr>
          <p:cNvPr id="7180" name="Text Box 12"/>
          <p:cNvSpPr txBox="1">
            <a:spLocks noChangeArrowheads="1"/>
          </p:cNvSpPr>
          <p:nvPr/>
        </p:nvSpPr>
        <p:spPr bwMode="auto">
          <a:xfrm>
            <a:off x="3505200" y="304800"/>
            <a:ext cx="5638800"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560388" indent="-2222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2300">
                <a:latin typeface="Tahoma" charset="0"/>
              </a:rPr>
              <a:t>Swiss Reformer</a:t>
            </a:r>
          </a:p>
          <a:p>
            <a:pPr eaLnBrk="1" hangingPunct="1">
              <a:lnSpc>
                <a:spcPct val="90000"/>
              </a:lnSpc>
              <a:spcBef>
                <a:spcPct val="20000"/>
              </a:spcBef>
              <a:buFontTx/>
              <a:buChar char="•"/>
            </a:pPr>
            <a:r>
              <a:rPr lang="en-US" altLang="en-US" sz="2300">
                <a:latin typeface="Tahoma" charset="0"/>
              </a:rPr>
              <a:t>At Age 14 Went To Bern, Switzerland Studied Under Heinrich Wolfin</a:t>
            </a:r>
          </a:p>
          <a:p>
            <a:pPr eaLnBrk="1" hangingPunct="1">
              <a:lnSpc>
                <a:spcPct val="90000"/>
              </a:lnSpc>
              <a:spcBef>
                <a:spcPct val="20000"/>
              </a:spcBef>
              <a:buFontTx/>
              <a:buChar char="•"/>
            </a:pPr>
            <a:r>
              <a:rPr lang="en-US" altLang="en-US" sz="2300">
                <a:latin typeface="Tahoma" charset="0"/>
              </a:rPr>
              <a:t>Studied 2 Years At University Of Vienna</a:t>
            </a:r>
          </a:p>
          <a:p>
            <a:pPr eaLnBrk="1" hangingPunct="1">
              <a:lnSpc>
                <a:spcPct val="90000"/>
              </a:lnSpc>
              <a:spcBef>
                <a:spcPct val="20000"/>
              </a:spcBef>
              <a:buFontTx/>
              <a:buChar char="•"/>
            </a:pPr>
            <a:r>
              <a:rPr lang="en-US" altLang="en-US" sz="2300">
                <a:latin typeface="Tahoma" charset="0"/>
              </a:rPr>
              <a:t>1506 Ordained A Priest</a:t>
            </a:r>
          </a:p>
          <a:p>
            <a:pPr eaLnBrk="1" hangingPunct="1">
              <a:lnSpc>
                <a:spcPct val="90000"/>
              </a:lnSpc>
              <a:spcBef>
                <a:spcPct val="20000"/>
              </a:spcBef>
              <a:buFontTx/>
              <a:buChar char="•"/>
            </a:pPr>
            <a:r>
              <a:rPr lang="en-US" altLang="en-US" sz="2300">
                <a:latin typeface="Tahoma" charset="0"/>
              </a:rPr>
              <a:t>1519 He Became The People’s Priest At Great Minster Church In Zurich</a:t>
            </a:r>
          </a:p>
          <a:p>
            <a:pPr lvl="1" eaLnBrk="1" hangingPunct="1">
              <a:lnSpc>
                <a:spcPct val="90000"/>
              </a:lnSpc>
              <a:spcBef>
                <a:spcPct val="20000"/>
              </a:spcBef>
              <a:buFontTx/>
              <a:buChar char="•"/>
            </a:pPr>
            <a:r>
              <a:rPr lang="en-US" altLang="en-US" sz="2300">
                <a:latin typeface="Tahoma" charset="0"/>
              </a:rPr>
              <a:t>Launched Reformation By Preaching Biblical Sermons From Pulpit</a:t>
            </a:r>
          </a:p>
          <a:p>
            <a:pPr lvl="1" eaLnBrk="1" hangingPunct="1">
              <a:lnSpc>
                <a:spcPct val="90000"/>
              </a:lnSpc>
              <a:spcBef>
                <a:spcPct val="20000"/>
              </a:spcBef>
              <a:buFontTx/>
              <a:buChar char="•"/>
            </a:pPr>
            <a:r>
              <a:rPr lang="en-US" altLang="en-US" sz="2300">
                <a:latin typeface="Tahoma" charset="0"/>
              </a:rPr>
              <a:t>Interpreted Scripture As Prohibiting What The Bible Did Not Specifically Prescribe</a:t>
            </a:r>
          </a:p>
          <a:p>
            <a:pPr lvl="1" eaLnBrk="1" hangingPunct="1">
              <a:lnSpc>
                <a:spcPct val="90000"/>
              </a:lnSpc>
              <a:spcBef>
                <a:spcPct val="20000"/>
              </a:spcBef>
              <a:buFontTx/>
              <a:buChar char="•"/>
            </a:pPr>
            <a:r>
              <a:rPr lang="en-US" altLang="en-US" sz="2300">
                <a:latin typeface="Tahoma" charset="0"/>
              </a:rPr>
              <a:t>Called For Return The Apostolic Order Of The New Testament</a:t>
            </a:r>
          </a:p>
          <a:p>
            <a:pPr lvl="1" eaLnBrk="1" hangingPunct="1">
              <a:lnSpc>
                <a:spcPct val="90000"/>
              </a:lnSpc>
              <a:spcBef>
                <a:spcPct val="20000"/>
              </a:spcBef>
              <a:buFontTx/>
              <a:buChar char="•"/>
            </a:pPr>
            <a:r>
              <a:rPr lang="en-US" altLang="en-US" sz="2300">
                <a:latin typeface="Tahoma" charset="0"/>
              </a:rPr>
              <a:t>Taught Memorial View Of The Lord’s Supper – Debated Luther Over It</a:t>
            </a:r>
          </a:p>
          <a:p>
            <a:pPr eaLnBrk="1" hangingPunct="1">
              <a:lnSpc>
                <a:spcPct val="90000"/>
              </a:lnSpc>
              <a:spcBef>
                <a:spcPct val="20000"/>
              </a:spcBef>
              <a:buFontTx/>
              <a:buChar char="•"/>
            </a:pPr>
            <a:r>
              <a:rPr lang="en-US" altLang="en-US" sz="2300">
                <a:latin typeface="Tahoma" charset="0"/>
              </a:rPr>
              <a:t>Zwingli was killed in 1531, In Second Swiss Revolt Against Emperor Charles V</a:t>
            </a: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strips(downRight)">
                                      <p:cBhvr>
                                        <p:cTn id="7" dur="500"/>
                                        <p:tgtEl>
                                          <p:spTgt spid="7170"/>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strips(downRight)">
                                      <p:cBhvr>
                                        <p:cTn id="11" dur="500"/>
                                        <p:tgtEl>
                                          <p:spTgt spid="71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grpId="0" nodeType="clickEffect" nodePh="1">
                                  <p:stCondLst>
                                    <p:cond delay="0"/>
                                  </p:stCondLst>
                                  <p:endCondLst>
                                    <p:cond evt="begin" delay="0">
                                      <p:tn val="14"/>
                                    </p:cond>
                                  </p:endCondLst>
                                  <p:childTnLst>
                                    <p:set>
                                      <p:cBhvr>
                                        <p:cTn id="15" dur="1" fill="hold">
                                          <p:stCondLst>
                                            <p:cond delay="0"/>
                                          </p:stCondLst>
                                        </p:cTn>
                                        <p:tgtEl>
                                          <p:spTgt spid="7175"/>
                                        </p:tgtEl>
                                        <p:attrNameLst>
                                          <p:attrName>style.visibility</p:attrName>
                                        </p:attrNameLst>
                                      </p:cBhvr>
                                      <p:to>
                                        <p:strVal val="visible"/>
                                      </p:to>
                                    </p:set>
                                    <p:animEffect transition="in" filter="strips(downRight)">
                                      <p:cBhvr>
                                        <p:cTn id="16" dur="500"/>
                                        <p:tgtEl>
                                          <p:spTgt spid="717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180">
                                            <p:txEl>
                                              <p:pRg st="0" end="0"/>
                                            </p:txEl>
                                          </p:spTgt>
                                        </p:tgtEl>
                                        <p:attrNameLst>
                                          <p:attrName>style.visibility</p:attrName>
                                        </p:attrNameLst>
                                      </p:cBhvr>
                                      <p:to>
                                        <p:strVal val="visible"/>
                                      </p:to>
                                    </p:set>
                                    <p:animEffect transition="in" filter="strips(downRight)">
                                      <p:cBhvr>
                                        <p:cTn id="21" dur="500"/>
                                        <p:tgtEl>
                                          <p:spTgt spid="7180">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7180">
                                            <p:txEl>
                                              <p:pRg st="1" end="1"/>
                                            </p:txEl>
                                          </p:spTgt>
                                        </p:tgtEl>
                                        <p:attrNameLst>
                                          <p:attrName>style.visibility</p:attrName>
                                        </p:attrNameLst>
                                      </p:cBhvr>
                                      <p:to>
                                        <p:strVal val="visible"/>
                                      </p:to>
                                    </p:set>
                                    <p:animEffect transition="in" filter="strips(downRight)">
                                      <p:cBhvr>
                                        <p:cTn id="26" dur="500"/>
                                        <p:tgtEl>
                                          <p:spTgt spid="7180">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7180">
                                            <p:txEl>
                                              <p:pRg st="2" end="2"/>
                                            </p:txEl>
                                          </p:spTgt>
                                        </p:tgtEl>
                                        <p:attrNameLst>
                                          <p:attrName>style.visibility</p:attrName>
                                        </p:attrNameLst>
                                      </p:cBhvr>
                                      <p:to>
                                        <p:strVal val="visible"/>
                                      </p:to>
                                    </p:set>
                                    <p:animEffect transition="in" filter="strips(downRight)">
                                      <p:cBhvr>
                                        <p:cTn id="31" dur="500"/>
                                        <p:tgtEl>
                                          <p:spTgt spid="7180">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7180">
                                            <p:txEl>
                                              <p:pRg st="3" end="3"/>
                                            </p:txEl>
                                          </p:spTgt>
                                        </p:tgtEl>
                                        <p:attrNameLst>
                                          <p:attrName>style.visibility</p:attrName>
                                        </p:attrNameLst>
                                      </p:cBhvr>
                                      <p:to>
                                        <p:strVal val="visible"/>
                                      </p:to>
                                    </p:set>
                                    <p:animEffect transition="in" filter="strips(downRight)">
                                      <p:cBhvr>
                                        <p:cTn id="36" dur="500"/>
                                        <p:tgtEl>
                                          <p:spTgt spid="7180">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7180">
                                            <p:txEl>
                                              <p:pRg st="4" end="4"/>
                                            </p:txEl>
                                          </p:spTgt>
                                        </p:tgtEl>
                                        <p:attrNameLst>
                                          <p:attrName>style.visibility</p:attrName>
                                        </p:attrNameLst>
                                      </p:cBhvr>
                                      <p:to>
                                        <p:strVal val="visible"/>
                                      </p:to>
                                    </p:set>
                                    <p:animEffect transition="in" filter="strips(downRight)">
                                      <p:cBhvr>
                                        <p:cTn id="41" dur="500"/>
                                        <p:tgtEl>
                                          <p:spTgt spid="7180">
                                            <p:txEl>
                                              <p:pRg st="4" end="4"/>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6" fill="hold" grpId="0" nodeType="clickEffect">
                                  <p:stCondLst>
                                    <p:cond delay="0"/>
                                  </p:stCondLst>
                                  <p:childTnLst>
                                    <p:set>
                                      <p:cBhvr>
                                        <p:cTn id="45" dur="1" fill="hold">
                                          <p:stCondLst>
                                            <p:cond delay="0"/>
                                          </p:stCondLst>
                                        </p:cTn>
                                        <p:tgtEl>
                                          <p:spTgt spid="7180">
                                            <p:txEl>
                                              <p:pRg st="5" end="5"/>
                                            </p:txEl>
                                          </p:spTgt>
                                        </p:tgtEl>
                                        <p:attrNameLst>
                                          <p:attrName>style.visibility</p:attrName>
                                        </p:attrNameLst>
                                      </p:cBhvr>
                                      <p:to>
                                        <p:strVal val="visible"/>
                                      </p:to>
                                    </p:set>
                                    <p:animEffect transition="in" filter="strips(downRight)">
                                      <p:cBhvr>
                                        <p:cTn id="46" dur="500"/>
                                        <p:tgtEl>
                                          <p:spTgt spid="7180">
                                            <p:txEl>
                                              <p:pRg st="5" end="5"/>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7180">
                                            <p:txEl>
                                              <p:pRg st="6" end="6"/>
                                            </p:txEl>
                                          </p:spTgt>
                                        </p:tgtEl>
                                        <p:attrNameLst>
                                          <p:attrName>style.visibility</p:attrName>
                                        </p:attrNameLst>
                                      </p:cBhvr>
                                      <p:to>
                                        <p:strVal val="visible"/>
                                      </p:to>
                                    </p:set>
                                    <p:animEffect transition="in" filter="strips(downRight)">
                                      <p:cBhvr>
                                        <p:cTn id="51" dur="500"/>
                                        <p:tgtEl>
                                          <p:spTgt spid="7180">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7180">
                                            <p:txEl>
                                              <p:pRg st="7" end="7"/>
                                            </p:txEl>
                                          </p:spTgt>
                                        </p:tgtEl>
                                        <p:attrNameLst>
                                          <p:attrName>style.visibility</p:attrName>
                                        </p:attrNameLst>
                                      </p:cBhvr>
                                      <p:to>
                                        <p:strVal val="visible"/>
                                      </p:to>
                                    </p:set>
                                    <p:animEffect transition="in" filter="strips(downRight)">
                                      <p:cBhvr>
                                        <p:cTn id="56" dur="500"/>
                                        <p:tgtEl>
                                          <p:spTgt spid="7180">
                                            <p:txEl>
                                              <p:pRg st="7" end="7"/>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6" fill="hold" grpId="0" nodeType="clickEffect">
                                  <p:stCondLst>
                                    <p:cond delay="0"/>
                                  </p:stCondLst>
                                  <p:childTnLst>
                                    <p:set>
                                      <p:cBhvr>
                                        <p:cTn id="60" dur="1" fill="hold">
                                          <p:stCondLst>
                                            <p:cond delay="0"/>
                                          </p:stCondLst>
                                        </p:cTn>
                                        <p:tgtEl>
                                          <p:spTgt spid="7180">
                                            <p:txEl>
                                              <p:pRg st="8" end="8"/>
                                            </p:txEl>
                                          </p:spTgt>
                                        </p:tgtEl>
                                        <p:attrNameLst>
                                          <p:attrName>style.visibility</p:attrName>
                                        </p:attrNameLst>
                                      </p:cBhvr>
                                      <p:to>
                                        <p:strVal val="visible"/>
                                      </p:to>
                                    </p:set>
                                    <p:animEffect transition="in" filter="strips(downRight)">
                                      <p:cBhvr>
                                        <p:cTn id="61" dur="500"/>
                                        <p:tgtEl>
                                          <p:spTgt spid="7180">
                                            <p:txEl>
                                              <p:pRg st="8" end="8"/>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7180">
                                            <p:txEl>
                                              <p:pRg st="9" end="9"/>
                                            </p:txEl>
                                          </p:spTgt>
                                        </p:tgtEl>
                                        <p:attrNameLst>
                                          <p:attrName>style.visibility</p:attrName>
                                        </p:attrNameLst>
                                      </p:cBhvr>
                                      <p:to>
                                        <p:strVal val="visible"/>
                                      </p:to>
                                    </p:set>
                                    <p:animEffect transition="in" filter="strips(downRight)">
                                      <p:cBhvr>
                                        <p:cTn id="66" dur="500"/>
                                        <p:tgtEl>
                                          <p:spTgt spid="718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5" grpId="0" autoUpdateAnimBg="0"/>
      <p:bldP spid="7180"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4400" y="228600"/>
            <a:ext cx="7772400" cy="1143000"/>
          </a:xfrm>
        </p:spPr>
        <p:txBody>
          <a:bodyPr/>
          <a:lstStyle/>
          <a:p>
            <a:pPr eaLnBrk="1" hangingPunct="1"/>
            <a:r>
              <a:rPr lang="en-US" altLang="en-US">
                <a:latin typeface="Tahoma" charset="0"/>
              </a:rPr>
              <a:t>1500 – 1800 A.D.</a:t>
            </a:r>
          </a:p>
        </p:txBody>
      </p:sp>
      <p:sp>
        <p:nvSpPr>
          <p:cNvPr id="6147" name="Rectangle 3"/>
          <p:cNvSpPr>
            <a:spLocks noGrp="1" noChangeArrowheads="1"/>
          </p:cNvSpPr>
          <p:nvPr>
            <p:ph type="body" sz="half" idx="2"/>
          </p:nvPr>
        </p:nvSpPr>
        <p:spPr>
          <a:xfrm>
            <a:off x="4419600" y="1905000"/>
            <a:ext cx="4343400" cy="685800"/>
          </a:xfrm>
        </p:spPr>
        <p:txBody>
          <a:bodyPr/>
          <a:lstStyle/>
          <a:p>
            <a:pPr lvl="1" eaLnBrk="1" hangingPunct="1">
              <a:lnSpc>
                <a:spcPct val="90000"/>
              </a:lnSpc>
              <a:buFontTx/>
              <a:buChar char="•"/>
            </a:pPr>
            <a:r>
              <a:rPr lang="en-US" altLang="en-US" sz="2000">
                <a:latin typeface="Tahoma" charset="0"/>
              </a:rPr>
              <a:t>Rebelled Against Papacy After A Visit To Rome</a:t>
            </a:r>
          </a:p>
        </p:txBody>
      </p:sp>
      <p:graphicFrame>
        <p:nvGraphicFramePr>
          <p:cNvPr id="6148" name="Object 4"/>
          <p:cNvGraphicFramePr>
            <a:graphicFrameLocks noChangeAspect="1"/>
          </p:cNvGraphicFramePr>
          <p:nvPr/>
        </p:nvGraphicFramePr>
        <p:xfrm>
          <a:off x="533400" y="1447800"/>
          <a:ext cx="3440113" cy="4572000"/>
        </p:xfrm>
        <a:graphic>
          <a:graphicData uri="http://schemas.openxmlformats.org/presentationml/2006/ole">
            <mc:AlternateContent xmlns:mc="http://schemas.openxmlformats.org/markup-compatibility/2006">
              <mc:Choice xmlns:v="urn:schemas-microsoft-com:vml" Requires="v">
                <p:oleObj spid="_x0000_s10254" name="Photo Editor Photo" r:id="rId4" imgW="4638095" imgH="6163535" progId="MSPhotoEd.3">
                  <p:embed/>
                </p:oleObj>
              </mc:Choice>
              <mc:Fallback>
                <p:oleObj name="Photo Editor Photo" r:id="rId4" imgW="4638095" imgH="6163535"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47800"/>
                        <a:ext cx="34401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149" name="Object 5"/>
          <p:cNvGraphicFramePr>
            <a:graphicFrameLocks noChangeAspect="1"/>
          </p:cNvGraphicFramePr>
          <p:nvPr/>
        </p:nvGraphicFramePr>
        <p:xfrm>
          <a:off x="228600" y="1066800"/>
          <a:ext cx="2170113" cy="3352800"/>
        </p:xfrm>
        <a:graphic>
          <a:graphicData uri="http://schemas.openxmlformats.org/presentationml/2006/ole">
            <mc:AlternateContent xmlns:mc="http://schemas.openxmlformats.org/markup-compatibility/2006">
              <mc:Choice xmlns:v="urn:schemas-microsoft-com:vml" Requires="v">
                <p:oleObj spid="_x0000_s10255" name="Photo Editor Photo" r:id="rId6" imgW="1905266" imgH="2943636" progId="MSPhotoEd.3">
                  <p:embed/>
                </p:oleObj>
              </mc:Choice>
              <mc:Fallback>
                <p:oleObj name="Photo Editor Photo" r:id="rId6" imgW="1905266" imgH="2943636"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066800"/>
                        <a:ext cx="2170113"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50" name="Rectangle 6"/>
          <p:cNvSpPr>
            <a:spLocks noChangeArrowheads="1"/>
          </p:cNvSpPr>
          <p:nvPr/>
        </p:nvSpPr>
        <p:spPr bwMode="auto">
          <a:xfrm>
            <a:off x="4191000" y="12954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20000"/>
              </a:spcBef>
              <a:buFontTx/>
              <a:buChar char="•"/>
            </a:pPr>
            <a:r>
              <a:rPr lang="en-US" altLang="en-US" sz="2800">
                <a:latin typeface="Tahoma" charset="0"/>
              </a:rPr>
              <a:t>Martin Luther: </a:t>
            </a:r>
            <a:r>
              <a:rPr lang="en-US" altLang="en-US">
                <a:latin typeface="Tahoma" charset="0"/>
              </a:rPr>
              <a:t>1483-1546</a:t>
            </a:r>
          </a:p>
        </p:txBody>
      </p:sp>
      <p:sp>
        <p:nvSpPr>
          <p:cNvPr id="6151" name="Rectangle 7"/>
          <p:cNvSpPr>
            <a:spLocks noChangeArrowheads="1"/>
          </p:cNvSpPr>
          <p:nvPr/>
        </p:nvSpPr>
        <p:spPr bwMode="auto">
          <a:xfrm>
            <a:off x="4419600" y="2514600"/>
            <a:ext cx="434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lvl="1" eaLnBrk="1" hangingPunct="1">
              <a:lnSpc>
                <a:spcPct val="90000"/>
              </a:lnSpc>
              <a:spcBef>
                <a:spcPct val="20000"/>
              </a:spcBef>
              <a:buFontTx/>
              <a:buChar char="•"/>
            </a:pPr>
            <a:r>
              <a:rPr lang="en-US" altLang="en-US" sz="2000">
                <a:latin typeface="Tahoma" charset="0"/>
              </a:rPr>
              <a:t>Oct. 31, 1517 – Nailed 95 Theses To The Door Of The Catholic Church At Wittenburg</a:t>
            </a:r>
          </a:p>
        </p:txBody>
      </p:sp>
      <p:sp>
        <p:nvSpPr>
          <p:cNvPr id="6152" name="Rectangle 8"/>
          <p:cNvSpPr>
            <a:spLocks noChangeArrowheads="1"/>
          </p:cNvSpPr>
          <p:nvPr/>
        </p:nvSpPr>
        <p:spPr bwMode="auto">
          <a:xfrm>
            <a:off x="4419600" y="3505200"/>
            <a:ext cx="434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lvl="1" eaLnBrk="1" hangingPunct="1">
              <a:lnSpc>
                <a:spcPct val="90000"/>
              </a:lnSpc>
              <a:spcBef>
                <a:spcPct val="20000"/>
              </a:spcBef>
              <a:buFontTx/>
              <a:buChar char="•"/>
            </a:pPr>
            <a:r>
              <a:rPr lang="en-US" altLang="en-US" sz="2000">
                <a:latin typeface="Tahoma" charset="0"/>
              </a:rPr>
              <a:t>Pope Leo X Wrote And Told Luther To Recant, Or Excommunication</a:t>
            </a:r>
          </a:p>
        </p:txBody>
      </p:sp>
      <p:sp>
        <p:nvSpPr>
          <p:cNvPr id="6153" name="Rectangle 9"/>
          <p:cNvSpPr>
            <a:spLocks noChangeArrowheads="1"/>
          </p:cNvSpPr>
          <p:nvPr/>
        </p:nvSpPr>
        <p:spPr bwMode="auto">
          <a:xfrm>
            <a:off x="4419600" y="5029200"/>
            <a:ext cx="441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lvl="1" eaLnBrk="1" hangingPunct="1">
              <a:lnSpc>
                <a:spcPct val="90000"/>
              </a:lnSpc>
              <a:spcBef>
                <a:spcPct val="20000"/>
              </a:spcBef>
              <a:buFontTx/>
              <a:buChar char="•"/>
            </a:pPr>
            <a:r>
              <a:rPr lang="en-US" altLang="en-US" sz="2000">
                <a:latin typeface="Tahoma" charset="0"/>
              </a:rPr>
              <a:t>Luther Burns The Papal Bull And Is Excommunicated In 1520</a:t>
            </a:r>
            <a:endParaRPr lang="en-US" altLang="en-US"/>
          </a:p>
        </p:txBody>
      </p:sp>
      <p:graphicFrame>
        <p:nvGraphicFramePr>
          <p:cNvPr id="6154" name="Object 10"/>
          <p:cNvGraphicFramePr>
            <a:graphicFrameLocks noChangeAspect="1"/>
          </p:cNvGraphicFramePr>
          <p:nvPr/>
        </p:nvGraphicFramePr>
        <p:xfrm>
          <a:off x="2590800" y="1828800"/>
          <a:ext cx="2209800" cy="2667000"/>
        </p:xfrm>
        <a:graphic>
          <a:graphicData uri="http://schemas.openxmlformats.org/presentationml/2006/ole">
            <mc:AlternateContent xmlns:mc="http://schemas.openxmlformats.org/markup-compatibility/2006">
              <mc:Choice xmlns:v="urn:schemas-microsoft-com:vml" Requires="v">
                <p:oleObj spid="_x0000_s10256" name="Photo Editor Photo" r:id="rId8" imgW="1704762" imgH="2057143" progId="MSPhotoEd.3">
                  <p:embed/>
                </p:oleObj>
              </mc:Choice>
              <mc:Fallback>
                <p:oleObj name="Photo Editor Photo" r:id="rId8" imgW="1704762" imgH="2057143" progId="MSPhotoEd.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1828800"/>
                        <a:ext cx="2209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55" name="Rectangle 11"/>
          <p:cNvSpPr>
            <a:spLocks noChangeArrowheads="1"/>
          </p:cNvSpPr>
          <p:nvPr/>
        </p:nvSpPr>
        <p:spPr bwMode="auto">
          <a:xfrm>
            <a:off x="4419600" y="5943600"/>
            <a:ext cx="441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lvl="1" eaLnBrk="1" hangingPunct="1">
              <a:lnSpc>
                <a:spcPct val="90000"/>
              </a:lnSpc>
              <a:spcBef>
                <a:spcPct val="20000"/>
              </a:spcBef>
              <a:buFontTx/>
              <a:buChar char="•"/>
            </a:pPr>
            <a:r>
              <a:rPr lang="en-US" altLang="en-US" sz="2000">
                <a:latin typeface="Tahoma" charset="0"/>
              </a:rPr>
              <a:t>Spends The Rest Of His Life In Seclusion At Wartburg</a:t>
            </a:r>
            <a:endParaRPr lang="en-US" altLang="en-US"/>
          </a:p>
        </p:txBody>
      </p:sp>
      <p:graphicFrame>
        <p:nvGraphicFramePr>
          <p:cNvPr id="6156" name="Object 12"/>
          <p:cNvGraphicFramePr>
            <a:graphicFrameLocks noChangeAspect="1"/>
          </p:cNvGraphicFramePr>
          <p:nvPr/>
        </p:nvGraphicFramePr>
        <p:xfrm>
          <a:off x="914400" y="4343400"/>
          <a:ext cx="3810000" cy="2314575"/>
        </p:xfrm>
        <a:graphic>
          <a:graphicData uri="http://schemas.openxmlformats.org/presentationml/2006/ole">
            <mc:AlternateContent xmlns:mc="http://schemas.openxmlformats.org/markup-compatibility/2006">
              <mc:Choice xmlns:v="urn:schemas-microsoft-com:vml" Requires="v">
                <p:oleObj spid="_x0000_s10257" name="Photo Editor Photo" r:id="rId10" imgW="3809524" imgH="2314286" progId="MSPhotoEd.3">
                  <p:embed/>
                </p:oleObj>
              </mc:Choice>
              <mc:Fallback>
                <p:oleObj name="Photo Editor Photo" r:id="rId10" imgW="3809524" imgH="2314286" progId="MSPhotoEd.3">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4343400"/>
                        <a:ext cx="38100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57" name="Rectangle 13"/>
          <p:cNvSpPr>
            <a:spLocks noChangeArrowheads="1"/>
          </p:cNvSpPr>
          <p:nvPr/>
        </p:nvSpPr>
        <p:spPr bwMode="auto">
          <a:xfrm>
            <a:off x="4419600" y="4419600"/>
            <a:ext cx="4343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lvl="1" eaLnBrk="1" hangingPunct="1">
              <a:lnSpc>
                <a:spcPct val="90000"/>
              </a:lnSpc>
              <a:spcBef>
                <a:spcPct val="20000"/>
              </a:spcBef>
              <a:buFontTx/>
              <a:buChar char="•"/>
            </a:pPr>
            <a:r>
              <a:rPr lang="en-US" altLang="en-US" sz="2000">
                <a:latin typeface="Tahoma" charset="0"/>
              </a:rPr>
              <a:t>John Tetzel’s Sale Of Indulgences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50"/>
                                        </p:tgtEl>
                                        <p:attrNameLst>
                                          <p:attrName>style.visibility</p:attrName>
                                        </p:attrNameLst>
                                      </p:cBhvr>
                                      <p:to>
                                        <p:strVal val="visible"/>
                                      </p:to>
                                    </p:set>
                                    <p:anim calcmode="lin" valueType="num">
                                      <p:cBhvr additive="base">
                                        <p:cTn id="13" dur="500" fill="hold"/>
                                        <p:tgtEl>
                                          <p:spTgt spid="6150"/>
                                        </p:tgtEl>
                                        <p:attrNameLst>
                                          <p:attrName>ppt_x</p:attrName>
                                        </p:attrNameLst>
                                      </p:cBhvr>
                                      <p:tavLst>
                                        <p:tav tm="0">
                                          <p:val>
                                            <p:strVal val="0-#ppt_w/2"/>
                                          </p:val>
                                        </p:tav>
                                        <p:tav tm="100000">
                                          <p:val>
                                            <p:strVal val="#ppt_x"/>
                                          </p:val>
                                        </p:tav>
                                      </p:tavLst>
                                    </p:anim>
                                    <p:anim calcmode="lin" valueType="num">
                                      <p:cBhvr additive="base">
                                        <p:cTn id="14" dur="500" fill="hold"/>
                                        <p:tgtEl>
                                          <p:spTgt spid="6150"/>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2" fill="hold" nodeType="after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additive="base">
                                        <p:cTn id="18" dur="500" fill="hold"/>
                                        <p:tgtEl>
                                          <p:spTgt spid="6148"/>
                                        </p:tgtEl>
                                        <p:attrNameLst>
                                          <p:attrName>ppt_x</p:attrName>
                                        </p:attrNameLst>
                                      </p:cBhvr>
                                      <p:tavLst>
                                        <p:tav tm="0">
                                          <p:val>
                                            <p:strVal val="1+#ppt_w/2"/>
                                          </p:val>
                                        </p:tav>
                                        <p:tav tm="100000">
                                          <p:val>
                                            <p:strVal val="#ppt_x"/>
                                          </p:val>
                                        </p:tav>
                                      </p:tavLst>
                                    </p:anim>
                                    <p:anim calcmode="lin" valueType="num">
                                      <p:cBhvr additive="base">
                                        <p:cTn id="19"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6147">
                                            <p:txEl>
                                              <p:pRg st="0" end="0"/>
                                            </p:txEl>
                                          </p:spTgt>
                                        </p:tgtEl>
                                        <p:attrNameLst>
                                          <p:attrName>style.visibility</p:attrName>
                                        </p:attrNameLst>
                                      </p:cBhvr>
                                      <p:to>
                                        <p:strVal val="visible"/>
                                      </p:to>
                                    </p:set>
                                    <p:anim calcmode="lin" valueType="num">
                                      <p:cBhvr additive="base">
                                        <p:cTn id="24" dur="500" fill="hold"/>
                                        <p:tgtEl>
                                          <p:spTgt spid="6147">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6" fill="hold" grpId="0" nodeType="clickEffect">
                                  <p:stCondLst>
                                    <p:cond delay="0"/>
                                  </p:stCondLst>
                                  <p:childTnLst>
                                    <p:set>
                                      <p:cBhvr>
                                        <p:cTn id="29" dur="1" fill="hold">
                                          <p:stCondLst>
                                            <p:cond delay="0"/>
                                          </p:stCondLst>
                                        </p:cTn>
                                        <p:tgtEl>
                                          <p:spTgt spid="6151">
                                            <p:txEl>
                                              <p:pRg st="0" end="0"/>
                                            </p:txEl>
                                          </p:spTgt>
                                        </p:tgtEl>
                                        <p:attrNameLst>
                                          <p:attrName>style.visibility</p:attrName>
                                        </p:attrNameLst>
                                      </p:cBhvr>
                                      <p:to>
                                        <p:strVal val="visible"/>
                                      </p:to>
                                    </p:set>
                                    <p:anim calcmode="lin" valueType="num">
                                      <p:cBhvr additive="base">
                                        <p:cTn id="30" dur="500" fill="hold"/>
                                        <p:tgtEl>
                                          <p:spTgt spid="615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6151">
                                            <p:txEl>
                                              <p:pRg st="0" end="0"/>
                                            </p:txEl>
                                          </p:spTgt>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500"/>
                            </p:stCondLst>
                            <p:childTnLst>
                              <p:par>
                                <p:cTn id="33" presetID="2" presetClass="entr" presetSubtype="8" fill="hold" nodeType="afterEffect">
                                  <p:stCondLst>
                                    <p:cond delay="0"/>
                                  </p:stCondLst>
                                  <p:childTnLst>
                                    <p:set>
                                      <p:cBhvr>
                                        <p:cTn id="34" dur="1" fill="hold">
                                          <p:stCondLst>
                                            <p:cond delay="0"/>
                                          </p:stCondLst>
                                        </p:cTn>
                                        <p:tgtEl>
                                          <p:spTgt spid="6149"/>
                                        </p:tgtEl>
                                        <p:attrNameLst>
                                          <p:attrName>style.visibility</p:attrName>
                                        </p:attrNameLst>
                                      </p:cBhvr>
                                      <p:to>
                                        <p:strVal val="visible"/>
                                      </p:to>
                                    </p:set>
                                    <p:anim calcmode="lin" valueType="num">
                                      <p:cBhvr additive="base">
                                        <p:cTn id="35" dur="500" fill="hold"/>
                                        <p:tgtEl>
                                          <p:spTgt spid="6149"/>
                                        </p:tgtEl>
                                        <p:attrNameLst>
                                          <p:attrName>ppt_x</p:attrName>
                                        </p:attrNameLst>
                                      </p:cBhvr>
                                      <p:tavLst>
                                        <p:tav tm="0">
                                          <p:val>
                                            <p:strVal val="0-#ppt_w/2"/>
                                          </p:val>
                                        </p:tav>
                                        <p:tav tm="100000">
                                          <p:val>
                                            <p:strVal val="#ppt_x"/>
                                          </p:val>
                                        </p:tav>
                                      </p:tavLst>
                                    </p:anim>
                                    <p:anim calcmode="lin" valueType="num">
                                      <p:cBhvr additive="base">
                                        <p:cTn id="36" dur="500" fill="hold"/>
                                        <p:tgtEl>
                                          <p:spTgt spid="6149"/>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6152">
                                            <p:txEl>
                                              <p:pRg st="0" end="0"/>
                                            </p:txEl>
                                          </p:spTgt>
                                        </p:tgtEl>
                                        <p:attrNameLst>
                                          <p:attrName>style.visibility</p:attrName>
                                        </p:attrNameLst>
                                      </p:cBhvr>
                                      <p:to>
                                        <p:strVal val="visible"/>
                                      </p:to>
                                    </p:set>
                                    <p:anim calcmode="lin" valueType="num">
                                      <p:cBhvr additive="base">
                                        <p:cTn id="41" dur="500" fill="hold"/>
                                        <p:tgtEl>
                                          <p:spTgt spid="6152">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152">
                                            <p:txEl>
                                              <p:pRg st="0" end="0"/>
                                            </p:txEl>
                                          </p:spTgt>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500"/>
                            </p:stCondLst>
                            <p:childTnLst>
                              <p:par>
                                <p:cTn id="44" presetID="2" presetClass="entr" presetSubtype="8" fill="hold" nodeType="afterEffect">
                                  <p:stCondLst>
                                    <p:cond delay="0"/>
                                  </p:stCondLst>
                                  <p:childTnLst>
                                    <p:set>
                                      <p:cBhvr>
                                        <p:cTn id="45" dur="1" fill="hold">
                                          <p:stCondLst>
                                            <p:cond delay="0"/>
                                          </p:stCondLst>
                                        </p:cTn>
                                        <p:tgtEl>
                                          <p:spTgt spid="6154"/>
                                        </p:tgtEl>
                                        <p:attrNameLst>
                                          <p:attrName>style.visibility</p:attrName>
                                        </p:attrNameLst>
                                      </p:cBhvr>
                                      <p:to>
                                        <p:strVal val="visible"/>
                                      </p:to>
                                    </p:set>
                                    <p:anim calcmode="lin" valueType="num">
                                      <p:cBhvr additive="base">
                                        <p:cTn id="46" dur="500" fill="hold"/>
                                        <p:tgtEl>
                                          <p:spTgt spid="6154"/>
                                        </p:tgtEl>
                                        <p:attrNameLst>
                                          <p:attrName>ppt_x</p:attrName>
                                        </p:attrNameLst>
                                      </p:cBhvr>
                                      <p:tavLst>
                                        <p:tav tm="0">
                                          <p:val>
                                            <p:strVal val="0-#ppt_w/2"/>
                                          </p:val>
                                        </p:tav>
                                        <p:tav tm="100000">
                                          <p:val>
                                            <p:strVal val="#ppt_x"/>
                                          </p:val>
                                        </p:tav>
                                      </p:tavLst>
                                    </p:anim>
                                    <p:anim calcmode="lin" valueType="num">
                                      <p:cBhvr additive="base">
                                        <p:cTn id="47" dur="500" fill="hold"/>
                                        <p:tgtEl>
                                          <p:spTgt spid="6154"/>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6" fill="hold" grpId="0" nodeType="clickEffect">
                                  <p:stCondLst>
                                    <p:cond delay="0"/>
                                  </p:stCondLst>
                                  <p:childTnLst>
                                    <p:set>
                                      <p:cBhvr>
                                        <p:cTn id="51" dur="1" fill="hold">
                                          <p:stCondLst>
                                            <p:cond delay="0"/>
                                          </p:stCondLst>
                                        </p:cTn>
                                        <p:tgtEl>
                                          <p:spTgt spid="6157">
                                            <p:txEl>
                                              <p:pRg st="0" end="0"/>
                                            </p:txEl>
                                          </p:spTgt>
                                        </p:tgtEl>
                                        <p:attrNameLst>
                                          <p:attrName>style.visibility</p:attrName>
                                        </p:attrNameLst>
                                      </p:cBhvr>
                                      <p:to>
                                        <p:strVal val="visible"/>
                                      </p:to>
                                    </p:set>
                                    <p:anim calcmode="lin" valueType="num">
                                      <p:cBhvr additive="base">
                                        <p:cTn id="52" dur="500" fill="hold"/>
                                        <p:tgtEl>
                                          <p:spTgt spid="6157">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61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6" fill="hold" grpId="0" nodeType="clickEffect">
                                  <p:stCondLst>
                                    <p:cond delay="0"/>
                                  </p:stCondLst>
                                  <p:childTnLst>
                                    <p:set>
                                      <p:cBhvr>
                                        <p:cTn id="57" dur="1" fill="hold">
                                          <p:stCondLst>
                                            <p:cond delay="0"/>
                                          </p:stCondLst>
                                        </p:cTn>
                                        <p:tgtEl>
                                          <p:spTgt spid="6153">
                                            <p:txEl>
                                              <p:pRg st="0" end="0"/>
                                            </p:txEl>
                                          </p:spTgt>
                                        </p:tgtEl>
                                        <p:attrNameLst>
                                          <p:attrName>style.visibility</p:attrName>
                                        </p:attrNameLst>
                                      </p:cBhvr>
                                      <p:to>
                                        <p:strVal val="visible"/>
                                      </p:to>
                                    </p:set>
                                    <p:anim calcmode="lin" valueType="num">
                                      <p:cBhvr additive="base">
                                        <p:cTn id="58" dur="500" fill="hold"/>
                                        <p:tgtEl>
                                          <p:spTgt spid="6153">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61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6" fill="hold" grpId="0" nodeType="clickEffect">
                                  <p:stCondLst>
                                    <p:cond delay="0"/>
                                  </p:stCondLst>
                                  <p:childTnLst>
                                    <p:set>
                                      <p:cBhvr>
                                        <p:cTn id="63" dur="1" fill="hold">
                                          <p:stCondLst>
                                            <p:cond delay="0"/>
                                          </p:stCondLst>
                                        </p:cTn>
                                        <p:tgtEl>
                                          <p:spTgt spid="6155">
                                            <p:txEl>
                                              <p:pRg st="0" end="0"/>
                                            </p:txEl>
                                          </p:spTgt>
                                        </p:tgtEl>
                                        <p:attrNameLst>
                                          <p:attrName>style.visibility</p:attrName>
                                        </p:attrNameLst>
                                      </p:cBhvr>
                                      <p:to>
                                        <p:strVal val="visible"/>
                                      </p:to>
                                    </p:set>
                                    <p:anim calcmode="lin" valueType="num">
                                      <p:cBhvr additive="base">
                                        <p:cTn id="64" dur="500" fill="hold"/>
                                        <p:tgtEl>
                                          <p:spTgt spid="6155">
                                            <p:txEl>
                                              <p:pRg st="0" end="0"/>
                                            </p:txEl>
                                          </p:spTgt>
                                        </p:tgtEl>
                                        <p:attrNameLst>
                                          <p:attrName>ppt_x</p:attrName>
                                        </p:attrNameLst>
                                      </p:cBhvr>
                                      <p:tavLst>
                                        <p:tav tm="0">
                                          <p:val>
                                            <p:strVal val="1+#ppt_w/2"/>
                                          </p:val>
                                        </p:tav>
                                        <p:tav tm="100000">
                                          <p:val>
                                            <p:strVal val="#ppt_x"/>
                                          </p:val>
                                        </p:tav>
                                      </p:tavLst>
                                    </p:anim>
                                    <p:anim calcmode="lin" valueType="num">
                                      <p:cBhvr additive="base">
                                        <p:cTn id="65" dur="500" fill="hold"/>
                                        <p:tgtEl>
                                          <p:spTgt spid="6155">
                                            <p:txEl>
                                              <p:pRg st="0" end="0"/>
                                            </p:txEl>
                                          </p:spTgt>
                                        </p:tgtEl>
                                        <p:attrNameLst>
                                          <p:attrName>ppt_y</p:attrName>
                                        </p:attrNameLst>
                                      </p:cBhvr>
                                      <p:tavLst>
                                        <p:tav tm="0">
                                          <p:val>
                                            <p:strVal val="1+#ppt_h/2"/>
                                          </p:val>
                                        </p:tav>
                                        <p:tav tm="100000">
                                          <p:val>
                                            <p:strVal val="#ppt_y"/>
                                          </p:val>
                                        </p:tav>
                                      </p:tavLst>
                                    </p:anim>
                                  </p:childTnLst>
                                </p:cTn>
                              </p:par>
                            </p:childTnLst>
                          </p:cTn>
                        </p:par>
                        <p:par>
                          <p:cTn id="66" fill="hold" nodeType="afterGroup">
                            <p:stCondLst>
                              <p:cond delay="500"/>
                            </p:stCondLst>
                            <p:childTnLst>
                              <p:par>
                                <p:cTn id="67" presetID="2" presetClass="entr" presetSubtype="8" fill="hold" nodeType="afterEffect">
                                  <p:stCondLst>
                                    <p:cond delay="0"/>
                                  </p:stCondLst>
                                  <p:childTnLst>
                                    <p:set>
                                      <p:cBhvr>
                                        <p:cTn id="68" dur="1" fill="hold">
                                          <p:stCondLst>
                                            <p:cond delay="0"/>
                                          </p:stCondLst>
                                        </p:cTn>
                                        <p:tgtEl>
                                          <p:spTgt spid="6156"/>
                                        </p:tgtEl>
                                        <p:attrNameLst>
                                          <p:attrName>style.visibility</p:attrName>
                                        </p:attrNameLst>
                                      </p:cBhvr>
                                      <p:to>
                                        <p:strVal val="visible"/>
                                      </p:to>
                                    </p:set>
                                    <p:anim calcmode="lin" valueType="num">
                                      <p:cBhvr additive="base">
                                        <p:cTn id="69" dur="500" fill="hold"/>
                                        <p:tgtEl>
                                          <p:spTgt spid="6156"/>
                                        </p:tgtEl>
                                        <p:attrNameLst>
                                          <p:attrName>ppt_x</p:attrName>
                                        </p:attrNameLst>
                                      </p:cBhvr>
                                      <p:tavLst>
                                        <p:tav tm="0">
                                          <p:val>
                                            <p:strVal val="0-#ppt_w/2"/>
                                          </p:val>
                                        </p:tav>
                                        <p:tav tm="100000">
                                          <p:val>
                                            <p:strVal val="#ppt_x"/>
                                          </p:val>
                                        </p:tav>
                                      </p:tavLst>
                                    </p:anim>
                                    <p:anim calcmode="lin" valueType="num">
                                      <p:cBhvr additive="base">
                                        <p:cTn id="70" dur="500" fill="hold"/>
                                        <p:tgtEl>
                                          <p:spTgt spid="6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7" grpId="0" build="p" bldLvl="2" autoUpdateAnimBg="0"/>
      <p:bldP spid="6150" grpId="0" autoUpdateAnimBg="0"/>
      <p:bldP spid="6151" grpId="0" build="p" bldLvl="2" autoUpdateAnimBg="0"/>
      <p:bldP spid="6152" grpId="0" build="p" bldLvl="2" autoUpdateAnimBg="0"/>
      <p:bldP spid="6153" grpId="0" build="p" bldLvl="2" autoUpdateAnimBg="0"/>
      <p:bldP spid="6155" grpId="0" build="p" bldLvl="2" autoUpdateAnimBg="0"/>
      <p:bldP spid="6157" grpId="0" build="p" bldLvl="2"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76200"/>
            <a:ext cx="8001000" cy="1447800"/>
          </a:xfrm>
        </p:spPr>
        <p:txBody>
          <a:bodyPr/>
          <a:lstStyle/>
          <a:p>
            <a:pPr eaLnBrk="1" hangingPunct="1"/>
            <a:r>
              <a:rPr lang="en-US" altLang="en-US">
                <a:latin typeface="Tahoma" charset="0"/>
              </a:rPr>
              <a:t>The Wycliffe Translation</a:t>
            </a:r>
          </a:p>
        </p:txBody>
      </p:sp>
      <p:sp>
        <p:nvSpPr>
          <p:cNvPr id="50181" name="Text Box 5"/>
          <p:cNvSpPr txBox="1">
            <a:spLocks noChangeArrowheads="1"/>
          </p:cNvSpPr>
          <p:nvPr/>
        </p:nvSpPr>
        <p:spPr bwMode="auto">
          <a:xfrm>
            <a:off x="304800" y="1447800"/>
            <a:ext cx="47244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1800">
                <a:latin typeface="Tahoma" charset="0"/>
              </a:rPr>
              <a:t>Took 20 Years To Produce</a:t>
            </a:r>
          </a:p>
          <a:p>
            <a:pPr eaLnBrk="1" hangingPunct="1">
              <a:lnSpc>
                <a:spcPct val="90000"/>
              </a:lnSpc>
              <a:spcBef>
                <a:spcPct val="20000"/>
              </a:spcBef>
              <a:buFontTx/>
              <a:buChar char="•"/>
            </a:pPr>
            <a:r>
              <a:rPr lang="en-US" altLang="en-US" sz="1800">
                <a:latin typeface="Tahoma" charset="0"/>
              </a:rPr>
              <a:t>Not Entirely Produced By Wycliffe, Others Helped With Different Books</a:t>
            </a:r>
          </a:p>
          <a:p>
            <a:pPr eaLnBrk="1" hangingPunct="1">
              <a:lnSpc>
                <a:spcPct val="90000"/>
              </a:lnSpc>
              <a:spcBef>
                <a:spcPct val="20000"/>
              </a:spcBef>
              <a:buFontTx/>
              <a:buChar char="•"/>
            </a:pPr>
            <a:r>
              <a:rPr lang="en-US" altLang="en-US" sz="1800">
                <a:latin typeface="Tahoma" charset="0"/>
              </a:rPr>
              <a:t>Included The Old &amp; New Testaments, &amp; Apocrypha &amp; Laodicensis</a:t>
            </a:r>
          </a:p>
          <a:p>
            <a:pPr eaLnBrk="1" hangingPunct="1">
              <a:lnSpc>
                <a:spcPct val="90000"/>
              </a:lnSpc>
              <a:spcBef>
                <a:spcPct val="20000"/>
              </a:spcBef>
              <a:buFontTx/>
              <a:buChar char="•"/>
            </a:pPr>
            <a:r>
              <a:rPr lang="en-US" altLang="en-US" sz="1800">
                <a:latin typeface="Tahoma" charset="0"/>
              </a:rPr>
              <a:t>Translation From Jerome’s Latin Vulgate</a:t>
            </a:r>
          </a:p>
          <a:p>
            <a:pPr eaLnBrk="1" hangingPunct="1">
              <a:lnSpc>
                <a:spcPct val="90000"/>
              </a:lnSpc>
              <a:spcBef>
                <a:spcPct val="20000"/>
              </a:spcBef>
              <a:buFontTx/>
              <a:buChar char="•"/>
            </a:pPr>
            <a:r>
              <a:rPr lang="en-US" altLang="en-US" sz="2000">
                <a:latin typeface="Tahoma" charset="0"/>
              </a:rPr>
              <a:t>About 250 Manuscripts Of It Are Extant</a:t>
            </a:r>
          </a:p>
          <a:p>
            <a:pPr eaLnBrk="1" hangingPunct="1">
              <a:lnSpc>
                <a:spcPct val="90000"/>
              </a:lnSpc>
              <a:spcBef>
                <a:spcPct val="20000"/>
              </a:spcBef>
              <a:buFontTx/>
              <a:buChar char="•"/>
            </a:pPr>
            <a:r>
              <a:rPr lang="en-US" altLang="en-US" sz="2000">
                <a:latin typeface="Tahoma" charset="0"/>
              </a:rPr>
              <a:t>Books Are Broken Into Chapters And Verses</a:t>
            </a:r>
          </a:p>
          <a:p>
            <a:pPr eaLnBrk="1" hangingPunct="1">
              <a:lnSpc>
                <a:spcPct val="90000"/>
              </a:lnSpc>
              <a:spcBef>
                <a:spcPct val="20000"/>
              </a:spcBef>
              <a:buFontTx/>
              <a:buChar char="•"/>
            </a:pPr>
            <a:r>
              <a:rPr lang="en-US" altLang="en-US" sz="2000">
                <a:latin typeface="Tahoma" charset="0"/>
              </a:rPr>
              <a:t>Took One Year To Produce A Hand-Written Copy</a:t>
            </a:r>
          </a:p>
          <a:p>
            <a:pPr eaLnBrk="1" hangingPunct="1">
              <a:lnSpc>
                <a:spcPct val="90000"/>
              </a:lnSpc>
              <a:spcBef>
                <a:spcPct val="20000"/>
              </a:spcBef>
              <a:buFontTx/>
              <a:buChar char="•"/>
            </a:pPr>
            <a:r>
              <a:rPr lang="en-US" altLang="en-US" sz="2000">
                <a:latin typeface="Tahoma" charset="0"/>
              </a:rPr>
              <a:t>Copies Were Sold For </a:t>
            </a:r>
            <a:r>
              <a:rPr lang="en-US" altLang="en-US" sz="2000">
                <a:latin typeface="Tahoma" charset="0"/>
                <a:ea typeface="Tahoma" charset="0"/>
                <a:cs typeface="Tahoma" charset="0"/>
              </a:rPr>
              <a:t>£40</a:t>
            </a:r>
          </a:p>
          <a:p>
            <a:pPr eaLnBrk="1" hangingPunct="1">
              <a:lnSpc>
                <a:spcPct val="90000"/>
              </a:lnSpc>
              <a:spcBef>
                <a:spcPct val="20000"/>
              </a:spcBef>
              <a:buFontTx/>
              <a:buChar char="•"/>
            </a:pPr>
            <a:r>
              <a:rPr lang="en-US" altLang="en-US" sz="2000">
                <a:latin typeface="Tahoma" charset="0"/>
                <a:ea typeface="Tahoma" charset="0"/>
                <a:cs typeface="Tahoma" charset="0"/>
              </a:rPr>
              <a:t>People Paid For The Privilege Of Reading It For An Hour – Sometimes Wagon Loads of Hay Were Paid</a:t>
            </a:r>
          </a:p>
        </p:txBody>
      </p:sp>
      <p:grpSp>
        <p:nvGrpSpPr>
          <p:cNvPr id="15364" name="Group 9"/>
          <p:cNvGrpSpPr>
            <a:grpSpLocks/>
          </p:cNvGrpSpPr>
          <p:nvPr/>
        </p:nvGrpSpPr>
        <p:grpSpPr bwMode="auto">
          <a:xfrm>
            <a:off x="6400800" y="1219200"/>
            <a:ext cx="2381250" cy="5305425"/>
            <a:chOff x="4032" y="768"/>
            <a:chExt cx="1500" cy="3342"/>
          </a:xfrm>
        </p:grpSpPr>
        <p:pic>
          <p:nvPicPr>
            <p:cNvPr id="1536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 y="768"/>
              <a:ext cx="1500" cy="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8"/>
            <p:cNvSpPr txBox="1">
              <a:spLocks noChangeArrowheads="1"/>
            </p:cNvSpPr>
            <p:nvPr/>
          </p:nvSpPr>
          <p:spPr bwMode="auto">
            <a:xfrm>
              <a:off x="4032" y="3360"/>
              <a:ext cx="1440"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sz="1800"/>
                <a:t>Beginning of the Gospel of John from a 14th century copy of Wycliffe's translation.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p:cTn id="7" dur="1000" fill="hold"/>
                                        <p:tgtEl>
                                          <p:spTgt spid="50178"/>
                                        </p:tgtEl>
                                        <p:attrNameLst>
                                          <p:attrName>ppt_w</p:attrName>
                                        </p:attrNameLst>
                                      </p:cBhvr>
                                      <p:tavLst>
                                        <p:tav tm="0">
                                          <p:val>
                                            <p:fltVal val="0"/>
                                          </p:val>
                                        </p:tav>
                                        <p:tav tm="100000">
                                          <p:val>
                                            <p:strVal val="#ppt_w"/>
                                          </p:val>
                                        </p:tav>
                                      </p:tavLst>
                                    </p:anim>
                                    <p:anim calcmode="lin" valueType="num">
                                      <p:cBhvr>
                                        <p:cTn id="8" dur="1000" fill="hold"/>
                                        <p:tgtEl>
                                          <p:spTgt spid="50178"/>
                                        </p:tgtEl>
                                        <p:attrNameLst>
                                          <p:attrName>ppt_h</p:attrName>
                                        </p:attrNameLst>
                                      </p:cBhvr>
                                      <p:tavLst>
                                        <p:tav tm="0">
                                          <p:val>
                                            <p:fltVal val="0"/>
                                          </p:val>
                                        </p:tav>
                                        <p:tav tm="100000">
                                          <p:val>
                                            <p:strVal val="#ppt_h"/>
                                          </p:val>
                                        </p:tav>
                                      </p:tavLst>
                                    </p:anim>
                                    <p:anim calcmode="lin" valueType="num">
                                      <p:cBhvr>
                                        <p:cTn id="9" dur="1000" fill="hold"/>
                                        <p:tgtEl>
                                          <p:spTgt spid="5017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01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0181">
                                            <p:txEl>
                                              <p:pRg st="0" end="0"/>
                                            </p:txEl>
                                          </p:spTgt>
                                        </p:tgtEl>
                                        <p:attrNameLst>
                                          <p:attrName>style.visibility</p:attrName>
                                        </p:attrNameLst>
                                      </p:cBhvr>
                                      <p:to>
                                        <p:strVal val="visible"/>
                                      </p:to>
                                    </p:set>
                                    <p:anim calcmode="lin" valueType="num">
                                      <p:cBhvr>
                                        <p:cTn id="15" dur="1000" fill="hold"/>
                                        <p:tgtEl>
                                          <p:spTgt spid="5018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018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018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018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0181">
                                            <p:txEl>
                                              <p:pRg st="1" end="1"/>
                                            </p:txEl>
                                          </p:spTgt>
                                        </p:tgtEl>
                                        <p:attrNameLst>
                                          <p:attrName>style.visibility</p:attrName>
                                        </p:attrNameLst>
                                      </p:cBhvr>
                                      <p:to>
                                        <p:strVal val="visible"/>
                                      </p:to>
                                    </p:set>
                                    <p:anim calcmode="lin" valueType="num">
                                      <p:cBhvr>
                                        <p:cTn id="23" dur="1000" fill="hold"/>
                                        <p:tgtEl>
                                          <p:spTgt spid="5018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5018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5018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018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0181">
                                            <p:txEl>
                                              <p:pRg st="2" end="2"/>
                                            </p:txEl>
                                          </p:spTgt>
                                        </p:tgtEl>
                                        <p:attrNameLst>
                                          <p:attrName>style.visibility</p:attrName>
                                        </p:attrNameLst>
                                      </p:cBhvr>
                                      <p:to>
                                        <p:strVal val="visible"/>
                                      </p:to>
                                    </p:set>
                                    <p:anim calcmode="lin" valueType="num">
                                      <p:cBhvr>
                                        <p:cTn id="31" dur="1000" fill="hold"/>
                                        <p:tgtEl>
                                          <p:spTgt spid="5018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5018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5018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018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0181">
                                            <p:txEl>
                                              <p:pRg st="3" end="3"/>
                                            </p:txEl>
                                          </p:spTgt>
                                        </p:tgtEl>
                                        <p:attrNameLst>
                                          <p:attrName>style.visibility</p:attrName>
                                        </p:attrNameLst>
                                      </p:cBhvr>
                                      <p:to>
                                        <p:strVal val="visible"/>
                                      </p:to>
                                    </p:set>
                                    <p:anim calcmode="lin" valueType="num">
                                      <p:cBhvr>
                                        <p:cTn id="39" dur="1000" fill="hold"/>
                                        <p:tgtEl>
                                          <p:spTgt spid="5018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5018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5018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018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0181">
                                            <p:txEl>
                                              <p:pRg st="4" end="4"/>
                                            </p:txEl>
                                          </p:spTgt>
                                        </p:tgtEl>
                                        <p:attrNameLst>
                                          <p:attrName>style.visibility</p:attrName>
                                        </p:attrNameLst>
                                      </p:cBhvr>
                                      <p:to>
                                        <p:strVal val="visible"/>
                                      </p:to>
                                    </p:set>
                                    <p:anim calcmode="lin" valueType="num">
                                      <p:cBhvr>
                                        <p:cTn id="47" dur="1000" fill="hold"/>
                                        <p:tgtEl>
                                          <p:spTgt spid="5018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5018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5018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018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0181">
                                            <p:txEl>
                                              <p:pRg st="5" end="5"/>
                                            </p:txEl>
                                          </p:spTgt>
                                        </p:tgtEl>
                                        <p:attrNameLst>
                                          <p:attrName>style.visibility</p:attrName>
                                        </p:attrNameLst>
                                      </p:cBhvr>
                                      <p:to>
                                        <p:strVal val="visible"/>
                                      </p:to>
                                    </p:set>
                                    <p:anim calcmode="lin" valueType="num">
                                      <p:cBhvr>
                                        <p:cTn id="55" dur="1000" fill="hold"/>
                                        <p:tgtEl>
                                          <p:spTgt spid="50181">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50181">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5018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018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0181">
                                            <p:txEl>
                                              <p:pRg st="6" end="6"/>
                                            </p:txEl>
                                          </p:spTgt>
                                        </p:tgtEl>
                                        <p:attrNameLst>
                                          <p:attrName>style.visibility</p:attrName>
                                        </p:attrNameLst>
                                      </p:cBhvr>
                                      <p:to>
                                        <p:strVal val="visible"/>
                                      </p:to>
                                    </p:set>
                                    <p:anim calcmode="lin" valueType="num">
                                      <p:cBhvr>
                                        <p:cTn id="63" dur="1000" fill="hold"/>
                                        <p:tgtEl>
                                          <p:spTgt spid="50181">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50181">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5018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018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0181">
                                            <p:txEl>
                                              <p:pRg st="7" end="7"/>
                                            </p:txEl>
                                          </p:spTgt>
                                        </p:tgtEl>
                                        <p:attrNameLst>
                                          <p:attrName>style.visibility</p:attrName>
                                        </p:attrNameLst>
                                      </p:cBhvr>
                                      <p:to>
                                        <p:strVal val="visible"/>
                                      </p:to>
                                    </p:set>
                                    <p:anim calcmode="lin" valueType="num">
                                      <p:cBhvr>
                                        <p:cTn id="71" dur="1000" fill="hold"/>
                                        <p:tgtEl>
                                          <p:spTgt spid="50181">
                                            <p:txEl>
                                              <p:pRg st="7" end="7"/>
                                            </p:txEl>
                                          </p:spTgt>
                                        </p:tgtEl>
                                        <p:attrNameLst>
                                          <p:attrName>ppt_w</p:attrName>
                                        </p:attrNameLst>
                                      </p:cBhvr>
                                      <p:tavLst>
                                        <p:tav tm="0">
                                          <p:val>
                                            <p:fltVal val="0"/>
                                          </p:val>
                                        </p:tav>
                                        <p:tav tm="100000">
                                          <p:val>
                                            <p:strVal val="#ppt_w"/>
                                          </p:val>
                                        </p:tav>
                                      </p:tavLst>
                                    </p:anim>
                                    <p:anim calcmode="lin" valueType="num">
                                      <p:cBhvr>
                                        <p:cTn id="72" dur="1000" fill="hold"/>
                                        <p:tgtEl>
                                          <p:spTgt spid="50181">
                                            <p:txEl>
                                              <p:pRg st="7" end="7"/>
                                            </p:txEl>
                                          </p:spTgt>
                                        </p:tgtEl>
                                        <p:attrNameLst>
                                          <p:attrName>ppt_h</p:attrName>
                                        </p:attrNameLst>
                                      </p:cBhvr>
                                      <p:tavLst>
                                        <p:tav tm="0">
                                          <p:val>
                                            <p:fltVal val="0"/>
                                          </p:val>
                                        </p:tav>
                                        <p:tav tm="100000">
                                          <p:val>
                                            <p:strVal val="#ppt_h"/>
                                          </p:val>
                                        </p:tav>
                                      </p:tavLst>
                                    </p:anim>
                                    <p:anim calcmode="lin" valueType="num">
                                      <p:cBhvr>
                                        <p:cTn id="73" dur="1000" fill="hold"/>
                                        <p:tgtEl>
                                          <p:spTgt spid="50181">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0181">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50181">
                                            <p:txEl>
                                              <p:pRg st="8" end="8"/>
                                            </p:txEl>
                                          </p:spTgt>
                                        </p:tgtEl>
                                        <p:attrNameLst>
                                          <p:attrName>style.visibility</p:attrName>
                                        </p:attrNameLst>
                                      </p:cBhvr>
                                      <p:to>
                                        <p:strVal val="visible"/>
                                      </p:to>
                                    </p:set>
                                    <p:anim calcmode="lin" valueType="num">
                                      <p:cBhvr>
                                        <p:cTn id="79" dur="1000" fill="hold"/>
                                        <p:tgtEl>
                                          <p:spTgt spid="50181">
                                            <p:txEl>
                                              <p:pRg st="8" end="8"/>
                                            </p:txEl>
                                          </p:spTgt>
                                        </p:tgtEl>
                                        <p:attrNameLst>
                                          <p:attrName>ppt_w</p:attrName>
                                        </p:attrNameLst>
                                      </p:cBhvr>
                                      <p:tavLst>
                                        <p:tav tm="0">
                                          <p:val>
                                            <p:fltVal val="0"/>
                                          </p:val>
                                        </p:tav>
                                        <p:tav tm="100000">
                                          <p:val>
                                            <p:strVal val="#ppt_w"/>
                                          </p:val>
                                        </p:tav>
                                      </p:tavLst>
                                    </p:anim>
                                    <p:anim calcmode="lin" valueType="num">
                                      <p:cBhvr>
                                        <p:cTn id="80" dur="1000" fill="hold"/>
                                        <p:tgtEl>
                                          <p:spTgt spid="50181">
                                            <p:txEl>
                                              <p:pRg st="8" end="8"/>
                                            </p:txEl>
                                          </p:spTgt>
                                        </p:tgtEl>
                                        <p:attrNameLst>
                                          <p:attrName>ppt_h</p:attrName>
                                        </p:attrNameLst>
                                      </p:cBhvr>
                                      <p:tavLst>
                                        <p:tav tm="0">
                                          <p:val>
                                            <p:fltVal val="0"/>
                                          </p:val>
                                        </p:tav>
                                        <p:tav tm="100000">
                                          <p:val>
                                            <p:strVal val="#ppt_h"/>
                                          </p:val>
                                        </p:tav>
                                      </p:tavLst>
                                    </p:anim>
                                    <p:anim calcmode="lin" valueType="num">
                                      <p:cBhvr>
                                        <p:cTn id="81" dur="1000" fill="hold"/>
                                        <p:tgtEl>
                                          <p:spTgt spid="50181">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0181">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utoUpdateAnimBg="0"/>
      <p:bldP spid="50181"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ltLang="en-US"/>
          </a:p>
        </p:txBody>
      </p:sp>
      <p:sp>
        <p:nvSpPr>
          <p:cNvPr id="34819" name="Rectangle 3"/>
          <p:cNvSpPr>
            <a:spLocks noGrp="1" noChangeArrowheads="1"/>
          </p:cNvSpPr>
          <p:nvPr>
            <p:ph type="body" idx="1"/>
          </p:nvPr>
        </p:nvSpPr>
        <p:spPr/>
        <p:txBody>
          <a:bodyPr/>
          <a:lstStyle/>
          <a:p>
            <a:pPr eaLnBrk="1" hangingPunct="1"/>
            <a:endParaRPr lang="en-US" altLang="en-US"/>
          </a:p>
        </p:txBody>
      </p:sp>
      <p:pic>
        <p:nvPicPr>
          <p:cNvPr id="34820" name="Picture 5" descr="1598 Geneva Bible01b"/>
          <p:cNvPicPr>
            <a:picLocks noChangeAspect="1" noChangeArrowheads="1"/>
          </p:cNvPicPr>
          <p:nvPr/>
        </p:nvPicPr>
        <p:blipFill>
          <a:blip r:embed="rId3">
            <a:extLst>
              <a:ext uri="{28A0092B-C50C-407E-A947-70E740481C1C}">
                <a14:useLocalDpi xmlns:a14="http://schemas.microsoft.com/office/drawing/2010/main" val="0"/>
              </a:ext>
            </a:extLst>
          </a:blip>
          <a:srcRect l="3218" t="3226" r="5501" b="3226"/>
          <a:stretch>
            <a:fillRect/>
          </a:stretch>
        </p:blipFill>
        <p:spPr bwMode="auto">
          <a:xfrm>
            <a:off x="-19050" y="0"/>
            <a:ext cx="512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6"/>
          <p:cNvSpPr txBox="1">
            <a:spLocks noChangeArrowheads="1"/>
          </p:cNvSpPr>
          <p:nvPr/>
        </p:nvSpPr>
        <p:spPr bwMode="auto">
          <a:xfrm>
            <a:off x="5181600" y="522288"/>
            <a:ext cx="3733800"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6000">
                <a:latin typeface="Tahoma" charset="0"/>
              </a:rPr>
              <a:t>Geneva Bible – 1598</a:t>
            </a:r>
          </a:p>
          <a:p>
            <a:pPr eaLnBrk="1" hangingPunct="1">
              <a:lnSpc>
                <a:spcPct val="90000"/>
              </a:lnSpc>
              <a:spcBef>
                <a:spcPct val="20000"/>
              </a:spcBef>
              <a:buFontTx/>
              <a:buChar char="•"/>
            </a:pPr>
            <a:r>
              <a:rPr lang="en-US" altLang="en-US" sz="6000">
                <a:latin typeface="Tahoma" charset="0"/>
              </a:rPr>
              <a:t>From The Book Of Joshua</a:t>
            </a:r>
            <a:endParaRPr lang="en-US" altLang="en-US" sz="6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6326">
                                            <p:txEl>
                                              <p:pRg st="0" end="0"/>
                                            </p:txEl>
                                          </p:spTgt>
                                        </p:tgtEl>
                                        <p:attrNameLst>
                                          <p:attrName>style.visibility</p:attrName>
                                        </p:attrNameLst>
                                      </p:cBhvr>
                                      <p:to>
                                        <p:strVal val="visible"/>
                                      </p:to>
                                    </p:set>
                                    <p:animEffect transition="in" filter="strips(downRight)">
                                      <p:cBhvr>
                                        <p:cTn id="7" dur="500"/>
                                        <p:tgtEl>
                                          <p:spTgt spid="563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6326">
                                            <p:txEl>
                                              <p:pRg st="1" end="1"/>
                                            </p:txEl>
                                          </p:spTgt>
                                        </p:tgtEl>
                                        <p:attrNameLst>
                                          <p:attrName>style.visibility</p:attrName>
                                        </p:attrNameLst>
                                      </p:cBhvr>
                                      <p:to>
                                        <p:strVal val="visible"/>
                                      </p:to>
                                    </p:set>
                                    <p:animEffect transition="in" filter="strips(downRight)">
                                      <p:cBhvr>
                                        <p:cTn id="12" dur="500"/>
                                        <p:tgtEl>
                                          <p:spTgt spid="563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1066800"/>
          </a:xfrm>
        </p:spPr>
        <p:txBody>
          <a:bodyPr/>
          <a:lstStyle/>
          <a:p>
            <a:pPr eaLnBrk="1" hangingPunct="1"/>
            <a:r>
              <a:rPr lang="en-US" altLang="en-US" sz="4000">
                <a:latin typeface="Tahoma" charset="0"/>
              </a:rPr>
              <a:t>Rise Of Protestantism:</a:t>
            </a:r>
            <a:br>
              <a:rPr lang="en-US" altLang="en-US" sz="4000">
                <a:latin typeface="Tahoma" charset="0"/>
              </a:rPr>
            </a:br>
            <a:r>
              <a:rPr lang="en-US" altLang="en-US" sz="3200">
                <a:latin typeface="Tahoma" charset="0"/>
              </a:rPr>
              <a:t>Diet of Speyer (Germany) — 1526</a:t>
            </a:r>
          </a:p>
        </p:txBody>
      </p:sp>
      <p:sp>
        <p:nvSpPr>
          <p:cNvPr id="48131" name="Text Box 3"/>
          <p:cNvSpPr txBox="1">
            <a:spLocks noChangeArrowheads="1"/>
          </p:cNvSpPr>
          <p:nvPr/>
        </p:nvSpPr>
        <p:spPr bwMode="auto">
          <a:xfrm>
            <a:off x="152400" y="1066800"/>
            <a:ext cx="891540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200">
                <a:latin typeface="Tahoma" charset="0"/>
              </a:rPr>
              <a:t>As Protestantism advanced, the execution of the Edict of Worms (condemnations of Luther’s writings) became less and less practicable.</a:t>
            </a:r>
          </a:p>
          <a:p>
            <a:pPr eaLnBrk="1" hangingPunct="1">
              <a:lnSpc>
                <a:spcPct val="90000"/>
              </a:lnSpc>
              <a:spcBef>
                <a:spcPct val="20000"/>
              </a:spcBef>
              <a:buFont typeface="Wingdings" charset="2"/>
              <a:buChar char="§"/>
            </a:pPr>
            <a:r>
              <a:rPr lang="en-US" altLang="en-US" sz="2200">
                <a:latin typeface="Tahoma" charset="0"/>
              </a:rPr>
              <a:t>Many Catholics in the north had professed Luther’s ideas while people in the south were predominately Catholic.</a:t>
            </a:r>
          </a:p>
          <a:p>
            <a:pPr eaLnBrk="1" hangingPunct="1">
              <a:lnSpc>
                <a:spcPct val="90000"/>
              </a:lnSpc>
              <a:spcBef>
                <a:spcPct val="20000"/>
              </a:spcBef>
              <a:buFont typeface="Wingdings" charset="2"/>
              <a:buChar char="§"/>
            </a:pPr>
            <a:r>
              <a:rPr lang="en-US" altLang="en-US" sz="2200">
                <a:latin typeface="Tahoma" charset="0"/>
              </a:rPr>
              <a:t>This was highlighted at the Diet of Spier in 1526 under Archduke Ferdinand of Austria - (The Lutheran influence strong at this meeting)</a:t>
            </a:r>
          </a:p>
          <a:p>
            <a:pPr eaLnBrk="1" hangingPunct="1">
              <a:lnSpc>
                <a:spcPct val="90000"/>
              </a:lnSpc>
              <a:spcBef>
                <a:spcPct val="20000"/>
              </a:spcBef>
              <a:buFont typeface="Wingdings" charset="2"/>
              <a:buChar char="§"/>
            </a:pPr>
            <a:r>
              <a:rPr lang="en-US" altLang="en-US" sz="2200">
                <a:latin typeface="Tahoma" charset="0"/>
              </a:rPr>
              <a:t>The Diet came with the consent of Ferdinand to the unanimous conclusion Aug. 27, that a general or national council should be convened for the settlement of the church question concerning the Edict of Worms.</a:t>
            </a:r>
          </a:p>
          <a:p>
            <a:pPr eaLnBrk="1" hangingPunct="1">
              <a:lnSpc>
                <a:spcPct val="90000"/>
              </a:lnSpc>
              <a:spcBef>
                <a:spcPct val="20000"/>
              </a:spcBef>
              <a:buFont typeface="Wingdings" charset="2"/>
              <a:buChar char="§"/>
            </a:pPr>
            <a:r>
              <a:rPr lang="en-US" altLang="en-US" sz="2200">
                <a:latin typeface="Tahoma" charset="0"/>
              </a:rPr>
              <a:t>Also, each state was given the right to carry out their own justice as it had to do with violators of the teachings of the church, and not as the edict of Worms has determined as a role to be determined by the church and its officers.</a:t>
            </a:r>
          </a:p>
          <a:p>
            <a:pPr eaLnBrk="1" hangingPunct="1">
              <a:lnSpc>
                <a:spcPct val="90000"/>
              </a:lnSpc>
              <a:spcBef>
                <a:spcPct val="20000"/>
              </a:spcBef>
              <a:buFont typeface="Wingdings" charset="2"/>
              <a:buChar char="§"/>
            </a:pPr>
            <a:r>
              <a:rPr lang="en-US" altLang="en-US" sz="2200">
                <a:latin typeface="Tahoma" charset="0"/>
              </a:rPr>
              <a:t>As a result, the Protestant princes dared for the first time to profess their faith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131">
                                            <p:txEl>
                                              <p:pRg st="3" end="3"/>
                                            </p:txEl>
                                          </p:spTgt>
                                        </p:tgtEl>
                                        <p:attrNameLst>
                                          <p:attrName>style.visibility</p:attrName>
                                        </p:attrNameLst>
                                      </p:cBhvr>
                                      <p:to>
                                        <p:strVal val="visible"/>
                                      </p:to>
                                    </p:set>
                                    <p:anim calcmode="lin" valueType="num">
                                      <p:cBhvr additive="base">
                                        <p:cTn id="25" dur="500" fill="hold"/>
                                        <p:tgtEl>
                                          <p:spTgt spid="48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131">
                                            <p:txEl>
                                              <p:pRg st="4" end="4"/>
                                            </p:txEl>
                                          </p:spTgt>
                                        </p:tgtEl>
                                        <p:attrNameLst>
                                          <p:attrName>style.visibility</p:attrName>
                                        </p:attrNameLst>
                                      </p:cBhvr>
                                      <p:to>
                                        <p:strVal val="visible"/>
                                      </p:to>
                                    </p:set>
                                    <p:anim calcmode="lin" valueType="num">
                                      <p:cBhvr additive="base">
                                        <p:cTn id="31" dur="5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131">
                                            <p:txEl>
                                              <p:pRg st="5" end="5"/>
                                            </p:txEl>
                                          </p:spTgt>
                                        </p:tgtEl>
                                        <p:attrNameLst>
                                          <p:attrName>style.visibility</p:attrName>
                                        </p:attrNameLst>
                                      </p:cBhvr>
                                      <p:to>
                                        <p:strVal val="visible"/>
                                      </p:to>
                                    </p:set>
                                    <p:anim calcmode="lin" valueType="num">
                                      <p:cBhvr additive="base">
                                        <p:cTn id="37" dur="500" fill="hold"/>
                                        <p:tgtEl>
                                          <p:spTgt spid="481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1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bldLvl="3"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609600"/>
          </a:xfrm>
        </p:spPr>
        <p:txBody>
          <a:bodyPr/>
          <a:lstStyle/>
          <a:p>
            <a:pPr eaLnBrk="1" hangingPunct="1"/>
            <a:r>
              <a:rPr lang="en-US" altLang="en-US" sz="4000">
                <a:latin typeface="Tahoma" charset="0"/>
              </a:rPr>
              <a:t>Diet of Speyer II — 1529</a:t>
            </a:r>
            <a:endParaRPr lang="en-US" altLang="en-US" sz="3200">
              <a:latin typeface="Tahoma" charset="0"/>
            </a:endParaRPr>
          </a:p>
        </p:txBody>
      </p:sp>
      <p:sp>
        <p:nvSpPr>
          <p:cNvPr id="49155" name="Text Box 3"/>
          <p:cNvSpPr txBox="1">
            <a:spLocks noChangeArrowheads="1"/>
          </p:cNvSpPr>
          <p:nvPr/>
        </p:nvSpPr>
        <p:spPr bwMode="auto">
          <a:xfrm>
            <a:off x="0" y="911225"/>
            <a:ext cx="91440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920750" indent="-40481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a:latin typeface="Tahoma" charset="0"/>
              </a:rPr>
              <a:t>The Second Diet (Assembly of Holy Roman Empire) at Speyer, Germany, convened in March, 1529 for action against the Ottoman Turks uprising, and against further progress of Protestantism</a:t>
            </a:r>
          </a:p>
          <a:p>
            <a:pPr eaLnBrk="1" hangingPunct="1">
              <a:lnSpc>
                <a:spcPct val="90000"/>
              </a:lnSpc>
              <a:spcBef>
                <a:spcPct val="20000"/>
              </a:spcBef>
              <a:buFont typeface="Wingdings" charset="2"/>
              <a:buChar char="§"/>
            </a:pPr>
            <a:r>
              <a:rPr lang="en-US" altLang="en-US">
                <a:latin typeface="Tahoma" charset="0"/>
              </a:rPr>
              <a:t>This meeting drew a majority of Catholics this time.</a:t>
            </a:r>
          </a:p>
          <a:p>
            <a:pPr eaLnBrk="1" hangingPunct="1">
              <a:lnSpc>
                <a:spcPct val="90000"/>
              </a:lnSpc>
              <a:spcBef>
                <a:spcPct val="20000"/>
              </a:spcBef>
              <a:buFont typeface="Wingdings" charset="2"/>
              <a:buChar char="§"/>
            </a:pPr>
            <a:r>
              <a:rPr lang="en-US" altLang="en-US">
                <a:latin typeface="Tahoma" charset="0"/>
              </a:rPr>
              <a:t>The Diet neutralized the recess of the preceding Diet of 1526</a:t>
            </a:r>
          </a:p>
          <a:p>
            <a:pPr lvl="1" eaLnBrk="1" hangingPunct="1">
              <a:lnSpc>
                <a:spcPct val="90000"/>
              </a:lnSpc>
              <a:spcBef>
                <a:spcPct val="20000"/>
              </a:spcBef>
              <a:buFont typeface="Wingdings" charset="2"/>
              <a:buChar char="§"/>
            </a:pPr>
            <a:r>
              <a:rPr lang="en-US" altLang="en-US" sz="2100">
                <a:latin typeface="Tahoma" charset="0"/>
              </a:rPr>
              <a:t>It virtually condemned (without annulling) the innovations made</a:t>
            </a:r>
          </a:p>
          <a:p>
            <a:pPr lvl="1" eaLnBrk="1" hangingPunct="1">
              <a:lnSpc>
                <a:spcPct val="90000"/>
              </a:lnSpc>
              <a:spcBef>
                <a:spcPct val="20000"/>
              </a:spcBef>
              <a:buFont typeface="Wingdings" charset="2"/>
              <a:buChar char="§"/>
            </a:pPr>
            <a:r>
              <a:rPr lang="en-US" altLang="en-US" sz="2100">
                <a:latin typeface="Tahoma" charset="0"/>
              </a:rPr>
              <a:t>It forbade any further reformation until the meeting of the council</a:t>
            </a:r>
          </a:p>
          <a:p>
            <a:pPr eaLnBrk="1" hangingPunct="1">
              <a:lnSpc>
                <a:spcPct val="90000"/>
              </a:lnSpc>
              <a:spcBef>
                <a:spcPct val="20000"/>
              </a:spcBef>
              <a:buFont typeface="Wingdings" charset="2"/>
              <a:buChar char="§"/>
            </a:pPr>
            <a:r>
              <a:rPr lang="en-US" altLang="en-US">
                <a:latin typeface="Tahoma" charset="0"/>
              </a:rPr>
              <a:t>The Lutheran members, under well‑founded impression that the prohibition of any future reformation meant death to the whole movement, entered in the legal form of appeal, a protest, on April 25,1529, against those measures of the Diet which were contrary to the word of God.</a:t>
            </a:r>
          </a:p>
          <a:p>
            <a:pPr eaLnBrk="1" hangingPunct="1">
              <a:lnSpc>
                <a:spcPct val="90000"/>
              </a:lnSpc>
              <a:spcBef>
                <a:spcPct val="20000"/>
              </a:spcBef>
              <a:buFont typeface="Wingdings" charset="2"/>
              <a:buChar char="§"/>
            </a:pPr>
            <a:r>
              <a:rPr lang="en-US" altLang="en-US" u="sng">
                <a:latin typeface="Tahoma" charset="0"/>
              </a:rPr>
              <a:t>From this protest and appeal the Lutherans were called Protestants</a:t>
            </a:r>
            <a:r>
              <a:rPr lang="en-US" altLang="en-US">
                <a:latin typeface="Tahoma" charset="0"/>
              </a:rPr>
              <a:t> (History of the Christian Church, Schaff, vol.7, p.683‑686, 690‑693)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155">
                                            <p:txEl>
                                              <p:pRg st="4" end="4"/>
                                            </p:txEl>
                                          </p:spTgt>
                                        </p:tgtEl>
                                        <p:attrNameLst>
                                          <p:attrName>style.visibility</p:attrName>
                                        </p:attrNameLst>
                                      </p:cBhvr>
                                      <p:to>
                                        <p:strVal val="visible"/>
                                      </p:to>
                                    </p:set>
                                    <p:anim calcmode="lin" valueType="num">
                                      <p:cBhvr additive="base">
                                        <p:cTn id="31" dur="500" fill="hold"/>
                                        <p:tgtEl>
                                          <p:spTgt spid="491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1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9155">
                                            <p:txEl>
                                              <p:pRg st="5" end="5"/>
                                            </p:txEl>
                                          </p:spTgt>
                                        </p:tgtEl>
                                        <p:attrNameLst>
                                          <p:attrName>style.visibility</p:attrName>
                                        </p:attrNameLst>
                                      </p:cBhvr>
                                      <p:to>
                                        <p:strVal val="visible"/>
                                      </p:to>
                                    </p:set>
                                    <p:anim calcmode="lin" valueType="num">
                                      <p:cBhvr additive="base">
                                        <p:cTn id="37" dur="500" fill="hold"/>
                                        <p:tgtEl>
                                          <p:spTgt spid="491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91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155">
                                            <p:txEl>
                                              <p:pRg st="6" end="6"/>
                                            </p:txEl>
                                          </p:spTgt>
                                        </p:tgtEl>
                                        <p:attrNameLst>
                                          <p:attrName>style.visibility</p:attrName>
                                        </p:attrNameLst>
                                      </p:cBhvr>
                                      <p:to>
                                        <p:strVal val="visible"/>
                                      </p:to>
                                    </p:set>
                                    <p:anim calcmode="lin" valueType="num">
                                      <p:cBhvr additive="base">
                                        <p:cTn id="43" dur="500" fill="hold"/>
                                        <p:tgtEl>
                                          <p:spTgt spid="4915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915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bldLvl="3"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505200" y="-76200"/>
            <a:ext cx="56388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20000"/>
              </a:spcBef>
              <a:buFontTx/>
              <a:buChar char="•"/>
            </a:pPr>
            <a:r>
              <a:rPr lang="en-US" altLang="en-US" sz="2300">
                <a:latin typeface="Tahoma" charset="0"/>
              </a:rPr>
              <a:t>Born Noyon, France July 10, 1509</a:t>
            </a:r>
          </a:p>
          <a:p>
            <a:pPr eaLnBrk="1" hangingPunct="1">
              <a:spcBef>
                <a:spcPct val="20000"/>
              </a:spcBef>
              <a:buFontTx/>
              <a:buChar char="•"/>
            </a:pPr>
            <a:r>
              <a:rPr lang="en-US" altLang="en-US" sz="2300">
                <a:latin typeface="Tahoma" charset="0"/>
              </a:rPr>
              <a:t>At Age 12 Presented To The Catholic Church At Noyon For Education</a:t>
            </a:r>
          </a:p>
          <a:p>
            <a:pPr eaLnBrk="1" hangingPunct="1">
              <a:spcBef>
                <a:spcPct val="20000"/>
              </a:spcBef>
              <a:buFontTx/>
              <a:buChar char="•"/>
            </a:pPr>
            <a:r>
              <a:rPr lang="en-US" altLang="en-US" sz="2300">
                <a:latin typeface="Tahoma" charset="0"/>
              </a:rPr>
              <a:t>He Began Early Preaching Reformation</a:t>
            </a:r>
          </a:p>
          <a:p>
            <a:pPr eaLnBrk="1" hangingPunct="1">
              <a:spcBef>
                <a:spcPct val="20000"/>
              </a:spcBef>
              <a:buFontTx/>
              <a:buChar char="•"/>
            </a:pPr>
            <a:r>
              <a:rPr lang="en-US" altLang="en-US" sz="2300">
                <a:latin typeface="Tahoma" charset="0"/>
              </a:rPr>
              <a:t>Organized Systematic Protestantism</a:t>
            </a:r>
          </a:p>
          <a:p>
            <a:pPr eaLnBrk="1" hangingPunct="1">
              <a:spcBef>
                <a:spcPct val="20000"/>
              </a:spcBef>
              <a:buFontTx/>
              <a:buChar char="•"/>
            </a:pPr>
            <a:r>
              <a:rPr lang="en-US" altLang="en-US" sz="2300">
                <a:latin typeface="Tahoma" charset="0"/>
              </a:rPr>
              <a:t>Through Him Geneva Became The “Rome” Of Protestantism</a:t>
            </a:r>
          </a:p>
          <a:p>
            <a:pPr eaLnBrk="1" hangingPunct="1">
              <a:spcBef>
                <a:spcPct val="20000"/>
              </a:spcBef>
              <a:buFontTx/>
              <a:buChar char="•"/>
            </a:pPr>
            <a:r>
              <a:rPr lang="en-US" altLang="en-US" sz="2300">
                <a:latin typeface="Tahoma" charset="0"/>
              </a:rPr>
              <a:t>“Calvinism” Is Used To Designate His System Of Theology</a:t>
            </a:r>
          </a:p>
          <a:p>
            <a:pPr eaLnBrk="1" hangingPunct="1">
              <a:spcBef>
                <a:spcPct val="20000"/>
              </a:spcBef>
              <a:buFontTx/>
              <a:buChar char="•"/>
            </a:pPr>
            <a:r>
              <a:rPr lang="en-US" altLang="en-US" sz="2300">
                <a:latin typeface="Tahoma" charset="0"/>
              </a:rPr>
              <a:t>“Presbyterian” A Term To Designate The System Of Government He Adopted For Church In Switzerland</a:t>
            </a:r>
          </a:p>
          <a:p>
            <a:pPr eaLnBrk="1" hangingPunct="1">
              <a:spcBef>
                <a:spcPct val="20000"/>
              </a:spcBef>
              <a:buFontTx/>
              <a:buChar char="•"/>
            </a:pPr>
            <a:r>
              <a:rPr lang="en-US" altLang="en-US" sz="2300">
                <a:latin typeface="Tahoma" charset="0"/>
              </a:rPr>
              <a:t>Established A College In Geneva, With Theodore Beza As Head – 1536</a:t>
            </a:r>
          </a:p>
          <a:p>
            <a:pPr lvl="1" eaLnBrk="1" hangingPunct="1">
              <a:spcBef>
                <a:spcPct val="20000"/>
              </a:spcBef>
              <a:buFontTx/>
              <a:buChar char="•"/>
            </a:pPr>
            <a:r>
              <a:rPr lang="en-US" altLang="en-US" sz="2300">
                <a:latin typeface="Tahoma" charset="0"/>
              </a:rPr>
              <a:t>Its Success Drew Students From All Over Europe, Inc. John Knox, And Other English &amp; Scottish Theologians</a:t>
            </a:r>
          </a:p>
        </p:txBody>
      </p:sp>
      <p:graphicFrame>
        <p:nvGraphicFramePr>
          <p:cNvPr id="9219" name="Object 3"/>
          <p:cNvGraphicFramePr>
            <a:graphicFrameLocks noChangeAspect="1"/>
          </p:cNvGraphicFramePr>
          <p:nvPr/>
        </p:nvGraphicFramePr>
        <p:xfrm>
          <a:off x="152400" y="1781175"/>
          <a:ext cx="3238500" cy="4010025"/>
        </p:xfrm>
        <a:graphic>
          <a:graphicData uri="http://schemas.openxmlformats.org/presentationml/2006/ole">
            <mc:AlternateContent xmlns:mc="http://schemas.openxmlformats.org/markup-compatibility/2006">
              <mc:Choice xmlns:v="urn:schemas-microsoft-com:vml" Requires="v">
                <p:oleObj spid="_x0000_s11269" name="Photo Editor Photo" r:id="rId4" imgW="3238952" imgH="4009524" progId="MSPhotoEd.3">
                  <p:embed/>
                </p:oleObj>
              </mc:Choice>
              <mc:Fallback>
                <p:oleObj name="Photo Editor Photo" r:id="rId4" imgW="3238952" imgH="4009524"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781175"/>
                        <a:ext cx="323850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0" name="Rectangle 4"/>
          <p:cNvSpPr>
            <a:spLocks noGrp="1" noChangeArrowheads="1"/>
          </p:cNvSpPr>
          <p:nvPr>
            <p:ph type="title" idx="4294967295"/>
          </p:nvPr>
        </p:nvSpPr>
        <p:spPr>
          <a:xfrm>
            <a:off x="381000" y="228600"/>
            <a:ext cx="3124200" cy="1371600"/>
          </a:xfrm>
        </p:spPr>
        <p:txBody>
          <a:bodyPr/>
          <a:lstStyle/>
          <a:p>
            <a:pPr eaLnBrk="1" hangingPunct="1"/>
            <a:r>
              <a:rPr lang="en-US" altLang="en-US">
                <a:latin typeface="Tahoma" charset="0"/>
              </a:rPr>
              <a:t>John Calvin</a:t>
            </a:r>
            <a:br>
              <a:rPr lang="en-US" altLang="en-US">
                <a:latin typeface="Tahoma" charset="0"/>
              </a:rPr>
            </a:br>
            <a:r>
              <a:rPr lang="en-US" altLang="en-US" sz="3600">
                <a:latin typeface="Tahoma" charset="0"/>
              </a:rPr>
              <a:t>1509-1564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6" presetClass="entr" presetSubtype="37" fill="hold" nodeType="after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barn(outVertical)">
                                      <p:cBhvr>
                                        <p:cTn id="12" dur="500"/>
                                        <p:tgtEl>
                                          <p:spTgt spid="92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9218">
                                            <p:txEl>
                                              <p:pRg st="0" end="0"/>
                                            </p:txEl>
                                          </p:spTgt>
                                        </p:tgtEl>
                                        <p:attrNameLst>
                                          <p:attrName>style.visibility</p:attrName>
                                        </p:attrNameLst>
                                      </p:cBhvr>
                                      <p:to>
                                        <p:strVal val="visible"/>
                                      </p:to>
                                    </p:set>
                                    <p:animEffect transition="in" filter="barn(outVertical)">
                                      <p:cBhvr>
                                        <p:cTn id="17" dur="500"/>
                                        <p:tgtEl>
                                          <p:spTgt spid="921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9218">
                                            <p:txEl>
                                              <p:pRg st="1" end="1"/>
                                            </p:txEl>
                                          </p:spTgt>
                                        </p:tgtEl>
                                        <p:attrNameLst>
                                          <p:attrName>style.visibility</p:attrName>
                                        </p:attrNameLst>
                                      </p:cBhvr>
                                      <p:to>
                                        <p:strVal val="visible"/>
                                      </p:to>
                                    </p:set>
                                    <p:animEffect transition="in" filter="barn(outVertical)">
                                      <p:cBhvr>
                                        <p:cTn id="22" dur="500"/>
                                        <p:tgtEl>
                                          <p:spTgt spid="9218">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218">
                                            <p:txEl>
                                              <p:pRg st="2" end="2"/>
                                            </p:txEl>
                                          </p:spTgt>
                                        </p:tgtEl>
                                        <p:attrNameLst>
                                          <p:attrName>style.visibility</p:attrName>
                                        </p:attrNameLst>
                                      </p:cBhvr>
                                      <p:to>
                                        <p:strVal val="visible"/>
                                      </p:to>
                                    </p:set>
                                    <p:animEffect transition="in" filter="barn(outVertical)">
                                      <p:cBhvr>
                                        <p:cTn id="27" dur="500"/>
                                        <p:tgtEl>
                                          <p:spTgt spid="921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9218">
                                            <p:txEl>
                                              <p:pRg st="3" end="3"/>
                                            </p:txEl>
                                          </p:spTgt>
                                        </p:tgtEl>
                                        <p:attrNameLst>
                                          <p:attrName>style.visibility</p:attrName>
                                        </p:attrNameLst>
                                      </p:cBhvr>
                                      <p:to>
                                        <p:strVal val="visible"/>
                                      </p:to>
                                    </p:set>
                                    <p:animEffect transition="in" filter="barn(outVertical)">
                                      <p:cBhvr>
                                        <p:cTn id="32" dur="500"/>
                                        <p:tgtEl>
                                          <p:spTgt spid="9218">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9218">
                                            <p:txEl>
                                              <p:pRg st="4" end="4"/>
                                            </p:txEl>
                                          </p:spTgt>
                                        </p:tgtEl>
                                        <p:attrNameLst>
                                          <p:attrName>style.visibility</p:attrName>
                                        </p:attrNameLst>
                                      </p:cBhvr>
                                      <p:to>
                                        <p:strVal val="visible"/>
                                      </p:to>
                                    </p:set>
                                    <p:animEffect transition="in" filter="barn(outVertical)">
                                      <p:cBhvr>
                                        <p:cTn id="37" dur="500"/>
                                        <p:tgtEl>
                                          <p:spTgt spid="9218">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9218">
                                            <p:txEl>
                                              <p:pRg st="5" end="5"/>
                                            </p:txEl>
                                          </p:spTgt>
                                        </p:tgtEl>
                                        <p:attrNameLst>
                                          <p:attrName>style.visibility</p:attrName>
                                        </p:attrNameLst>
                                      </p:cBhvr>
                                      <p:to>
                                        <p:strVal val="visible"/>
                                      </p:to>
                                    </p:set>
                                    <p:animEffect transition="in" filter="barn(outVertical)">
                                      <p:cBhvr>
                                        <p:cTn id="42" dur="500"/>
                                        <p:tgtEl>
                                          <p:spTgt spid="9218">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9218">
                                            <p:txEl>
                                              <p:pRg st="6" end="6"/>
                                            </p:txEl>
                                          </p:spTgt>
                                        </p:tgtEl>
                                        <p:attrNameLst>
                                          <p:attrName>style.visibility</p:attrName>
                                        </p:attrNameLst>
                                      </p:cBhvr>
                                      <p:to>
                                        <p:strVal val="visible"/>
                                      </p:to>
                                    </p:set>
                                    <p:animEffect transition="in" filter="barn(outVertical)">
                                      <p:cBhvr>
                                        <p:cTn id="47" dur="500"/>
                                        <p:tgtEl>
                                          <p:spTgt spid="9218">
                                            <p:txEl>
                                              <p:pRg st="6" end="6"/>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9218">
                                            <p:txEl>
                                              <p:pRg st="7" end="7"/>
                                            </p:txEl>
                                          </p:spTgt>
                                        </p:tgtEl>
                                        <p:attrNameLst>
                                          <p:attrName>style.visibility</p:attrName>
                                        </p:attrNameLst>
                                      </p:cBhvr>
                                      <p:to>
                                        <p:strVal val="visible"/>
                                      </p:to>
                                    </p:set>
                                    <p:animEffect transition="in" filter="barn(outVertical)">
                                      <p:cBhvr>
                                        <p:cTn id="52" dur="500"/>
                                        <p:tgtEl>
                                          <p:spTgt spid="9218">
                                            <p:txEl>
                                              <p:pRg st="7" end="7"/>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37" fill="hold" grpId="0" nodeType="clickEffect">
                                  <p:stCondLst>
                                    <p:cond delay="0"/>
                                  </p:stCondLst>
                                  <p:childTnLst>
                                    <p:set>
                                      <p:cBhvr>
                                        <p:cTn id="56" dur="1" fill="hold">
                                          <p:stCondLst>
                                            <p:cond delay="0"/>
                                          </p:stCondLst>
                                        </p:cTn>
                                        <p:tgtEl>
                                          <p:spTgt spid="9218">
                                            <p:txEl>
                                              <p:pRg st="8" end="8"/>
                                            </p:txEl>
                                          </p:spTgt>
                                        </p:tgtEl>
                                        <p:attrNameLst>
                                          <p:attrName>style.visibility</p:attrName>
                                        </p:attrNameLst>
                                      </p:cBhvr>
                                      <p:to>
                                        <p:strVal val="visible"/>
                                      </p:to>
                                    </p:set>
                                    <p:animEffect transition="in" filter="barn(outVertical)">
                                      <p:cBhvr>
                                        <p:cTn id="57" dur="500"/>
                                        <p:tgtEl>
                                          <p:spTgt spid="92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bldLvl="2" autoUpdateAnimBg="0"/>
      <p:bldP spid="9220"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486400" y="304800"/>
            <a:ext cx="3505200" cy="1524000"/>
          </a:xfrm>
        </p:spPr>
        <p:txBody>
          <a:bodyPr/>
          <a:lstStyle/>
          <a:p>
            <a:pPr eaLnBrk="1" hangingPunct="1"/>
            <a:r>
              <a:rPr lang="en-US" altLang="en-US">
                <a:latin typeface="Tahoma" charset="0"/>
              </a:rPr>
              <a:t>Teachings </a:t>
            </a:r>
            <a:br>
              <a:rPr lang="en-US" altLang="en-US">
                <a:latin typeface="Tahoma" charset="0"/>
              </a:rPr>
            </a:br>
            <a:r>
              <a:rPr lang="en-US" altLang="en-US">
                <a:latin typeface="Tahoma" charset="0"/>
              </a:rPr>
              <a:t>Of Calvin</a:t>
            </a:r>
          </a:p>
        </p:txBody>
      </p:sp>
      <p:graphicFrame>
        <p:nvGraphicFramePr>
          <p:cNvPr id="11269" name="Object 5"/>
          <p:cNvGraphicFramePr>
            <a:graphicFrameLocks noChangeAspect="1"/>
          </p:cNvGraphicFramePr>
          <p:nvPr/>
        </p:nvGraphicFramePr>
        <p:xfrm>
          <a:off x="5772150" y="1981200"/>
          <a:ext cx="3295650" cy="4648200"/>
        </p:xfrm>
        <a:graphic>
          <a:graphicData uri="http://schemas.openxmlformats.org/presentationml/2006/ole">
            <mc:AlternateContent xmlns:mc="http://schemas.openxmlformats.org/markup-compatibility/2006">
              <mc:Choice xmlns:v="urn:schemas-microsoft-com:vml" Requires="v">
                <p:oleObj spid="_x0000_s12293" name="Photo Editor Photo" r:id="rId4" imgW="2809524" imgH="3962953" progId="MSPhotoEd.3">
                  <p:embed/>
                </p:oleObj>
              </mc:Choice>
              <mc:Fallback>
                <p:oleObj name="Photo Editor Photo" r:id="rId4" imgW="2809524" imgH="3962953"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2150" y="1981200"/>
                        <a:ext cx="329565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70" name="Text Box 6"/>
          <p:cNvSpPr txBox="1">
            <a:spLocks noChangeArrowheads="1"/>
          </p:cNvSpPr>
          <p:nvPr/>
        </p:nvSpPr>
        <p:spPr bwMode="auto">
          <a:xfrm>
            <a:off x="76200" y="-28575"/>
            <a:ext cx="57912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defRPr>
            </a:lvl1pPr>
            <a:lvl2pPr marL="739775" indent="-282575"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2100">
                <a:latin typeface="Tahoma" charset="0"/>
              </a:rPr>
              <a:t>The Bible Is The Infallible Guide For The Church, But Must Be Interpreted By The Elect</a:t>
            </a:r>
          </a:p>
          <a:p>
            <a:pPr eaLnBrk="1" hangingPunct="1">
              <a:lnSpc>
                <a:spcPct val="90000"/>
              </a:lnSpc>
              <a:spcBef>
                <a:spcPct val="20000"/>
              </a:spcBef>
              <a:buFontTx/>
              <a:buChar char="•"/>
            </a:pPr>
            <a:r>
              <a:rPr lang="en-US" altLang="en-US" sz="2100">
                <a:latin typeface="Tahoma" charset="0"/>
              </a:rPr>
              <a:t>Gave 10 Commandments An Important Place In Theology</a:t>
            </a:r>
          </a:p>
          <a:p>
            <a:pPr eaLnBrk="1" hangingPunct="1">
              <a:lnSpc>
                <a:spcPct val="90000"/>
              </a:lnSpc>
              <a:spcBef>
                <a:spcPct val="20000"/>
              </a:spcBef>
              <a:buFontTx/>
              <a:buChar char="•"/>
            </a:pPr>
            <a:r>
              <a:rPr lang="en-US" altLang="en-US" sz="2100">
                <a:latin typeface="Tahoma" charset="0"/>
              </a:rPr>
              <a:t>Purpose Of Life Is Found In Glorifying God, Not Self Pleasure</a:t>
            </a:r>
          </a:p>
          <a:p>
            <a:pPr eaLnBrk="1" hangingPunct="1">
              <a:lnSpc>
                <a:spcPct val="90000"/>
              </a:lnSpc>
              <a:spcBef>
                <a:spcPct val="20000"/>
              </a:spcBef>
              <a:buFontTx/>
              <a:buChar char="•"/>
            </a:pPr>
            <a:r>
              <a:rPr lang="en-US" altLang="en-US" sz="2100">
                <a:latin typeface="Tahoma" charset="0"/>
              </a:rPr>
              <a:t>Discipline, Excommunication To Those Not Conforming</a:t>
            </a:r>
          </a:p>
          <a:p>
            <a:pPr eaLnBrk="1" hangingPunct="1">
              <a:lnSpc>
                <a:spcPct val="90000"/>
              </a:lnSpc>
              <a:spcBef>
                <a:spcPct val="20000"/>
              </a:spcBef>
              <a:buFontTx/>
              <a:buChar char="•"/>
            </a:pPr>
            <a:r>
              <a:rPr lang="en-US" altLang="en-US" sz="2100">
                <a:latin typeface="Tahoma" charset="0"/>
              </a:rPr>
              <a:t>Lord’s Supper Four Times Per Year For Elect</a:t>
            </a:r>
          </a:p>
          <a:p>
            <a:pPr eaLnBrk="1" hangingPunct="1">
              <a:lnSpc>
                <a:spcPct val="90000"/>
              </a:lnSpc>
              <a:spcBef>
                <a:spcPct val="20000"/>
              </a:spcBef>
              <a:buFontTx/>
              <a:buChar char="•"/>
            </a:pPr>
            <a:r>
              <a:rPr lang="en-US" altLang="en-US" sz="2100">
                <a:latin typeface="Tahoma" charset="0"/>
              </a:rPr>
              <a:t>Tulip Doctrine – Augustinian Theology</a:t>
            </a:r>
          </a:p>
          <a:p>
            <a:pPr lvl="1" eaLnBrk="1" hangingPunct="1">
              <a:lnSpc>
                <a:spcPct val="90000"/>
              </a:lnSpc>
              <a:spcBef>
                <a:spcPct val="20000"/>
              </a:spcBef>
              <a:buFontTx/>
              <a:buChar char="–"/>
            </a:pPr>
            <a:r>
              <a:rPr lang="en-US" altLang="en-US" sz="1900">
                <a:latin typeface="Tahoma" charset="0"/>
              </a:rPr>
              <a:t>Total Hereditary Depravity (Sin Of Adam Inherited By All)</a:t>
            </a:r>
          </a:p>
          <a:p>
            <a:pPr lvl="1" eaLnBrk="1" hangingPunct="1">
              <a:lnSpc>
                <a:spcPct val="90000"/>
              </a:lnSpc>
              <a:spcBef>
                <a:spcPct val="20000"/>
              </a:spcBef>
              <a:buFontTx/>
              <a:buChar char="–"/>
            </a:pPr>
            <a:r>
              <a:rPr lang="en-US" altLang="en-US" sz="1900">
                <a:latin typeface="Tahoma" charset="0"/>
              </a:rPr>
              <a:t>Unconditional Election (God Chose You Irresistibly)</a:t>
            </a:r>
          </a:p>
          <a:p>
            <a:pPr lvl="1" eaLnBrk="1" hangingPunct="1">
              <a:lnSpc>
                <a:spcPct val="90000"/>
              </a:lnSpc>
              <a:spcBef>
                <a:spcPct val="20000"/>
              </a:spcBef>
              <a:buFontTx/>
              <a:buChar char="–"/>
            </a:pPr>
            <a:r>
              <a:rPr lang="en-US" altLang="en-US" sz="1900">
                <a:latin typeface="Tahoma" charset="0"/>
              </a:rPr>
              <a:t>Limited Atonement (Jesus Died For A Limited Amount Of People)</a:t>
            </a:r>
          </a:p>
          <a:p>
            <a:pPr lvl="1" eaLnBrk="1" hangingPunct="1">
              <a:lnSpc>
                <a:spcPct val="90000"/>
              </a:lnSpc>
              <a:spcBef>
                <a:spcPct val="20000"/>
              </a:spcBef>
              <a:buFontTx/>
              <a:buChar char="–"/>
            </a:pPr>
            <a:r>
              <a:rPr lang="en-US" altLang="en-US" sz="1900">
                <a:latin typeface="Tahoma" charset="0"/>
              </a:rPr>
              <a:t>Irresistible Grace (Given To Those Predestined, Irresistibly</a:t>
            </a:r>
          </a:p>
          <a:p>
            <a:pPr lvl="1" eaLnBrk="1" hangingPunct="1">
              <a:lnSpc>
                <a:spcPct val="90000"/>
              </a:lnSpc>
              <a:spcBef>
                <a:spcPct val="20000"/>
              </a:spcBef>
              <a:buFontTx/>
              <a:buChar char="–"/>
            </a:pPr>
            <a:r>
              <a:rPr lang="en-US" altLang="en-US" sz="1900">
                <a:latin typeface="Tahoma" charset="0"/>
              </a:rPr>
              <a:t>Perseverance Of The Saints (Once Saved, Always Saved)</a:t>
            </a:r>
          </a:p>
          <a:p>
            <a:pPr eaLnBrk="1" hangingPunct="1">
              <a:lnSpc>
                <a:spcPct val="90000"/>
              </a:lnSpc>
              <a:spcBef>
                <a:spcPct val="20000"/>
              </a:spcBef>
              <a:buFontTx/>
              <a:buChar char="•"/>
            </a:pPr>
            <a:r>
              <a:rPr lang="en-US" altLang="en-US" sz="2100">
                <a:latin typeface="Tahoma" charset="0"/>
              </a:rPr>
              <a:t>Calvin Died 1564, Theodore Beza Then Led</a:t>
            </a:r>
            <a:endParaRPr lang="en-US" altLang="en-US" sz="21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0-#ppt_w/2"/>
                                          </p:val>
                                        </p:tav>
                                        <p:tav tm="100000">
                                          <p:val>
                                            <p:strVal val="#ppt_x"/>
                                          </p:val>
                                        </p:tav>
                                      </p:tavLst>
                                    </p:anim>
                                    <p:anim calcmode="lin" valueType="num">
                                      <p:cBhvr additive="base">
                                        <p:cTn id="8" dur="500" fill="hold"/>
                                        <p:tgtEl>
                                          <p:spTgt spid="1126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additive="base">
                                        <p:cTn id="12" dur="500" fill="hold"/>
                                        <p:tgtEl>
                                          <p:spTgt spid="11269"/>
                                        </p:tgtEl>
                                        <p:attrNameLst>
                                          <p:attrName>ppt_x</p:attrName>
                                        </p:attrNameLst>
                                      </p:cBhvr>
                                      <p:tavLst>
                                        <p:tav tm="0">
                                          <p:val>
                                            <p:strVal val="0-#ppt_w/2"/>
                                          </p:val>
                                        </p:tav>
                                        <p:tav tm="100000">
                                          <p:val>
                                            <p:strVal val="#ppt_x"/>
                                          </p:val>
                                        </p:tav>
                                      </p:tavLst>
                                    </p:anim>
                                    <p:anim calcmode="lin" valueType="num">
                                      <p:cBhvr additive="base">
                                        <p:cTn id="13" dur="500" fill="hold"/>
                                        <p:tgtEl>
                                          <p:spTgt spid="1126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2" fill="hold" grpId="0" nodeType="clickEffect">
                                  <p:stCondLst>
                                    <p:cond delay="0"/>
                                  </p:stCondLst>
                                  <p:childTnLst>
                                    <p:set>
                                      <p:cBhvr>
                                        <p:cTn id="17" dur="1" fill="hold">
                                          <p:stCondLst>
                                            <p:cond delay="0"/>
                                          </p:stCondLst>
                                        </p:cTn>
                                        <p:tgtEl>
                                          <p:spTgt spid="11270">
                                            <p:txEl>
                                              <p:pRg st="0" end="0"/>
                                            </p:txEl>
                                          </p:spTgt>
                                        </p:tgtEl>
                                        <p:attrNameLst>
                                          <p:attrName>style.visibility</p:attrName>
                                        </p:attrNameLst>
                                      </p:cBhvr>
                                      <p:to>
                                        <p:strVal val="visible"/>
                                      </p:to>
                                    </p:set>
                                    <p:anim calcmode="lin" valueType="num">
                                      <p:cBhvr additive="base">
                                        <p:cTn id="18" dur="500" fill="hold"/>
                                        <p:tgtEl>
                                          <p:spTgt spid="11270">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2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2" fill="hold" grpId="0" nodeType="clickEffect">
                                  <p:stCondLst>
                                    <p:cond delay="0"/>
                                  </p:stCondLst>
                                  <p:childTnLst>
                                    <p:set>
                                      <p:cBhvr>
                                        <p:cTn id="23" dur="1" fill="hold">
                                          <p:stCondLst>
                                            <p:cond delay="0"/>
                                          </p:stCondLst>
                                        </p:cTn>
                                        <p:tgtEl>
                                          <p:spTgt spid="11270">
                                            <p:txEl>
                                              <p:pRg st="1" end="1"/>
                                            </p:txEl>
                                          </p:spTgt>
                                        </p:tgtEl>
                                        <p:attrNameLst>
                                          <p:attrName>style.visibility</p:attrName>
                                        </p:attrNameLst>
                                      </p:cBhvr>
                                      <p:to>
                                        <p:strVal val="visible"/>
                                      </p:to>
                                    </p:set>
                                    <p:anim calcmode="lin" valueType="num">
                                      <p:cBhvr additive="base">
                                        <p:cTn id="24" dur="500" fill="hold"/>
                                        <p:tgtEl>
                                          <p:spTgt spid="11270">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2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12" fill="hold" grpId="0" nodeType="clickEffect">
                                  <p:stCondLst>
                                    <p:cond delay="0"/>
                                  </p:stCondLst>
                                  <p:childTnLst>
                                    <p:set>
                                      <p:cBhvr>
                                        <p:cTn id="29" dur="1" fill="hold">
                                          <p:stCondLst>
                                            <p:cond delay="0"/>
                                          </p:stCondLst>
                                        </p:cTn>
                                        <p:tgtEl>
                                          <p:spTgt spid="11270">
                                            <p:txEl>
                                              <p:pRg st="2" end="2"/>
                                            </p:txEl>
                                          </p:spTgt>
                                        </p:tgtEl>
                                        <p:attrNameLst>
                                          <p:attrName>style.visibility</p:attrName>
                                        </p:attrNameLst>
                                      </p:cBhvr>
                                      <p:to>
                                        <p:strVal val="visible"/>
                                      </p:to>
                                    </p:set>
                                    <p:anim calcmode="lin" valueType="num">
                                      <p:cBhvr additive="base">
                                        <p:cTn id="30" dur="500" fill="hold"/>
                                        <p:tgtEl>
                                          <p:spTgt spid="11270">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2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2" fill="hold" grpId="0" nodeType="clickEffect">
                                  <p:stCondLst>
                                    <p:cond delay="0"/>
                                  </p:stCondLst>
                                  <p:childTnLst>
                                    <p:set>
                                      <p:cBhvr>
                                        <p:cTn id="35" dur="1" fill="hold">
                                          <p:stCondLst>
                                            <p:cond delay="0"/>
                                          </p:stCondLst>
                                        </p:cTn>
                                        <p:tgtEl>
                                          <p:spTgt spid="11270">
                                            <p:txEl>
                                              <p:pRg st="3" end="3"/>
                                            </p:txEl>
                                          </p:spTgt>
                                        </p:tgtEl>
                                        <p:attrNameLst>
                                          <p:attrName>style.visibility</p:attrName>
                                        </p:attrNameLst>
                                      </p:cBhvr>
                                      <p:to>
                                        <p:strVal val="visible"/>
                                      </p:to>
                                    </p:set>
                                    <p:anim calcmode="lin" valueType="num">
                                      <p:cBhvr additive="base">
                                        <p:cTn id="36" dur="500" fill="hold"/>
                                        <p:tgtEl>
                                          <p:spTgt spid="11270">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12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2" fill="hold" grpId="0" nodeType="clickEffect">
                                  <p:stCondLst>
                                    <p:cond delay="0"/>
                                  </p:stCondLst>
                                  <p:childTnLst>
                                    <p:set>
                                      <p:cBhvr>
                                        <p:cTn id="41" dur="1" fill="hold">
                                          <p:stCondLst>
                                            <p:cond delay="0"/>
                                          </p:stCondLst>
                                        </p:cTn>
                                        <p:tgtEl>
                                          <p:spTgt spid="11270">
                                            <p:txEl>
                                              <p:pRg st="4" end="4"/>
                                            </p:txEl>
                                          </p:spTgt>
                                        </p:tgtEl>
                                        <p:attrNameLst>
                                          <p:attrName>style.visibility</p:attrName>
                                        </p:attrNameLst>
                                      </p:cBhvr>
                                      <p:to>
                                        <p:strVal val="visible"/>
                                      </p:to>
                                    </p:set>
                                    <p:anim calcmode="lin" valueType="num">
                                      <p:cBhvr additive="base">
                                        <p:cTn id="42" dur="500" fill="hold"/>
                                        <p:tgtEl>
                                          <p:spTgt spid="11270">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12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2" fill="hold" grpId="0" nodeType="clickEffect">
                                  <p:stCondLst>
                                    <p:cond delay="0"/>
                                  </p:stCondLst>
                                  <p:childTnLst>
                                    <p:set>
                                      <p:cBhvr>
                                        <p:cTn id="47" dur="1" fill="hold">
                                          <p:stCondLst>
                                            <p:cond delay="0"/>
                                          </p:stCondLst>
                                        </p:cTn>
                                        <p:tgtEl>
                                          <p:spTgt spid="11270">
                                            <p:txEl>
                                              <p:pRg st="5" end="5"/>
                                            </p:txEl>
                                          </p:spTgt>
                                        </p:tgtEl>
                                        <p:attrNameLst>
                                          <p:attrName>style.visibility</p:attrName>
                                        </p:attrNameLst>
                                      </p:cBhvr>
                                      <p:to>
                                        <p:strVal val="visible"/>
                                      </p:to>
                                    </p:set>
                                    <p:anim calcmode="lin" valueType="num">
                                      <p:cBhvr additive="base">
                                        <p:cTn id="48" dur="500" fill="hold"/>
                                        <p:tgtEl>
                                          <p:spTgt spid="11270">
                                            <p:txEl>
                                              <p:pRg st="5" end="5"/>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127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12" fill="hold" grpId="0" nodeType="clickEffect">
                                  <p:stCondLst>
                                    <p:cond delay="0"/>
                                  </p:stCondLst>
                                  <p:childTnLst>
                                    <p:set>
                                      <p:cBhvr>
                                        <p:cTn id="53" dur="1" fill="hold">
                                          <p:stCondLst>
                                            <p:cond delay="0"/>
                                          </p:stCondLst>
                                        </p:cTn>
                                        <p:tgtEl>
                                          <p:spTgt spid="11270">
                                            <p:txEl>
                                              <p:pRg st="6" end="6"/>
                                            </p:txEl>
                                          </p:spTgt>
                                        </p:tgtEl>
                                        <p:attrNameLst>
                                          <p:attrName>style.visibility</p:attrName>
                                        </p:attrNameLst>
                                      </p:cBhvr>
                                      <p:to>
                                        <p:strVal val="visible"/>
                                      </p:to>
                                    </p:set>
                                    <p:anim calcmode="lin" valueType="num">
                                      <p:cBhvr additive="base">
                                        <p:cTn id="54" dur="500" fill="hold"/>
                                        <p:tgtEl>
                                          <p:spTgt spid="11270">
                                            <p:txEl>
                                              <p:pRg st="6" end="6"/>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127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12" fill="hold" grpId="0" nodeType="clickEffect">
                                  <p:stCondLst>
                                    <p:cond delay="0"/>
                                  </p:stCondLst>
                                  <p:childTnLst>
                                    <p:set>
                                      <p:cBhvr>
                                        <p:cTn id="59" dur="1" fill="hold">
                                          <p:stCondLst>
                                            <p:cond delay="0"/>
                                          </p:stCondLst>
                                        </p:cTn>
                                        <p:tgtEl>
                                          <p:spTgt spid="11270">
                                            <p:txEl>
                                              <p:pRg st="7" end="7"/>
                                            </p:txEl>
                                          </p:spTgt>
                                        </p:tgtEl>
                                        <p:attrNameLst>
                                          <p:attrName>style.visibility</p:attrName>
                                        </p:attrNameLst>
                                      </p:cBhvr>
                                      <p:to>
                                        <p:strVal val="visible"/>
                                      </p:to>
                                    </p:set>
                                    <p:anim calcmode="lin" valueType="num">
                                      <p:cBhvr additive="base">
                                        <p:cTn id="60" dur="500" fill="hold"/>
                                        <p:tgtEl>
                                          <p:spTgt spid="11270">
                                            <p:txEl>
                                              <p:pRg st="7" end="7"/>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127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12" fill="hold" grpId="0" nodeType="clickEffect">
                                  <p:stCondLst>
                                    <p:cond delay="0"/>
                                  </p:stCondLst>
                                  <p:childTnLst>
                                    <p:set>
                                      <p:cBhvr>
                                        <p:cTn id="65" dur="1" fill="hold">
                                          <p:stCondLst>
                                            <p:cond delay="0"/>
                                          </p:stCondLst>
                                        </p:cTn>
                                        <p:tgtEl>
                                          <p:spTgt spid="11270">
                                            <p:txEl>
                                              <p:pRg st="8" end="8"/>
                                            </p:txEl>
                                          </p:spTgt>
                                        </p:tgtEl>
                                        <p:attrNameLst>
                                          <p:attrName>style.visibility</p:attrName>
                                        </p:attrNameLst>
                                      </p:cBhvr>
                                      <p:to>
                                        <p:strVal val="visible"/>
                                      </p:to>
                                    </p:set>
                                    <p:anim calcmode="lin" valueType="num">
                                      <p:cBhvr additive="base">
                                        <p:cTn id="66" dur="500" fill="hold"/>
                                        <p:tgtEl>
                                          <p:spTgt spid="11270">
                                            <p:txEl>
                                              <p:pRg st="8" end="8"/>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1127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12" fill="hold" grpId="0" nodeType="clickEffect">
                                  <p:stCondLst>
                                    <p:cond delay="0"/>
                                  </p:stCondLst>
                                  <p:childTnLst>
                                    <p:set>
                                      <p:cBhvr>
                                        <p:cTn id="71" dur="1" fill="hold">
                                          <p:stCondLst>
                                            <p:cond delay="0"/>
                                          </p:stCondLst>
                                        </p:cTn>
                                        <p:tgtEl>
                                          <p:spTgt spid="11270">
                                            <p:txEl>
                                              <p:pRg st="9" end="9"/>
                                            </p:txEl>
                                          </p:spTgt>
                                        </p:tgtEl>
                                        <p:attrNameLst>
                                          <p:attrName>style.visibility</p:attrName>
                                        </p:attrNameLst>
                                      </p:cBhvr>
                                      <p:to>
                                        <p:strVal val="visible"/>
                                      </p:to>
                                    </p:set>
                                    <p:anim calcmode="lin" valueType="num">
                                      <p:cBhvr additive="base">
                                        <p:cTn id="72" dur="500" fill="hold"/>
                                        <p:tgtEl>
                                          <p:spTgt spid="11270">
                                            <p:txEl>
                                              <p:pRg st="9" end="9"/>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1127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12" fill="hold" grpId="0" nodeType="clickEffect">
                                  <p:stCondLst>
                                    <p:cond delay="0"/>
                                  </p:stCondLst>
                                  <p:childTnLst>
                                    <p:set>
                                      <p:cBhvr>
                                        <p:cTn id="77" dur="1" fill="hold">
                                          <p:stCondLst>
                                            <p:cond delay="0"/>
                                          </p:stCondLst>
                                        </p:cTn>
                                        <p:tgtEl>
                                          <p:spTgt spid="11270">
                                            <p:txEl>
                                              <p:pRg st="10" end="10"/>
                                            </p:txEl>
                                          </p:spTgt>
                                        </p:tgtEl>
                                        <p:attrNameLst>
                                          <p:attrName>style.visibility</p:attrName>
                                        </p:attrNameLst>
                                      </p:cBhvr>
                                      <p:to>
                                        <p:strVal val="visible"/>
                                      </p:to>
                                    </p:set>
                                    <p:anim calcmode="lin" valueType="num">
                                      <p:cBhvr additive="base">
                                        <p:cTn id="78" dur="500" fill="hold"/>
                                        <p:tgtEl>
                                          <p:spTgt spid="11270">
                                            <p:txEl>
                                              <p:pRg st="10" end="10"/>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1127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12" fill="hold" grpId="0" nodeType="clickEffect">
                                  <p:stCondLst>
                                    <p:cond delay="0"/>
                                  </p:stCondLst>
                                  <p:childTnLst>
                                    <p:set>
                                      <p:cBhvr>
                                        <p:cTn id="83" dur="1" fill="hold">
                                          <p:stCondLst>
                                            <p:cond delay="0"/>
                                          </p:stCondLst>
                                        </p:cTn>
                                        <p:tgtEl>
                                          <p:spTgt spid="11270">
                                            <p:txEl>
                                              <p:pRg st="11" end="11"/>
                                            </p:txEl>
                                          </p:spTgt>
                                        </p:tgtEl>
                                        <p:attrNameLst>
                                          <p:attrName>style.visibility</p:attrName>
                                        </p:attrNameLst>
                                      </p:cBhvr>
                                      <p:to>
                                        <p:strVal val="visible"/>
                                      </p:to>
                                    </p:set>
                                    <p:anim calcmode="lin" valueType="num">
                                      <p:cBhvr additive="base">
                                        <p:cTn id="84" dur="500" fill="hold"/>
                                        <p:tgtEl>
                                          <p:spTgt spid="11270">
                                            <p:txEl>
                                              <p:pRg st="11" end="11"/>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11270">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70" grpId="0" build="p" bldLvl="2"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14400" y="152400"/>
            <a:ext cx="7772400" cy="1143000"/>
          </a:xfrm>
        </p:spPr>
        <p:txBody>
          <a:bodyPr/>
          <a:lstStyle/>
          <a:p>
            <a:pPr eaLnBrk="1" hangingPunct="1"/>
            <a:r>
              <a:rPr lang="en-US" altLang="en-US">
                <a:latin typeface="Tahoma" charset="0"/>
              </a:rPr>
              <a:t>Council Of Trent (1545-1563)</a:t>
            </a:r>
          </a:p>
        </p:txBody>
      </p:sp>
      <p:sp>
        <p:nvSpPr>
          <p:cNvPr id="31747" name="Text Box 3"/>
          <p:cNvSpPr txBox="1">
            <a:spLocks noChangeArrowheads="1"/>
          </p:cNvSpPr>
          <p:nvPr/>
        </p:nvSpPr>
        <p:spPr bwMode="auto">
          <a:xfrm>
            <a:off x="381000" y="1447800"/>
            <a:ext cx="8610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3200">
                <a:latin typeface="Tahoma" charset="0"/>
              </a:rPr>
              <a:t>Convened by Paul III – The Greatest Catholic Church Council Since Council Of Nicea, 325 A.D.</a:t>
            </a:r>
          </a:p>
          <a:p>
            <a:pPr eaLnBrk="1" hangingPunct="1">
              <a:lnSpc>
                <a:spcPct val="90000"/>
              </a:lnSpc>
              <a:spcBef>
                <a:spcPct val="20000"/>
              </a:spcBef>
              <a:buFontTx/>
              <a:buChar char="•"/>
            </a:pPr>
            <a:r>
              <a:rPr lang="en-US" altLang="en-US" sz="3200">
                <a:latin typeface="Tahoma" charset="0"/>
              </a:rPr>
              <a:t>Declared The Traditions Of The Church To Be Equal With The Bible</a:t>
            </a:r>
          </a:p>
          <a:p>
            <a:pPr eaLnBrk="1" hangingPunct="1">
              <a:lnSpc>
                <a:spcPct val="90000"/>
              </a:lnSpc>
              <a:spcBef>
                <a:spcPct val="20000"/>
              </a:spcBef>
              <a:buFontTx/>
              <a:buChar char="•"/>
            </a:pPr>
            <a:r>
              <a:rPr lang="en-US" altLang="en-US" sz="3200">
                <a:latin typeface="Tahoma" charset="0"/>
              </a:rPr>
              <a:t>Reasserted The Divine Character Of The Papacy</a:t>
            </a:r>
          </a:p>
          <a:p>
            <a:pPr eaLnBrk="1" hangingPunct="1">
              <a:lnSpc>
                <a:spcPct val="90000"/>
              </a:lnSpc>
              <a:spcBef>
                <a:spcPct val="20000"/>
              </a:spcBef>
              <a:buFontTx/>
              <a:buChar char="•"/>
            </a:pPr>
            <a:r>
              <a:rPr lang="en-US" altLang="en-US" sz="3200">
                <a:latin typeface="Tahoma" charset="0"/>
              </a:rPr>
              <a:t>Condemned Lutheran Doctrine Of Justification Of Faith Only</a:t>
            </a:r>
          </a:p>
          <a:p>
            <a:pPr eaLnBrk="1" hangingPunct="1">
              <a:lnSpc>
                <a:spcPct val="90000"/>
              </a:lnSpc>
              <a:spcBef>
                <a:spcPct val="20000"/>
              </a:spcBef>
              <a:buFontTx/>
              <a:buChar char="•"/>
            </a:pPr>
            <a:r>
              <a:rPr lang="en-US" altLang="en-US" sz="3200">
                <a:latin typeface="Tahoma" charset="0"/>
              </a:rPr>
              <a:t>Clarified Doctrine &amp; Demanded Moral Purity On The Part Of Priests &amp; Bishops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 calcmode="lin" valueType="num">
                                      <p:cBhvr additive="base">
                                        <p:cTn id="31" dur="5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7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762000"/>
          </a:xfrm>
        </p:spPr>
        <p:txBody>
          <a:bodyPr/>
          <a:lstStyle/>
          <a:p>
            <a:pPr eaLnBrk="1" hangingPunct="1"/>
            <a:r>
              <a:rPr lang="en-US" altLang="en-US" sz="4000">
                <a:latin typeface="Tahoma" charset="0"/>
              </a:rPr>
              <a:t>16</a:t>
            </a:r>
            <a:r>
              <a:rPr lang="en-US" altLang="en-US" sz="4000" baseline="30000">
                <a:latin typeface="Tahoma" charset="0"/>
              </a:rPr>
              <a:t>th</a:t>
            </a:r>
            <a:r>
              <a:rPr lang="en-US" altLang="en-US" sz="4000">
                <a:latin typeface="Tahoma" charset="0"/>
              </a:rPr>
              <a:t> Century Roman Counter-Revolution</a:t>
            </a:r>
            <a:endParaRPr lang="en-US" altLang="en-US" sz="3200">
              <a:latin typeface="Tahoma" charset="0"/>
            </a:endParaRPr>
          </a:p>
        </p:txBody>
      </p:sp>
      <p:sp>
        <p:nvSpPr>
          <p:cNvPr id="46083" name="Text Box 3"/>
          <p:cNvSpPr txBox="1">
            <a:spLocks noChangeArrowheads="1"/>
          </p:cNvSpPr>
          <p:nvPr/>
        </p:nvSpPr>
        <p:spPr bwMode="auto">
          <a:xfrm>
            <a:off x="0" y="685800"/>
            <a:ext cx="9067800" cy="6199188"/>
          </a:xfrm>
          <a:prstGeom prst="rect">
            <a:avLst/>
          </a:prstGeom>
          <a:noFill/>
          <a:ln w="9525">
            <a:noFill/>
            <a:miter lim="800000"/>
            <a:headEnd/>
            <a:tailEnd/>
          </a:ln>
        </p:spPr>
        <p:txBody>
          <a:bodyPr>
            <a:spAutoFit/>
          </a:bodyPr>
          <a:lstStyle/>
          <a:p>
            <a:pPr marL="401638" indent="-401638">
              <a:lnSpc>
                <a:spcPct val="90000"/>
              </a:lnSpc>
              <a:spcBef>
                <a:spcPct val="20000"/>
              </a:spcBef>
              <a:buFont typeface="Wingdings" pitchFamily="2" charset="2"/>
              <a:buChar char="§"/>
              <a:defRPr/>
            </a:pPr>
            <a:r>
              <a:rPr lang="en-US" sz="2300" b="1" dirty="0">
                <a:latin typeface="Tahoma" pitchFamily="34" charset="0"/>
              </a:rPr>
              <a:t>Called the </a:t>
            </a:r>
            <a:r>
              <a:rPr lang="en-US" sz="2300" b="1" dirty="0" err="1">
                <a:latin typeface="Tahoma" pitchFamily="34" charset="0"/>
              </a:rPr>
              <a:t>counter‑Reformation</a:t>
            </a:r>
            <a:r>
              <a:rPr lang="en-US" sz="2300" b="1" dirty="0">
                <a:latin typeface="Tahoma" pitchFamily="34" charset="0"/>
              </a:rPr>
              <a:t>, during which time the old church underwent a spiritual revival and administrative renovation </a:t>
            </a:r>
          </a:p>
          <a:p>
            <a:pPr marL="858838" lvl="1" indent="-401638">
              <a:lnSpc>
                <a:spcPct val="90000"/>
              </a:lnSpc>
              <a:spcBef>
                <a:spcPct val="20000"/>
              </a:spcBef>
              <a:buFont typeface="Wingdings" pitchFamily="2" charset="2"/>
              <a:buChar char="§"/>
              <a:defRPr/>
            </a:pPr>
            <a:r>
              <a:rPr lang="en-US" sz="2000" b="1" dirty="0">
                <a:latin typeface="Tahoma" pitchFamily="34" charset="0"/>
              </a:rPr>
              <a:t>e.g. Ignatius of Loyola’s mission program–the Jesuits (1539)</a:t>
            </a:r>
          </a:p>
          <a:p>
            <a:pPr marL="858838" lvl="1" indent="-401638">
              <a:lnSpc>
                <a:spcPct val="90000"/>
              </a:lnSpc>
              <a:spcBef>
                <a:spcPct val="20000"/>
              </a:spcBef>
              <a:buFont typeface="Wingdings" pitchFamily="2" charset="2"/>
              <a:buChar char="§"/>
              <a:defRPr/>
            </a:pPr>
            <a:r>
              <a:rPr lang="en-US" sz="2000" b="1" dirty="0">
                <a:latin typeface="Tahoma" pitchFamily="34" charset="0"/>
              </a:rPr>
              <a:t>It failed to destroy the Protestant Reformation</a:t>
            </a:r>
          </a:p>
          <a:p>
            <a:pPr marL="858838" lvl="1" indent="-401638">
              <a:lnSpc>
                <a:spcPct val="90000"/>
              </a:lnSpc>
              <a:spcBef>
                <a:spcPct val="20000"/>
              </a:spcBef>
              <a:buFont typeface="Wingdings" pitchFamily="2" charset="2"/>
              <a:buChar char="§"/>
              <a:defRPr/>
            </a:pPr>
            <a:r>
              <a:rPr lang="en-US" sz="2000" b="1" dirty="0">
                <a:latin typeface="Tahoma" pitchFamily="34" charset="0"/>
              </a:rPr>
              <a:t>It was some time before it was generally realized how powerful a new religious inspiration had come into the world (</a:t>
            </a:r>
            <a:r>
              <a:rPr lang="en-US" sz="2000" b="1" u="sng" dirty="0">
                <a:latin typeface="Tahoma" pitchFamily="34" charset="0"/>
              </a:rPr>
              <a:t>The Reformation Crisis</a:t>
            </a:r>
            <a:r>
              <a:rPr lang="en-US" sz="2000" b="1" dirty="0">
                <a:latin typeface="Tahoma" pitchFamily="34" charset="0"/>
              </a:rPr>
              <a:t>, </a:t>
            </a:r>
            <a:r>
              <a:rPr lang="en-US" sz="2000" b="1" dirty="0" err="1">
                <a:latin typeface="Tahoma" pitchFamily="34" charset="0"/>
              </a:rPr>
              <a:t>Hurstfield</a:t>
            </a:r>
            <a:r>
              <a:rPr lang="en-US" sz="2000" b="1" dirty="0">
                <a:latin typeface="Tahoma" pitchFamily="34" charset="0"/>
              </a:rPr>
              <a:t>, P.50)</a:t>
            </a:r>
          </a:p>
          <a:p>
            <a:pPr marL="401638" indent="-401638">
              <a:lnSpc>
                <a:spcPct val="90000"/>
              </a:lnSpc>
              <a:spcBef>
                <a:spcPct val="20000"/>
              </a:spcBef>
              <a:buFont typeface="Wingdings" pitchFamily="2" charset="2"/>
              <a:buChar char="§"/>
              <a:defRPr/>
            </a:pPr>
            <a:r>
              <a:rPr lang="en-US" sz="2300" b="1" dirty="0">
                <a:latin typeface="Tahoma" pitchFamily="34" charset="0"/>
              </a:rPr>
              <a:t>The main characteristic of revised Catholicism was its effort to regain by force the territory lost to the Protestants</a:t>
            </a:r>
          </a:p>
          <a:p>
            <a:pPr marL="401638" indent="-401638">
              <a:lnSpc>
                <a:spcPct val="90000"/>
              </a:lnSpc>
              <a:spcBef>
                <a:spcPct val="20000"/>
              </a:spcBef>
              <a:buFont typeface="Wingdings" pitchFamily="2" charset="2"/>
              <a:buChar char="§"/>
              <a:defRPr/>
            </a:pPr>
            <a:r>
              <a:rPr lang="en-US" sz="2300" b="1" dirty="0">
                <a:latin typeface="Tahoma" pitchFamily="34" charset="0"/>
              </a:rPr>
              <a:t>The history of this armed struggle which lasted nearly one hundred and fifty years falls into three periods</a:t>
            </a:r>
          </a:p>
          <a:p>
            <a:pPr marL="920750" lvl="1" indent="-404813">
              <a:lnSpc>
                <a:spcPct val="90000"/>
              </a:lnSpc>
              <a:spcBef>
                <a:spcPct val="20000"/>
              </a:spcBef>
              <a:buFont typeface="Wingdings" pitchFamily="2" charset="2"/>
              <a:buChar char="§"/>
              <a:defRPr/>
            </a:pPr>
            <a:r>
              <a:rPr lang="en-US" sz="2000" b="1" dirty="0">
                <a:latin typeface="Tahoma" pitchFamily="34" charset="0"/>
              </a:rPr>
              <a:t>The attack on the Calvinistic regions of Western Europe (1542‑98)</a:t>
            </a:r>
          </a:p>
          <a:p>
            <a:pPr marL="920750" lvl="1" indent="-404813">
              <a:lnSpc>
                <a:spcPct val="90000"/>
              </a:lnSpc>
              <a:spcBef>
                <a:spcPct val="20000"/>
              </a:spcBef>
              <a:buFont typeface="Wingdings" pitchFamily="2" charset="2"/>
              <a:buChar char="§"/>
              <a:defRPr/>
            </a:pPr>
            <a:r>
              <a:rPr lang="en-US" sz="2000" b="1" dirty="0">
                <a:latin typeface="Tahoma" pitchFamily="34" charset="0"/>
              </a:rPr>
              <a:t>The attack on the Lutheran regions of Central Europe (1618‑48)</a:t>
            </a:r>
          </a:p>
          <a:p>
            <a:pPr marL="920750" lvl="1" indent="-404813">
              <a:lnSpc>
                <a:spcPct val="90000"/>
              </a:lnSpc>
              <a:spcBef>
                <a:spcPct val="20000"/>
              </a:spcBef>
              <a:buFont typeface="Wingdings" pitchFamily="2" charset="2"/>
              <a:buChar char="§"/>
              <a:defRPr/>
            </a:pPr>
            <a:r>
              <a:rPr lang="en-US" sz="2000" b="1" dirty="0">
                <a:latin typeface="Tahoma" pitchFamily="34" charset="0"/>
              </a:rPr>
              <a:t>The struggle which led to English world supremacy </a:t>
            </a:r>
            <a:br>
              <a:rPr lang="en-US" sz="2000" b="1" dirty="0">
                <a:latin typeface="Tahoma" pitchFamily="34" charset="0"/>
              </a:rPr>
            </a:br>
            <a:r>
              <a:rPr lang="en-US" sz="2000" b="1" dirty="0">
                <a:latin typeface="Tahoma" pitchFamily="34" charset="0"/>
              </a:rPr>
              <a:t>	</a:t>
            </a:r>
            <a:r>
              <a:rPr lang="en-US" sz="1800" b="1" dirty="0">
                <a:latin typeface="Tahoma" pitchFamily="34" charset="0"/>
              </a:rPr>
              <a:t>(</a:t>
            </a:r>
            <a:r>
              <a:rPr lang="en-US" sz="1800" b="1" u="sng" dirty="0">
                <a:latin typeface="Tahoma" pitchFamily="34" charset="0"/>
              </a:rPr>
              <a:t>The Focal Points of Christian History</a:t>
            </a:r>
            <a:r>
              <a:rPr lang="en-US" sz="1800" b="1" dirty="0">
                <a:latin typeface="Tahoma" pitchFamily="34" charset="0"/>
              </a:rPr>
              <a:t>, </a:t>
            </a:r>
            <a:r>
              <a:rPr lang="en-US" sz="1800" b="1" dirty="0" err="1">
                <a:latin typeface="Tahoma" pitchFamily="34" charset="0"/>
              </a:rPr>
              <a:t>Dametz</a:t>
            </a:r>
            <a:r>
              <a:rPr lang="en-US" sz="1800" b="1" dirty="0">
                <a:latin typeface="Tahoma" pitchFamily="34" charset="0"/>
              </a:rPr>
              <a:t>, p.121)</a:t>
            </a:r>
            <a:endParaRPr lang="en-US" sz="2000" b="1" dirty="0">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additive="base">
                                        <p:cTn id="19"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083">
                                            <p:txEl>
                                              <p:pRg st="3" end="3"/>
                                            </p:txEl>
                                          </p:spTgt>
                                        </p:tgtEl>
                                        <p:attrNameLst>
                                          <p:attrName>style.visibility</p:attrName>
                                        </p:attrNameLst>
                                      </p:cBhvr>
                                      <p:to>
                                        <p:strVal val="visible"/>
                                      </p:to>
                                    </p:set>
                                    <p:anim calcmode="lin" valueType="num">
                                      <p:cBhvr additive="base">
                                        <p:cTn id="25" dur="500" fill="hold"/>
                                        <p:tgtEl>
                                          <p:spTgt spid="460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0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6083">
                                            <p:txEl>
                                              <p:pRg st="4" end="4"/>
                                            </p:txEl>
                                          </p:spTgt>
                                        </p:tgtEl>
                                        <p:attrNameLst>
                                          <p:attrName>style.visibility</p:attrName>
                                        </p:attrNameLst>
                                      </p:cBhvr>
                                      <p:to>
                                        <p:strVal val="visible"/>
                                      </p:to>
                                    </p:set>
                                    <p:anim calcmode="lin" valueType="num">
                                      <p:cBhvr additive="base">
                                        <p:cTn id="31" dur="500" fill="hold"/>
                                        <p:tgtEl>
                                          <p:spTgt spid="460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60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083">
                                            <p:txEl>
                                              <p:pRg st="5" end="5"/>
                                            </p:txEl>
                                          </p:spTgt>
                                        </p:tgtEl>
                                        <p:attrNameLst>
                                          <p:attrName>style.visibility</p:attrName>
                                        </p:attrNameLst>
                                      </p:cBhvr>
                                      <p:to>
                                        <p:strVal val="visible"/>
                                      </p:to>
                                    </p:set>
                                    <p:anim calcmode="lin" valueType="num">
                                      <p:cBhvr additive="base">
                                        <p:cTn id="37" dur="500" fill="hold"/>
                                        <p:tgtEl>
                                          <p:spTgt spid="460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60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6083">
                                            <p:txEl>
                                              <p:pRg st="6" end="6"/>
                                            </p:txEl>
                                          </p:spTgt>
                                        </p:tgtEl>
                                        <p:attrNameLst>
                                          <p:attrName>style.visibility</p:attrName>
                                        </p:attrNameLst>
                                      </p:cBhvr>
                                      <p:to>
                                        <p:strVal val="visible"/>
                                      </p:to>
                                    </p:set>
                                    <p:anim calcmode="lin" valueType="num">
                                      <p:cBhvr additive="base">
                                        <p:cTn id="43" dur="500" fill="hold"/>
                                        <p:tgtEl>
                                          <p:spTgt spid="460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60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6083">
                                            <p:txEl>
                                              <p:pRg st="7" end="7"/>
                                            </p:txEl>
                                          </p:spTgt>
                                        </p:tgtEl>
                                        <p:attrNameLst>
                                          <p:attrName>style.visibility</p:attrName>
                                        </p:attrNameLst>
                                      </p:cBhvr>
                                      <p:to>
                                        <p:strVal val="visible"/>
                                      </p:to>
                                    </p:set>
                                    <p:anim calcmode="lin" valueType="num">
                                      <p:cBhvr additive="base">
                                        <p:cTn id="49" dur="500" fill="hold"/>
                                        <p:tgtEl>
                                          <p:spTgt spid="460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60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6083">
                                            <p:txEl>
                                              <p:pRg st="8" end="8"/>
                                            </p:txEl>
                                          </p:spTgt>
                                        </p:tgtEl>
                                        <p:attrNameLst>
                                          <p:attrName>style.visibility</p:attrName>
                                        </p:attrNameLst>
                                      </p:cBhvr>
                                      <p:to>
                                        <p:strVal val="visible"/>
                                      </p:to>
                                    </p:set>
                                    <p:anim calcmode="lin" valueType="num">
                                      <p:cBhvr additive="base">
                                        <p:cTn id="55" dur="500" fill="hold"/>
                                        <p:tgtEl>
                                          <p:spTgt spid="460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608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bldLvl="3"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533400"/>
            <a:ext cx="3352800" cy="1143000"/>
          </a:xfrm>
        </p:spPr>
        <p:txBody>
          <a:bodyPr/>
          <a:lstStyle/>
          <a:p>
            <a:pPr eaLnBrk="1" hangingPunct="1"/>
            <a:r>
              <a:rPr lang="en-US" altLang="en-US" sz="3600">
                <a:latin typeface="Tahoma" charset="0"/>
              </a:rPr>
              <a:t>English Reform</a:t>
            </a:r>
          </a:p>
        </p:txBody>
      </p:sp>
      <p:grpSp>
        <p:nvGrpSpPr>
          <p:cNvPr id="2" name="Group 9"/>
          <p:cNvGrpSpPr>
            <a:grpSpLocks/>
          </p:cNvGrpSpPr>
          <p:nvPr/>
        </p:nvGrpSpPr>
        <p:grpSpPr bwMode="auto">
          <a:xfrm>
            <a:off x="381000" y="1600200"/>
            <a:ext cx="2984500" cy="5054600"/>
            <a:chOff x="240" y="1008"/>
            <a:chExt cx="1880" cy="3184"/>
          </a:xfrm>
        </p:grpSpPr>
        <p:pic>
          <p:nvPicPr>
            <p:cNvPr id="39952" name="Picture 7" descr="Henry VI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008"/>
              <a:ext cx="1880"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3" name="Text Box 8"/>
            <p:cNvSpPr txBox="1">
              <a:spLocks noChangeArrowheads="1"/>
            </p:cNvSpPr>
            <p:nvPr/>
          </p:nvSpPr>
          <p:spPr bwMode="auto">
            <a:xfrm>
              <a:off x="288" y="3674"/>
              <a:ext cx="17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a:latin typeface="Tahoma" charset="0"/>
                </a:rPr>
                <a:t>King Henry VIII</a:t>
              </a:r>
              <a:br>
                <a:rPr lang="en-US" altLang="en-US">
                  <a:latin typeface="Tahoma" charset="0"/>
                </a:rPr>
              </a:br>
              <a:r>
                <a:rPr lang="en-US" altLang="en-US">
                  <a:latin typeface="Tahoma" charset="0"/>
                </a:rPr>
                <a:t>1491-1547</a:t>
              </a:r>
            </a:p>
          </p:txBody>
        </p:sp>
      </p:grpSp>
      <p:grpSp>
        <p:nvGrpSpPr>
          <p:cNvPr id="3" name="Group 35"/>
          <p:cNvGrpSpPr>
            <a:grpSpLocks/>
          </p:cNvGrpSpPr>
          <p:nvPr/>
        </p:nvGrpSpPr>
        <p:grpSpPr bwMode="auto">
          <a:xfrm>
            <a:off x="3581400" y="139700"/>
            <a:ext cx="5473700" cy="2247900"/>
            <a:chOff x="2256" y="88"/>
            <a:chExt cx="3448" cy="1416"/>
          </a:xfrm>
        </p:grpSpPr>
        <p:sp>
          <p:nvSpPr>
            <p:cNvPr id="39950" name="Text Box 5"/>
            <p:cNvSpPr txBox="1">
              <a:spLocks noChangeArrowheads="1"/>
            </p:cNvSpPr>
            <p:nvPr/>
          </p:nvSpPr>
          <p:spPr bwMode="auto">
            <a:xfrm>
              <a:off x="2968" y="88"/>
              <a:ext cx="2736" cy="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560388" indent="-2222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1900">
                  <a:latin typeface="Tahoma" charset="0"/>
                </a:rPr>
                <a:t>Married Catherine Of Aragon 1509</a:t>
              </a:r>
            </a:p>
            <a:p>
              <a:pPr lvl="1" eaLnBrk="1" hangingPunct="1">
                <a:lnSpc>
                  <a:spcPct val="90000"/>
                </a:lnSpc>
                <a:spcBef>
                  <a:spcPct val="20000"/>
                </a:spcBef>
                <a:buFontTx/>
                <a:buChar char="•"/>
              </a:pPr>
              <a:r>
                <a:rPr lang="en-US" altLang="en-US" sz="1700">
                  <a:latin typeface="Tahoma" charset="0"/>
                </a:rPr>
                <a:t>Youngest Daughter Of Ferdinand II &amp; Isabella Of Spain</a:t>
              </a:r>
            </a:p>
            <a:p>
              <a:pPr lvl="1" eaLnBrk="1" hangingPunct="1">
                <a:lnSpc>
                  <a:spcPct val="90000"/>
                </a:lnSpc>
                <a:spcBef>
                  <a:spcPct val="20000"/>
                </a:spcBef>
                <a:buFontTx/>
                <a:buChar char="•"/>
              </a:pPr>
              <a:r>
                <a:rPr lang="en-US" altLang="en-US" sz="1700">
                  <a:latin typeface="Tahoma" charset="0"/>
                </a:rPr>
                <a:t>Aunt Of Holy Roman Emperor, Charles V</a:t>
              </a:r>
            </a:p>
            <a:p>
              <a:pPr lvl="1" eaLnBrk="1" hangingPunct="1">
                <a:lnSpc>
                  <a:spcPct val="90000"/>
                </a:lnSpc>
                <a:spcBef>
                  <a:spcPct val="20000"/>
                </a:spcBef>
                <a:buFontTx/>
                <a:buChar char="•"/>
              </a:pPr>
              <a:r>
                <a:rPr lang="en-US" altLang="en-US" sz="1700">
                  <a:latin typeface="Tahoma" charset="0"/>
                </a:rPr>
                <a:t>Had One Daughter, Mary</a:t>
              </a:r>
            </a:p>
            <a:p>
              <a:pPr lvl="1" eaLnBrk="1" hangingPunct="1">
                <a:lnSpc>
                  <a:spcPct val="90000"/>
                </a:lnSpc>
                <a:spcBef>
                  <a:spcPct val="20000"/>
                </a:spcBef>
                <a:buFontTx/>
                <a:buChar char="•"/>
              </a:pPr>
              <a:r>
                <a:rPr lang="en-US" altLang="en-US" sz="1700">
                  <a:latin typeface="Tahoma" charset="0"/>
                </a:rPr>
                <a:t>Divorced 1533</a:t>
              </a:r>
            </a:p>
            <a:p>
              <a:pPr lvl="1" eaLnBrk="1" hangingPunct="1">
                <a:lnSpc>
                  <a:spcPct val="90000"/>
                </a:lnSpc>
                <a:spcBef>
                  <a:spcPct val="20000"/>
                </a:spcBef>
                <a:buFontTx/>
                <a:buChar char="•"/>
              </a:pPr>
              <a:r>
                <a:rPr lang="en-US" altLang="en-US" sz="1700">
                  <a:latin typeface="Tahoma" charset="0"/>
                </a:rPr>
                <a:t>Broke With Roman Church</a:t>
              </a:r>
            </a:p>
          </p:txBody>
        </p:sp>
        <p:pic>
          <p:nvPicPr>
            <p:cNvPr id="39951" name="Picture 12" descr="Tarag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96"/>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9"/>
          <p:cNvGrpSpPr>
            <a:grpSpLocks/>
          </p:cNvGrpSpPr>
          <p:nvPr/>
        </p:nvGrpSpPr>
        <p:grpSpPr bwMode="auto">
          <a:xfrm>
            <a:off x="3657600" y="5102225"/>
            <a:ext cx="5257800" cy="1500188"/>
            <a:chOff x="2304" y="3214"/>
            <a:chExt cx="3312" cy="945"/>
          </a:xfrm>
        </p:grpSpPr>
        <p:pic>
          <p:nvPicPr>
            <p:cNvPr id="39948" name="Picture 27" descr="portrait of Edward VI in 1547, in a pose reminiscent of his fath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 y="3216"/>
              <a:ext cx="685" cy="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Text Box 28"/>
            <p:cNvSpPr txBox="1">
              <a:spLocks noChangeArrowheads="1"/>
            </p:cNvSpPr>
            <p:nvPr/>
          </p:nvSpPr>
          <p:spPr bwMode="auto">
            <a:xfrm>
              <a:off x="3120" y="3214"/>
              <a:ext cx="2496"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1900">
                  <a:latin typeface="Tahoma" charset="0"/>
                </a:rPr>
                <a:t>Had One Child, Edward VI, A Sickly Child</a:t>
              </a:r>
            </a:p>
            <a:p>
              <a:pPr eaLnBrk="1" hangingPunct="1">
                <a:lnSpc>
                  <a:spcPct val="90000"/>
                </a:lnSpc>
                <a:spcBef>
                  <a:spcPct val="20000"/>
                </a:spcBef>
                <a:buFontTx/>
                <a:buChar char="•"/>
              </a:pPr>
              <a:r>
                <a:rPr lang="en-US" altLang="en-US" sz="1900">
                  <a:latin typeface="Tahoma" charset="0"/>
                </a:rPr>
                <a:t>When Henry Died, 1547, Son Edward VI Only Served Five Years Before Dying.</a:t>
              </a:r>
              <a:endParaRPr lang="en-US" altLang="en-US"/>
            </a:p>
          </p:txBody>
        </p:sp>
      </p:grpSp>
      <p:grpSp>
        <p:nvGrpSpPr>
          <p:cNvPr id="5" name="Group 33"/>
          <p:cNvGrpSpPr>
            <a:grpSpLocks/>
          </p:cNvGrpSpPr>
          <p:nvPr/>
        </p:nvGrpSpPr>
        <p:grpSpPr bwMode="auto">
          <a:xfrm>
            <a:off x="3746500" y="3873500"/>
            <a:ext cx="4335463" cy="1028700"/>
            <a:chOff x="2360" y="2440"/>
            <a:chExt cx="2731" cy="648"/>
          </a:xfrm>
        </p:grpSpPr>
        <p:pic>
          <p:nvPicPr>
            <p:cNvPr id="39946" name="Picture 22" descr="Tseymou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0" y="2440"/>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Rectangle 30"/>
            <p:cNvSpPr>
              <a:spLocks noChangeArrowheads="1"/>
            </p:cNvSpPr>
            <p:nvPr/>
          </p:nvSpPr>
          <p:spPr bwMode="auto">
            <a:xfrm>
              <a:off x="3024" y="2856"/>
              <a:ext cx="2067"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1900">
                  <a:latin typeface="Tahoma" charset="0"/>
                </a:rPr>
                <a:t>Married Jane Seymour 1536</a:t>
              </a:r>
            </a:p>
          </p:txBody>
        </p:sp>
      </p:grpSp>
      <p:grpSp>
        <p:nvGrpSpPr>
          <p:cNvPr id="6" name="Group 34"/>
          <p:cNvGrpSpPr>
            <a:grpSpLocks/>
          </p:cNvGrpSpPr>
          <p:nvPr/>
        </p:nvGrpSpPr>
        <p:grpSpPr bwMode="auto">
          <a:xfrm>
            <a:off x="3695700" y="2209800"/>
            <a:ext cx="5435600" cy="2209800"/>
            <a:chOff x="2328" y="1392"/>
            <a:chExt cx="3424" cy="1392"/>
          </a:xfrm>
        </p:grpSpPr>
        <p:pic>
          <p:nvPicPr>
            <p:cNvPr id="39944" name="Picture 17" descr="Tboleyn">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8" y="139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Rectangle 32"/>
            <p:cNvSpPr>
              <a:spLocks noChangeArrowheads="1"/>
            </p:cNvSpPr>
            <p:nvPr/>
          </p:nvSpPr>
          <p:spPr bwMode="auto">
            <a:xfrm>
              <a:off x="2872" y="1548"/>
              <a:ext cx="2880" cy="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eaLnBrk="0" hangingPunct="0">
                <a:defRPr sz="2400">
                  <a:solidFill>
                    <a:schemeClr val="tx1"/>
                  </a:solidFill>
                  <a:latin typeface="Times New Roman" charset="0"/>
                </a:defRPr>
              </a:lvl1pPr>
              <a:lvl2pPr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1900">
                  <a:latin typeface="Tahoma" charset="0"/>
                </a:rPr>
                <a:t>Married Anne Boleyn 1533</a:t>
              </a:r>
            </a:p>
            <a:p>
              <a:pPr lvl="1" eaLnBrk="1" hangingPunct="1">
                <a:lnSpc>
                  <a:spcPct val="90000"/>
                </a:lnSpc>
                <a:spcBef>
                  <a:spcPct val="20000"/>
                </a:spcBef>
                <a:buFontTx/>
                <a:buChar char="•"/>
              </a:pPr>
              <a:r>
                <a:rPr lang="en-US" altLang="en-US" sz="1700">
                  <a:latin typeface="Tahoma" charset="0"/>
                </a:rPr>
                <a:t>Had One Daughter, Elizabeth</a:t>
              </a:r>
            </a:p>
            <a:p>
              <a:pPr lvl="1" eaLnBrk="1" hangingPunct="1">
                <a:lnSpc>
                  <a:spcPct val="90000"/>
                </a:lnSpc>
                <a:spcBef>
                  <a:spcPct val="20000"/>
                </a:spcBef>
                <a:buFontTx/>
                <a:buChar char="•"/>
              </a:pPr>
              <a:r>
                <a:rPr lang="en-US" altLang="en-US" sz="1700">
                  <a:latin typeface="Tahoma" charset="0"/>
                </a:rPr>
                <a:t>Executed 1536</a:t>
              </a:r>
            </a:p>
            <a:p>
              <a:pPr lvl="1" eaLnBrk="1" hangingPunct="1">
                <a:lnSpc>
                  <a:spcPct val="90000"/>
                </a:lnSpc>
                <a:spcBef>
                  <a:spcPct val="20000"/>
                </a:spcBef>
                <a:buFontTx/>
                <a:buChar char="•"/>
              </a:pPr>
              <a:r>
                <a:rPr lang="en-US" altLang="en-US" sz="1700">
                  <a:latin typeface="Tahoma" charset="0"/>
                </a:rPr>
                <a:t>Known As Anne Of The 1000 Days</a:t>
              </a:r>
            </a:p>
            <a:p>
              <a:pPr lvl="1" eaLnBrk="1" hangingPunct="1">
                <a:lnSpc>
                  <a:spcPct val="90000"/>
                </a:lnSpc>
                <a:spcBef>
                  <a:spcPct val="20000"/>
                </a:spcBef>
                <a:buFontTx/>
                <a:buChar char="•"/>
              </a:pPr>
              <a:r>
                <a:rPr lang="en-US" altLang="en-US" sz="1700">
                  <a:latin typeface="Tahoma" charset="0"/>
                </a:rPr>
                <a:t>Was Out Deer Hunting While Anne’s Head Was Being Chopped Off In Tower Of London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strips(downRight)">
                                      <p:cBhvr>
                                        <p:cTn id="7" dur="500"/>
                                        <p:tgtEl>
                                          <p:spTgt spid="22530"/>
                                        </p:tgtEl>
                                      </p:cBhvr>
                                    </p:animEffect>
                                  </p:childTnLst>
                                </p:cTn>
                              </p:par>
                            </p:childTnLst>
                          </p:cTn>
                        </p:par>
                        <p:par>
                          <p:cTn id="8" fill="hold" nodeType="afterGroup">
                            <p:stCondLst>
                              <p:cond delay="500"/>
                            </p:stCondLst>
                            <p:childTnLst>
                              <p:par>
                                <p:cTn id="9" presetID="1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533400"/>
            <a:ext cx="3352800" cy="1143000"/>
          </a:xfrm>
        </p:spPr>
        <p:txBody>
          <a:bodyPr/>
          <a:lstStyle/>
          <a:p>
            <a:pPr eaLnBrk="1" hangingPunct="1"/>
            <a:r>
              <a:rPr lang="en-US" altLang="en-US" sz="3600">
                <a:latin typeface="Tahoma" charset="0"/>
              </a:rPr>
              <a:t>English Reform</a:t>
            </a:r>
          </a:p>
        </p:txBody>
      </p:sp>
      <p:sp>
        <p:nvSpPr>
          <p:cNvPr id="23559" name="Text Box 7"/>
          <p:cNvSpPr txBox="1">
            <a:spLocks noChangeArrowheads="1"/>
          </p:cNvSpPr>
          <p:nvPr/>
        </p:nvSpPr>
        <p:spPr bwMode="auto">
          <a:xfrm>
            <a:off x="3886200" y="612775"/>
            <a:ext cx="48768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560388" indent="-2222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1900">
                <a:latin typeface="Tahoma" charset="0"/>
              </a:rPr>
              <a:t>With Mary’s Ascension To The Throne A Stir Among Church Leadership Took Place</a:t>
            </a:r>
          </a:p>
          <a:p>
            <a:pPr lvl="1" eaLnBrk="1" hangingPunct="1">
              <a:lnSpc>
                <a:spcPct val="90000"/>
              </a:lnSpc>
              <a:spcBef>
                <a:spcPct val="20000"/>
              </a:spcBef>
              <a:buFontTx/>
              <a:buChar char="•"/>
            </a:pPr>
            <a:r>
              <a:rPr lang="en-US" altLang="en-US" sz="1700">
                <a:latin typeface="Tahoma" charset="0"/>
              </a:rPr>
              <a:t>English Church Law Made King Head Of The Church</a:t>
            </a:r>
          </a:p>
          <a:p>
            <a:pPr lvl="1" eaLnBrk="1" hangingPunct="1">
              <a:lnSpc>
                <a:spcPct val="90000"/>
              </a:lnSpc>
              <a:spcBef>
                <a:spcPct val="20000"/>
              </a:spcBef>
              <a:buFontTx/>
              <a:buChar char="•"/>
            </a:pPr>
            <a:r>
              <a:rPr lang="en-US" altLang="en-US" sz="1700">
                <a:latin typeface="Tahoma" charset="0"/>
              </a:rPr>
              <a:t>With Mary On Throne, Archbishop Of Canterbury Became Head Of Church</a:t>
            </a:r>
          </a:p>
          <a:p>
            <a:pPr lvl="1" eaLnBrk="1" hangingPunct="1">
              <a:lnSpc>
                <a:spcPct val="90000"/>
              </a:lnSpc>
              <a:spcBef>
                <a:spcPct val="20000"/>
              </a:spcBef>
              <a:buFontTx/>
              <a:buChar char="•"/>
            </a:pPr>
            <a:r>
              <a:rPr lang="en-US" altLang="en-US" sz="1700">
                <a:latin typeface="Tahoma" charset="0"/>
              </a:rPr>
              <a:t>Therefore, Whatever Male Comes To Throne In England Is Also Head Of The Church</a:t>
            </a:r>
          </a:p>
          <a:p>
            <a:pPr eaLnBrk="1" hangingPunct="1">
              <a:lnSpc>
                <a:spcPct val="90000"/>
              </a:lnSpc>
              <a:spcBef>
                <a:spcPct val="20000"/>
              </a:spcBef>
              <a:buFontTx/>
              <a:buChar char="•"/>
            </a:pPr>
            <a:r>
              <a:rPr lang="en-US" altLang="en-US" sz="1900">
                <a:latin typeface="Tahoma" charset="0"/>
              </a:rPr>
              <a:t>Mary, A Devout Catholic, Started A Restoration Movement Of Her Own</a:t>
            </a:r>
          </a:p>
          <a:p>
            <a:pPr lvl="1" eaLnBrk="1" hangingPunct="1">
              <a:lnSpc>
                <a:spcPct val="90000"/>
              </a:lnSpc>
              <a:spcBef>
                <a:spcPct val="20000"/>
              </a:spcBef>
              <a:buFontTx/>
              <a:buChar char="•"/>
            </a:pPr>
            <a:r>
              <a:rPr lang="en-US" altLang="en-US" sz="1700">
                <a:latin typeface="Tahoma" charset="0"/>
              </a:rPr>
              <a:t>Done In Revenge Against The Divorce Of Her Mother</a:t>
            </a:r>
          </a:p>
          <a:p>
            <a:pPr lvl="1" eaLnBrk="1" hangingPunct="1">
              <a:lnSpc>
                <a:spcPct val="90000"/>
              </a:lnSpc>
              <a:spcBef>
                <a:spcPct val="20000"/>
              </a:spcBef>
              <a:buFontTx/>
              <a:buChar char="•"/>
            </a:pPr>
            <a:r>
              <a:rPr lang="en-US" altLang="en-US" sz="1700">
                <a:latin typeface="Tahoma" charset="0"/>
              </a:rPr>
              <a:t>When Henry Booted Out All Catholic Priests, Confiscated All Churches &amp; Land (About 25% Of All English Land, It Angered Catholics &amp; Hence Mary</a:t>
            </a:r>
          </a:p>
          <a:p>
            <a:pPr lvl="1" eaLnBrk="1" hangingPunct="1">
              <a:lnSpc>
                <a:spcPct val="90000"/>
              </a:lnSpc>
              <a:spcBef>
                <a:spcPct val="20000"/>
              </a:spcBef>
              <a:buFontTx/>
              <a:buChar char="•"/>
            </a:pPr>
            <a:r>
              <a:rPr lang="en-US" altLang="en-US" sz="1700">
                <a:latin typeface="Tahoma" charset="0"/>
              </a:rPr>
              <a:t>Mary Caused Heads To Roll, Literally</a:t>
            </a:r>
          </a:p>
          <a:p>
            <a:pPr lvl="1" eaLnBrk="1" hangingPunct="1">
              <a:lnSpc>
                <a:spcPct val="90000"/>
              </a:lnSpc>
              <a:spcBef>
                <a:spcPct val="20000"/>
              </a:spcBef>
              <a:buFontTx/>
              <a:buChar char="•"/>
            </a:pPr>
            <a:r>
              <a:rPr lang="en-US" altLang="en-US" sz="1700">
                <a:latin typeface="Tahoma" charset="0"/>
              </a:rPr>
              <a:t>She Was Known As “Bloody Mary”</a:t>
            </a:r>
          </a:p>
          <a:p>
            <a:pPr eaLnBrk="1" hangingPunct="1">
              <a:lnSpc>
                <a:spcPct val="90000"/>
              </a:lnSpc>
              <a:spcBef>
                <a:spcPct val="20000"/>
              </a:spcBef>
              <a:buFontTx/>
              <a:buChar char="•"/>
            </a:pPr>
            <a:r>
              <a:rPr lang="en-US" altLang="en-US" sz="1900">
                <a:latin typeface="Tahoma" charset="0"/>
              </a:rPr>
              <a:t>She Ruled From 1553 To Her Death In 1558</a:t>
            </a:r>
          </a:p>
        </p:txBody>
      </p:sp>
      <p:grpSp>
        <p:nvGrpSpPr>
          <p:cNvPr id="2" name="Group 20"/>
          <p:cNvGrpSpPr>
            <a:grpSpLocks/>
          </p:cNvGrpSpPr>
          <p:nvPr/>
        </p:nvGrpSpPr>
        <p:grpSpPr bwMode="auto">
          <a:xfrm>
            <a:off x="457200" y="1676400"/>
            <a:ext cx="2894013" cy="4978400"/>
            <a:chOff x="288" y="1056"/>
            <a:chExt cx="1823" cy="3136"/>
          </a:xfrm>
        </p:grpSpPr>
        <p:sp>
          <p:nvSpPr>
            <p:cNvPr id="40965" name="Text Box 5"/>
            <p:cNvSpPr txBox="1">
              <a:spLocks noChangeArrowheads="1"/>
            </p:cNvSpPr>
            <p:nvPr/>
          </p:nvSpPr>
          <p:spPr bwMode="auto">
            <a:xfrm>
              <a:off x="288" y="3674"/>
              <a:ext cx="17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a:latin typeface="Tahoma" charset="0"/>
                </a:rPr>
                <a:t>Queen Mary</a:t>
              </a:r>
              <a:br>
                <a:rPr lang="en-US" altLang="en-US">
                  <a:latin typeface="Tahoma" charset="0"/>
                </a:rPr>
              </a:br>
              <a:r>
                <a:rPr lang="en-US" altLang="en-US">
                  <a:latin typeface="Tahoma" charset="0"/>
                </a:rPr>
                <a:t>1516-1558</a:t>
              </a:r>
            </a:p>
          </p:txBody>
        </p:sp>
        <p:pic>
          <p:nvPicPr>
            <p:cNvPr id="40966" name="Picture 19" descr="portrait of Queen Mary I, by a follower of Anthonis Mor, c.1555-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 y="1056"/>
              <a:ext cx="1743" cy="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strips(downRight)">
                                      <p:cBhvr>
                                        <p:cTn id="7" dur="500"/>
                                        <p:tgtEl>
                                          <p:spTgt spid="23554"/>
                                        </p:tgtEl>
                                      </p:cBhvr>
                                    </p:animEffect>
                                  </p:childTnLst>
                                </p:cTn>
                              </p:par>
                            </p:childTnLst>
                          </p:cTn>
                        </p:par>
                        <p:par>
                          <p:cTn id="8" fill="hold" nodeType="afterGroup">
                            <p:stCondLst>
                              <p:cond delay="500"/>
                            </p:stCondLst>
                            <p:childTnLst>
                              <p:par>
                                <p:cTn id="9" presetID="1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23559">
                                            <p:txEl>
                                              <p:pRg st="0" end="0"/>
                                            </p:txEl>
                                          </p:spTgt>
                                        </p:tgtEl>
                                        <p:attrNameLst>
                                          <p:attrName>style.visibility</p:attrName>
                                        </p:attrNameLst>
                                      </p:cBhvr>
                                      <p:to>
                                        <p:strVal val="visible"/>
                                      </p:to>
                                    </p:set>
                                    <p:animEffect transition="in" filter="strips(downRight)">
                                      <p:cBhvr>
                                        <p:cTn id="19" dur="500"/>
                                        <p:tgtEl>
                                          <p:spTgt spid="23559">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23559">
                                            <p:txEl>
                                              <p:pRg st="1" end="1"/>
                                            </p:txEl>
                                          </p:spTgt>
                                        </p:tgtEl>
                                        <p:attrNameLst>
                                          <p:attrName>style.visibility</p:attrName>
                                        </p:attrNameLst>
                                      </p:cBhvr>
                                      <p:to>
                                        <p:strVal val="visible"/>
                                      </p:to>
                                    </p:set>
                                    <p:animEffect transition="in" filter="strips(downRight)">
                                      <p:cBhvr>
                                        <p:cTn id="24" dur="500"/>
                                        <p:tgtEl>
                                          <p:spTgt spid="23559">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23559">
                                            <p:txEl>
                                              <p:pRg st="2" end="2"/>
                                            </p:txEl>
                                          </p:spTgt>
                                        </p:tgtEl>
                                        <p:attrNameLst>
                                          <p:attrName>style.visibility</p:attrName>
                                        </p:attrNameLst>
                                      </p:cBhvr>
                                      <p:to>
                                        <p:strVal val="visible"/>
                                      </p:to>
                                    </p:set>
                                    <p:animEffect transition="in" filter="strips(downRight)">
                                      <p:cBhvr>
                                        <p:cTn id="29" dur="500"/>
                                        <p:tgtEl>
                                          <p:spTgt spid="2355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3559">
                                            <p:txEl>
                                              <p:pRg st="3" end="3"/>
                                            </p:txEl>
                                          </p:spTgt>
                                        </p:tgtEl>
                                        <p:attrNameLst>
                                          <p:attrName>style.visibility</p:attrName>
                                        </p:attrNameLst>
                                      </p:cBhvr>
                                      <p:to>
                                        <p:strVal val="visible"/>
                                      </p:to>
                                    </p:set>
                                    <p:animEffect transition="in" filter="strips(downRight)">
                                      <p:cBhvr>
                                        <p:cTn id="34" dur="500"/>
                                        <p:tgtEl>
                                          <p:spTgt spid="23559">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23559">
                                            <p:txEl>
                                              <p:pRg st="4" end="4"/>
                                            </p:txEl>
                                          </p:spTgt>
                                        </p:tgtEl>
                                        <p:attrNameLst>
                                          <p:attrName>style.visibility</p:attrName>
                                        </p:attrNameLst>
                                      </p:cBhvr>
                                      <p:to>
                                        <p:strVal val="visible"/>
                                      </p:to>
                                    </p:set>
                                    <p:animEffect transition="in" filter="strips(downRight)">
                                      <p:cBhvr>
                                        <p:cTn id="39" dur="500"/>
                                        <p:tgtEl>
                                          <p:spTgt spid="23559">
                                            <p:txEl>
                                              <p:pRg st="4" end="4"/>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3559">
                                            <p:txEl>
                                              <p:pRg st="5" end="5"/>
                                            </p:txEl>
                                          </p:spTgt>
                                        </p:tgtEl>
                                        <p:attrNameLst>
                                          <p:attrName>style.visibility</p:attrName>
                                        </p:attrNameLst>
                                      </p:cBhvr>
                                      <p:to>
                                        <p:strVal val="visible"/>
                                      </p:to>
                                    </p:set>
                                    <p:animEffect transition="in" filter="strips(downRight)">
                                      <p:cBhvr>
                                        <p:cTn id="44" dur="500"/>
                                        <p:tgtEl>
                                          <p:spTgt spid="23559">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6" fill="hold" grpId="0" nodeType="clickEffect">
                                  <p:stCondLst>
                                    <p:cond delay="0"/>
                                  </p:stCondLst>
                                  <p:childTnLst>
                                    <p:set>
                                      <p:cBhvr>
                                        <p:cTn id="48" dur="1" fill="hold">
                                          <p:stCondLst>
                                            <p:cond delay="0"/>
                                          </p:stCondLst>
                                        </p:cTn>
                                        <p:tgtEl>
                                          <p:spTgt spid="23559">
                                            <p:txEl>
                                              <p:pRg st="6" end="6"/>
                                            </p:txEl>
                                          </p:spTgt>
                                        </p:tgtEl>
                                        <p:attrNameLst>
                                          <p:attrName>style.visibility</p:attrName>
                                        </p:attrNameLst>
                                      </p:cBhvr>
                                      <p:to>
                                        <p:strVal val="visible"/>
                                      </p:to>
                                    </p:set>
                                    <p:animEffect transition="in" filter="strips(downRight)">
                                      <p:cBhvr>
                                        <p:cTn id="49" dur="500"/>
                                        <p:tgtEl>
                                          <p:spTgt spid="23559">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8" presetClass="entr" presetSubtype="6" fill="hold" grpId="0" nodeType="clickEffect">
                                  <p:stCondLst>
                                    <p:cond delay="0"/>
                                  </p:stCondLst>
                                  <p:childTnLst>
                                    <p:set>
                                      <p:cBhvr>
                                        <p:cTn id="53" dur="1" fill="hold">
                                          <p:stCondLst>
                                            <p:cond delay="0"/>
                                          </p:stCondLst>
                                        </p:cTn>
                                        <p:tgtEl>
                                          <p:spTgt spid="23559">
                                            <p:txEl>
                                              <p:pRg st="7" end="7"/>
                                            </p:txEl>
                                          </p:spTgt>
                                        </p:tgtEl>
                                        <p:attrNameLst>
                                          <p:attrName>style.visibility</p:attrName>
                                        </p:attrNameLst>
                                      </p:cBhvr>
                                      <p:to>
                                        <p:strVal val="visible"/>
                                      </p:to>
                                    </p:set>
                                    <p:animEffect transition="in" filter="strips(downRight)">
                                      <p:cBhvr>
                                        <p:cTn id="54" dur="500"/>
                                        <p:tgtEl>
                                          <p:spTgt spid="23559">
                                            <p:txEl>
                                              <p:pRg st="7" end="7"/>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8" presetClass="entr" presetSubtype="6" fill="hold" grpId="0" nodeType="clickEffect">
                                  <p:stCondLst>
                                    <p:cond delay="0"/>
                                  </p:stCondLst>
                                  <p:childTnLst>
                                    <p:set>
                                      <p:cBhvr>
                                        <p:cTn id="58" dur="1" fill="hold">
                                          <p:stCondLst>
                                            <p:cond delay="0"/>
                                          </p:stCondLst>
                                        </p:cTn>
                                        <p:tgtEl>
                                          <p:spTgt spid="23559">
                                            <p:txEl>
                                              <p:pRg st="8" end="8"/>
                                            </p:txEl>
                                          </p:spTgt>
                                        </p:tgtEl>
                                        <p:attrNameLst>
                                          <p:attrName>style.visibility</p:attrName>
                                        </p:attrNameLst>
                                      </p:cBhvr>
                                      <p:to>
                                        <p:strVal val="visible"/>
                                      </p:to>
                                    </p:set>
                                    <p:animEffect transition="in" filter="strips(downRight)">
                                      <p:cBhvr>
                                        <p:cTn id="59" dur="500"/>
                                        <p:tgtEl>
                                          <p:spTgt spid="23559">
                                            <p:txEl>
                                              <p:pRg st="8" end="8"/>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6" fill="hold" grpId="0" nodeType="clickEffect">
                                  <p:stCondLst>
                                    <p:cond delay="0"/>
                                  </p:stCondLst>
                                  <p:childTnLst>
                                    <p:set>
                                      <p:cBhvr>
                                        <p:cTn id="63" dur="1" fill="hold">
                                          <p:stCondLst>
                                            <p:cond delay="0"/>
                                          </p:stCondLst>
                                        </p:cTn>
                                        <p:tgtEl>
                                          <p:spTgt spid="23559">
                                            <p:txEl>
                                              <p:pRg st="9" end="9"/>
                                            </p:txEl>
                                          </p:spTgt>
                                        </p:tgtEl>
                                        <p:attrNameLst>
                                          <p:attrName>style.visibility</p:attrName>
                                        </p:attrNameLst>
                                      </p:cBhvr>
                                      <p:to>
                                        <p:strVal val="visible"/>
                                      </p:to>
                                    </p:set>
                                    <p:animEffect transition="in" filter="strips(downRight)">
                                      <p:cBhvr>
                                        <p:cTn id="64" dur="500"/>
                                        <p:tgtEl>
                                          <p:spTgt spid="2355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3559" grpId="0" build="p" bldLvl="2"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533400"/>
            <a:ext cx="3352800" cy="1143000"/>
          </a:xfrm>
        </p:spPr>
        <p:txBody>
          <a:bodyPr/>
          <a:lstStyle/>
          <a:p>
            <a:pPr eaLnBrk="1" hangingPunct="1"/>
            <a:r>
              <a:rPr lang="en-US" altLang="en-US" sz="3600">
                <a:latin typeface="Tahoma" charset="0"/>
              </a:rPr>
              <a:t>English Reform</a:t>
            </a:r>
          </a:p>
        </p:txBody>
      </p:sp>
      <p:sp>
        <p:nvSpPr>
          <p:cNvPr id="24579" name="Text Box 3"/>
          <p:cNvSpPr txBox="1">
            <a:spLocks noChangeArrowheads="1"/>
          </p:cNvSpPr>
          <p:nvPr/>
        </p:nvSpPr>
        <p:spPr bwMode="auto">
          <a:xfrm>
            <a:off x="3886200" y="612775"/>
            <a:ext cx="48768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2500">
                <a:latin typeface="Tahoma" charset="0"/>
              </a:rPr>
              <a:t>With The Death Of Mary, Half Sister, Elizabeth I Came To Throne – 1558</a:t>
            </a:r>
          </a:p>
          <a:p>
            <a:pPr eaLnBrk="1" hangingPunct="1">
              <a:lnSpc>
                <a:spcPct val="90000"/>
              </a:lnSpc>
              <a:spcBef>
                <a:spcPct val="20000"/>
              </a:spcBef>
              <a:buFontTx/>
              <a:buChar char="•"/>
            </a:pPr>
            <a:r>
              <a:rPr lang="en-US" altLang="en-US" sz="2500">
                <a:latin typeface="Tahoma" charset="0"/>
              </a:rPr>
              <a:t>Displayed Good Sense In Her Reign</a:t>
            </a:r>
          </a:p>
          <a:p>
            <a:pPr eaLnBrk="1" hangingPunct="1">
              <a:lnSpc>
                <a:spcPct val="90000"/>
              </a:lnSpc>
              <a:spcBef>
                <a:spcPct val="20000"/>
              </a:spcBef>
              <a:buFontTx/>
              <a:buChar char="•"/>
            </a:pPr>
            <a:r>
              <a:rPr lang="en-US" altLang="en-US" sz="2500">
                <a:latin typeface="Tahoma" charset="0"/>
              </a:rPr>
              <a:t>Saw That Many In England Rebelled Against Both Catholicism And Anglicanism</a:t>
            </a:r>
          </a:p>
          <a:p>
            <a:pPr eaLnBrk="1" hangingPunct="1">
              <a:lnSpc>
                <a:spcPct val="90000"/>
              </a:lnSpc>
              <a:spcBef>
                <a:spcPct val="20000"/>
              </a:spcBef>
              <a:buFontTx/>
              <a:buChar char="•"/>
            </a:pPr>
            <a:r>
              <a:rPr lang="en-US" altLang="en-US" sz="2500">
                <a:latin typeface="Tahoma" charset="0"/>
              </a:rPr>
              <a:t>She Gave Religious Freedom To The People, Seeds Of Restoration</a:t>
            </a:r>
          </a:p>
          <a:p>
            <a:pPr eaLnBrk="1" hangingPunct="1">
              <a:lnSpc>
                <a:spcPct val="90000"/>
              </a:lnSpc>
              <a:spcBef>
                <a:spcPct val="20000"/>
              </a:spcBef>
              <a:buFontTx/>
              <a:buChar char="•"/>
            </a:pPr>
            <a:r>
              <a:rPr lang="en-US" altLang="en-US" sz="2500">
                <a:latin typeface="Tahoma" charset="0"/>
              </a:rPr>
              <a:t>She Allowed People To Study Their Bibles, Worship According To Their Own Preference.</a:t>
            </a:r>
          </a:p>
          <a:p>
            <a:pPr eaLnBrk="1" hangingPunct="1">
              <a:lnSpc>
                <a:spcPct val="90000"/>
              </a:lnSpc>
              <a:spcBef>
                <a:spcPct val="20000"/>
              </a:spcBef>
              <a:buFontTx/>
              <a:buChar char="•"/>
            </a:pPr>
            <a:r>
              <a:rPr lang="en-US" altLang="en-US" sz="2500">
                <a:latin typeface="Tahoma" charset="0"/>
              </a:rPr>
              <a:t>Died In 1603</a:t>
            </a:r>
          </a:p>
        </p:txBody>
      </p:sp>
      <p:grpSp>
        <p:nvGrpSpPr>
          <p:cNvPr id="2" name="Group 9"/>
          <p:cNvGrpSpPr>
            <a:grpSpLocks/>
          </p:cNvGrpSpPr>
          <p:nvPr/>
        </p:nvGrpSpPr>
        <p:grpSpPr bwMode="auto">
          <a:xfrm>
            <a:off x="228600" y="1752600"/>
            <a:ext cx="3243263" cy="4902200"/>
            <a:chOff x="144" y="1104"/>
            <a:chExt cx="2043" cy="3088"/>
          </a:xfrm>
        </p:grpSpPr>
        <p:sp>
          <p:nvSpPr>
            <p:cNvPr id="41989" name="Text Box 5"/>
            <p:cNvSpPr txBox="1">
              <a:spLocks noChangeArrowheads="1"/>
            </p:cNvSpPr>
            <p:nvPr/>
          </p:nvSpPr>
          <p:spPr bwMode="auto">
            <a:xfrm>
              <a:off x="288" y="3674"/>
              <a:ext cx="17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a:latin typeface="Tahoma" charset="0"/>
                </a:rPr>
                <a:t>Queen Elizabeth I</a:t>
              </a:r>
              <a:br>
                <a:rPr lang="en-US" altLang="en-US">
                  <a:latin typeface="Tahoma" charset="0"/>
                </a:rPr>
              </a:br>
              <a:r>
                <a:rPr lang="en-US" altLang="en-US">
                  <a:latin typeface="Tahoma" charset="0"/>
                </a:rPr>
                <a:t>1533-1603</a:t>
              </a:r>
            </a:p>
          </p:txBody>
        </p:sp>
        <p:pic>
          <p:nvPicPr>
            <p:cNvPr id="41990" name="Picture 8" descr="'The Rainbow Portrait' of Elizabeth I, c1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1104"/>
              <a:ext cx="2043"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strips(downRight)">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6" fill="hold" grpId="0" nodeType="clickEffect">
                                  <p:stCondLst>
                                    <p:cond delay="0"/>
                                  </p:stCondLst>
                                  <p:childTnLst>
                                    <p:set>
                                      <p:cBhvr>
                                        <p:cTn id="19" dur="1" fill="hold">
                                          <p:stCondLst>
                                            <p:cond delay="0"/>
                                          </p:stCondLst>
                                        </p:cTn>
                                        <p:tgtEl>
                                          <p:spTgt spid="24579">
                                            <p:txEl>
                                              <p:pRg st="0" end="0"/>
                                            </p:txEl>
                                          </p:spTgt>
                                        </p:tgtEl>
                                        <p:attrNameLst>
                                          <p:attrName>style.visibility</p:attrName>
                                        </p:attrNameLst>
                                      </p:cBhvr>
                                      <p:to>
                                        <p:strVal val="visible"/>
                                      </p:to>
                                    </p:set>
                                    <p:animEffect transition="in" filter="strips(downRight)">
                                      <p:cBhvr>
                                        <p:cTn id="20" dur="500"/>
                                        <p:tgtEl>
                                          <p:spTgt spid="24579">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24579">
                                            <p:txEl>
                                              <p:pRg st="1" end="1"/>
                                            </p:txEl>
                                          </p:spTgt>
                                        </p:tgtEl>
                                        <p:attrNameLst>
                                          <p:attrName>style.visibility</p:attrName>
                                        </p:attrNameLst>
                                      </p:cBhvr>
                                      <p:to>
                                        <p:strVal val="visible"/>
                                      </p:to>
                                    </p:set>
                                    <p:animEffect transition="in" filter="strips(downRight)">
                                      <p:cBhvr>
                                        <p:cTn id="25" dur="500"/>
                                        <p:tgtEl>
                                          <p:spTgt spid="24579">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24579">
                                            <p:txEl>
                                              <p:pRg st="2" end="2"/>
                                            </p:txEl>
                                          </p:spTgt>
                                        </p:tgtEl>
                                        <p:attrNameLst>
                                          <p:attrName>style.visibility</p:attrName>
                                        </p:attrNameLst>
                                      </p:cBhvr>
                                      <p:to>
                                        <p:strVal val="visible"/>
                                      </p:to>
                                    </p:set>
                                    <p:animEffect transition="in" filter="strips(downRight)">
                                      <p:cBhvr>
                                        <p:cTn id="30" dur="500"/>
                                        <p:tgtEl>
                                          <p:spTgt spid="24579">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24579">
                                            <p:txEl>
                                              <p:pRg st="3" end="3"/>
                                            </p:txEl>
                                          </p:spTgt>
                                        </p:tgtEl>
                                        <p:attrNameLst>
                                          <p:attrName>style.visibility</p:attrName>
                                        </p:attrNameLst>
                                      </p:cBhvr>
                                      <p:to>
                                        <p:strVal val="visible"/>
                                      </p:to>
                                    </p:set>
                                    <p:animEffect transition="in" filter="strips(downRight)">
                                      <p:cBhvr>
                                        <p:cTn id="35" dur="500"/>
                                        <p:tgtEl>
                                          <p:spTgt spid="24579">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24579">
                                            <p:txEl>
                                              <p:pRg st="4" end="4"/>
                                            </p:txEl>
                                          </p:spTgt>
                                        </p:tgtEl>
                                        <p:attrNameLst>
                                          <p:attrName>style.visibility</p:attrName>
                                        </p:attrNameLst>
                                      </p:cBhvr>
                                      <p:to>
                                        <p:strVal val="visible"/>
                                      </p:to>
                                    </p:set>
                                    <p:animEffect transition="in" filter="strips(downRight)">
                                      <p:cBhvr>
                                        <p:cTn id="40" dur="500"/>
                                        <p:tgtEl>
                                          <p:spTgt spid="24579">
                                            <p:txEl>
                                              <p:pRg st="4" end="4"/>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24579">
                                            <p:txEl>
                                              <p:pRg st="5" end="5"/>
                                            </p:txEl>
                                          </p:spTgt>
                                        </p:tgtEl>
                                        <p:attrNameLst>
                                          <p:attrName>style.visibility</p:attrName>
                                        </p:attrNameLst>
                                      </p:cBhvr>
                                      <p:to>
                                        <p:strVal val="visible"/>
                                      </p:to>
                                    </p:set>
                                    <p:animEffect transition="in" filter="strips(downRight)">
                                      <p:cBhvr>
                                        <p:cTn id="45" dur="500"/>
                                        <p:tgtEl>
                                          <p:spTgt spid="24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76200"/>
            <a:ext cx="8001000" cy="1447800"/>
          </a:xfrm>
        </p:spPr>
        <p:txBody>
          <a:bodyPr/>
          <a:lstStyle/>
          <a:p>
            <a:pPr eaLnBrk="1" hangingPunct="1"/>
            <a:r>
              <a:rPr lang="en-US" altLang="en-US">
                <a:latin typeface="Tahoma" charset="0"/>
              </a:rPr>
              <a:t>Result Of Wycliffe’s Work</a:t>
            </a:r>
          </a:p>
        </p:txBody>
      </p:sp>
      <p:graphicFrame>
        <p:nvGraphicFramePr>
          <p:cNvPr id="17411" name="Object 3"/>
          <p:cNvGraphicFramePr>
            <a:graphicFrameLocks noChangeAspect="1"/>
          </p:cNvGraphicFramePr>
          <p:nvPr/>
        </p:nvGraphicFramePr>
        <p:xfrm>
          <a:off x="5562600" y="1676400"/>
          <a:ext cx="3121025" cy="4572000"/>
        </p:xfrm>
        <a:graphic>
          <a:graphicData uri="http://schemas.openxmlformats.org/presentationml/2006/ole">
            <mc:AlternateContent xmlns:mc="http://schemas.openxmlformats.org/markup-compatibility/2006">
              <mc:Choice xmlns:v="urn:schemas-microsoft-com:vml" Requires="v">
                <p:oleObj spid="_x0000_s3077" name="Image" r:id="rId4" imgW="3809524" imgH="5582429" progId="PSP7.Image">
                  <p:embed/>
                </p:oleObj>
              </mc:Choice>
              <mc:Fallback>
                <p:oleObj name="Image" r:id="rId4" imgW="3809524" imgH="5582429" progId="PSP7.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676400"/>
                        <a:ext cx="31210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413" name="Text Box 5"/>
          <p:cNvSpPr txBox="1">
            <a:spLocks noChangeArrowheads="1"/>
          </p:cNvSpPr>
          <p:nvPr/>
        </p:nvSpPr>
        <p:spPr bwMode="auto">
          <a:xfrm>
            <a:off x="304800" y="1447800"/>
            <a:ext cx="472440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2000">
                <a:latin typeface="Tahoma" charset="0"/>
              </a:rPr>
              <a:t>1382 – Wycliffe’s Views Were Condemned In London</a:t>
            </a:r>
          </a:p>
          <a:p>
            <a:pPr eaLnBrk="1" hangingPunct="1">
              <a:lnSpc>
                <a:spcPct val="90000"/>
              </a:lnSpc>
              <a:spcBef>
                <a:spcPct val="20000"/>
              </a:spcBef>
              <a:buFontTx/>
              <a:buChar char="•"/>
            </a:pPr>
            <a:r>
              <a:rPr lang="en-US" altLang="en-US" sz="2000">
                <a:latin typeface="Tahoma" charset="0"/>
              </a:rPr>
              <a:t>Was Forced To Retire To His Rectory At Lutterworth, England</a:t>
            </a:r>
          </a:p>
          <a:p>
            <a:pPr eaLnBrk="1" hangingPunct="1">
              <a:lnSpc>
                <a:spcPct val="90000"/>
              </a:lnSpc>
              <a:spcBef>
                <a:spcPct val="20000"/>
              </a:spcBef>
              <a:buFontTx/>
              <a:buChar char="•"/>
            </a:pPr>
            <a:r>
              <a:rPr lang="en-US" altLang="en-US" sz="2000">
                <a:latin typeface="Tahoma" charset="0"/>
              </a:rPr>
              <a:t>Died Of Paralysis In 1384</a:t>
            </a:r>
          </a:p>
          <a:p>
            <a:pPr eaLnBrk="1" hangingPunct="1">
              <a:lnSpc>
                <a:spcPct val="90000"/>
              </a:lnSpc>
              <a:spcBef>
                <a:spcPct val="20000"/>
              </a:spcBef>
              <a:buFontTx/>
              <a:buChar char="•"/>
            </a:pPr>
            <a:r>
              <a:rPr lang="en-US" altLang="en-US" sz="2000">
                <a:latin typeface="Tahoma" charset="0"/>
              </a:rPr>
              <a:t>Founded A Group Of Lay Preachers Called “Lollards”</a:t>
            </a:r>
          </a:p>
          <a:p>
            <a:pPr lvl="1" eaLnBrk="1" hangingPunct="1">
              <a:lnSpc>
                <a:spcPct val="90000"/>
              </a:lnSpc>
              <a:spcBef>
                <a:spcPct val="20000"/>
              </a:spcBef>
              <a:buFontTx/>
              <a:buChar char="•"/>
            </a:pPr>
            <a:r>
              <a:rPr lang="en-US" altLang="en-US" sz="1800">
                <a:latin typeface="Tahoma" charset="0"/>
              </a:rPr>
              <a:t>They Went Through England Teaching Wycliffe’s Ideas</a:t>
            </a:r>
          </a:p>
          <a:p>
            <a:pPr lvl="1" eaLnBrk="1" hangingPunct="1">
              <a:lnSpc>
                <a:spcPct val="90000"/>
              </a:lnSpc>
              <a:spcBef>
                <a:spcPct val="20000"/>
              </a:spcBef>
              <a:buFontTx/>
              <a:buChar char="•"/>
            </a:pPr>
            <a:r>
              <a:rPr lang="en-US" altLang="en-US" sz="1800">
                <a:latin typeface="Tahoma" charset="0"/>
              </a:rPr>
              <a:t>1401 – The Roman Church Forced The Statute:De Haeretico Comburendo Through English Parliament Making Lollard Teachings Punishable By Death</a:t>
            </a:r>
          </a:p>
          <a:p>
            <a:pPr eaLnBrk="1" hangingPunct="1">
              <a:lnSpc>
                <a:spcPct val="90000"/>
              </a:lnSpc>
              <a:spcBef>
                <a:spcPct val="20000"/>
              </a:spcBef>
              <a:buFontTx/>
              <a:buChar char="•"/>
            </a:pPr>
            <a:r>
              <a:rPr lang="en-US" altLang="en-US" sz="2000">
                <a:latin typeface="Tahoma" charset="0"/>
              </a:rPr>
              <a:t>31 Years After His Death, Wycliffe Was Declared A Heretic, His Bones Were Dug Up And Burned And Through Into The Avon River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7411"/>
                                        </p:tgtEl>
                                        <p:attrNameLst>
                                          <p:attrName>style.visibility</p:attrName>
                                        </p:attrNameLst>
                                      </p:cBhvr>
                                      <p:to>
                                        <p:strVal val="visible"/>
                                      </p:to>
                                    </p:set>
                                    <p:anim calcmode="lin" valueType="num">
                                      <p:cBhvr>
                                        <p:cTn id="14" dur="1000" fill="hold"/>
                                        <p:tgtEl>
                                          <p:spTgt spid="17411"/>
                                        </p:tgtEl>
                                        <p:attrNameLst>
                                          <p:attrName>ppt_w</p:attrName>
                                        </p:attrNameLst>
                                      </p:cBhvr>
                                      <p:tavLst>
                                        <p:tav tm="0">
                                          <p:val>
                                            <p:fltVal val="0"/>
                                          </p:val>
                                        </p:tav>
                                        <p:tav tm="100000">
                                          <p:val>
                                            <p:strVal val="#ppt_w"/>
                                          </p:val>
                                        </p:tav>
                                      </p:tavLst>
                                    </p:anim>
                                    <p:anim calcmode="lin" valueType="num">
                                      <p:cBhvr>
                                        <p:cTn id="15" dur="1000" fill="hold"/>
                                        <p:tgtEl>
                                          <p:spTgt spid="17411"/>
                                        </p:tgtEl>
                                        <p:attrNameLst>
                                          <p:attrName>ppt_h</p:attrName>
                                        </p:attrNameLst>
                                      </p:cBhvr>
                                      <p:tavLst>
                                        <p:tav tm="0">
                                          <p:val>
                                            <p:fltVal val="0"/>
                                          </p:val>
                                        </p:tav>
                                        <p:tav tm="100000">
                                          <p:val>
                                            <p:strVal val="#ppt_h"/>
                                          </p:val>
                                        </p:tav>
                                      </p:tavLst>
                                    </p:anim>
                                    <p:anim calcmode="lin" valueType="num">
                                      <p:cBhvr>
                                        <p:cTn id="16" dur="1000" fill="hold"/>
                                        <p:tgtEl>
                                          <p:spTgt spid="1741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7413">
                                            <p:txEl>
                                              <p:pRg st="0" end="0"/>
                                            </p:txEl>
                                          </p:spTgt>
                                        </p:tgtEl>
                                        <p:attrNameLst>
                                          <p:attrName>style.visibility</p:attrName>
                                        </p:attrNameLst>
                                      </p:cBhvr>
                                      <p:to>
                                        <p:strVal val="visible"/>
                                      </p:to>
                                    </p:set>
                                    <p:anim calcmode="lin" valueType="num">
                                      <p:cBhvr>
                                        <p:cTn id="22" dur="1000" fill="hold"/>
                                        <p:tgtEl>
                                          <p:spTgt spid="17413">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7413">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741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741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grpId="0" nodeType="clickEffect">
                                  <p:stCondLst>
                                    <p:cond delay="0"/>
                                  </p:stCondLst>
                                  <p:childTnLst>
                                    <p:set>
                                      <p:cBhvr>
                                        <p:cTn id="29" dur="1" fill="hold">
                                          <p:stCondLst>
                                            <p:cond delay="0"/>
                                          </p:stCondLst>
                                        </p:cTn>
                                        <p:tgtEl>
                                          <p:spTgt spid="17413">
                                            <p:txEl>
                                              <p:pRg st="1" end="1"/>
                                            </p:txEl>
                                          </p:spTgt>
                                        </p:tgtEl>
                                        <p:attrNameLst>
                                          <p:attrName>style.visibility</p:attrName>
                                        </p:attrNameLst>
                                      </p:cBhvr>
                                      <p:to>
                                        <p:strVal val="visible"/>
                                      </p:to>
                                    </p:set>
                                    <p:anim calcmode="lin" valueType="num">
                                      <p:cBhvr>
                                        <p:cTn id="30" dur="1000" fill="hold"/>
                                        <p:tgtEl>
                                          <p:spTgt spid="17413">
                                            <p:txEl>
                                              <p:pRg st="1" end="1"/>
                                            </p:txEl>
                                          </p:spTgt>
                                        </p:tgtEl>
                                        <p:attrNameLst>
                                          <p:attrName>ppt_w</p:attrName>
                                        </p:attrNameLst>
                                      </p:cBhvr>
                                      <p:tavLst>
                                        <p:tav tm="0">
                                          <p:val>
                                            <p:fltVal val="0"/>
                                          </p:val>
                                        </p:tav>
                                        <p:tav tm="100000">
                                          <p:val>
                                            <p:strVal val="#ppt_w"/>
                                          </p:val>
                                        </p:tav>
                                      </p:tavLst>
                                    </p:anim>
                                    <p:anim calcmode="lin" valueType="num">
                                      <p:cBhvr>
                                        <p:cTn id="31" dur="1000" fill="hold"/>
                                        <p:tgtEl>
                                          <p:spTgt spid="17413">
                                            <p:txEl>
                                              <p:pRg st="1" end="1"/>
                                            </p:txEl>
                                          </p:spTgt>
                                        </p:tgtEl>
                                        <p:attrNameLst>
                                          <p:attrName>ppt_h</p:attrName>
                                        </p:attrNameLst>
                                      </p:cBhvr>
                                      <p:tavLst>
                                        <p:tav tm="0">
                                          <p:val>
                                            <p:fltVal val="0"/>
                                          </p:val>
                                        </p:tav>
                                        <p:tav tm="100000">
                                          <p:val>
                                            <p:strVal val="#ppt_h"/>
                                          </p:val>
                                        </p:tav>
                                      </p:tavLst>
                                    </p:anim>
                                    <p:anim calcmode="lin" valueType="num">
                                      <p:cBhvr>
                                        <p:cTn id="32" dur="1000" fill="hold"/>
                                        <p:tgtEl>
                                          <p:spTgt spid="1741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741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17413">
                                            <p:txEl>
                                              <p:pRg st="2" end="2"/>
                                            </p:txEl>
                                          </p:spTgt>
                                        </p:tgtEl>
                                        <p:attrNameLst>
                                          <p:attrName>style.visibility</p:attrName>
                                        </p:attrNameLst>
                                      </p:cBhvr>
                                      <p:to>
                                        <p:strVal val="visible"/>
                                      </p:to>
                                    </p:set>
                                    <p:anim calcmode="lin" valueType="num">
                                      <p:cBhvr>
                                        <p:cTn id="38" dur="1000" fill="hold"/>
                                        <p:tgtEl>
                                          <p:spTgt spid="17413">
                                            <p:txEl>
                                              <p:pRg st="2" end="2"/>
                                            </p:txEl>
                                          </p:spTgt>
                                        </p:tgtEl>
                                        <p:attrNameLst>
                                          <p:attrName>ppt_w</p:attrName>
                                        </p:attrNameLst>
                                      </p:cBhvr>
                                      <p:tavLst>
                                        <p:tav tm="0">
                                          <p:val>
                                            <p:fltVal val="0"/>
                                          </p:val>
                                        </p:tav>
                                        <p:tav tm="100000">
                                          <p:val>
                                            <p:strVal val="#ppt_w"/>
                                          </p:val>
                                        </p:tav>
                                      </p:tavLst>
                                    </p:anim>
                                    <p:anim calcmode="lin" valueType="num">
                                      <p:cBhvr>
                                        <p:cTn id="39" dur="1000" fill="hold"/>
                                        <p:tgtEl>
                                          <p:spTgt spid="17413">
                                            <p:txEl>
                                              <p:pRg st="2" end="2"/>
                                            </p:txEl>
                                          </p:spTgt>
                                        </p:tgtEl>
                                        <p:attrNameLst>
                                          <p:attrName>ppt_h</p:attrName>
                                        </p:attrNameLst>
                                      </p:cBhvr>
                                      <p:tavLst>
                                        <p:tav tm="0">
                                          <p:val>
                                            <p:fltVal val="0"/>
                                          </p:val>
                                        </p:tav>
                                        <p:tav tm="100000">
                                          <p:val>
                                            <p:strVal val="#ppt_h"/>
                                          </p:val>
                                        </p:tav>
                                      </p:tavLst>
                                    </p:anim>
                                    <p:anim calcmode="lin" valueType="num">
                                      <p:cBhvr>
                                        <p:cTn id="40" dur="1000" fill="hold"/>
                                        <p:tgtEl>
                                          <p:spTgt spid="1741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741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17413">
                                            <p:txEl>
                                              <p:pRg st="3" end="3"/>
                                            </p:txEl>
                                          </p:spTgt>
                                        </p:tgtEl>
                                        <p:attrNameLst>
                                          <p:attrName>style.visibility</p:attrName>
                                        </p:attrNameLst>
                                      </p:cBhvr>
                                      <p:to>
                                        <p:strVal val="visible"/>
                                      </p:to>
                                    </p:set>
                                    <p:anim calcmode="lin" valueType="num">
                                      <p:cBhvr>
                                        <p:cTn id="46" dur="1000" fill="hold"/>
                                        <p:tgtEl>
                                          <p:spTgt spid="17413">
                                            <p:txEl>
                                              <p:pRg st="3" end="3"/>
                                            </p:txEl>
                                          </p:spTgt>
                                        </p:tgtEl>
                                        <p:attrNameLst>
                                          <p:attrName>ppt_w</p:attrName>
                                        </p:attrNameLst>
                                      </p:cBhvr>
                                      <p:tavLst>
                                        <p:tav tm="0">
                                          <p:val>
                                            <p:fltVal val="0"/>
                                          </p:val>
                                        </p:tav>
                                        <p:tav tm="100000">
                                          <p:val>
                                            <p:strVal val="#ppt_w"/>
                                          </p:val>
                                        </p:tav>
                                      </p:tavLst>
                                    </p:anim>
                                    <p:anim calcmode="lin" valueType="num">
                                      <p:cBhvr>
                                        <p:cTn id="47" dur="1000" fill="hold"/>
                                        <p:tgtEl>
                                          <p:spTgt spid="17413">
                                            <p:txEl>
                                              <p:pRg st="3" end="3"/>
                                            </p:txEl>
                                          </p:spTgt>
                                        </p:tgtEl>
                                        <p:attrNameLst>
                                          <p:attrName>ppt_h</p:attrName>
                                        </p:attrNameLst>
                                      </p:cBhvr>
                                      <p:tavLst>
                                        <p:tav tm="0">
                                          <p:val>
                                            <p:fltVal val="0"/>
                                          </p:val>
                                        </p:tav>
                                        <p:tav tm="100000">
                                          <p:val>
                                            <p:strVal val="#ppt_h"/>
                                          </p:val>
                                        </p:tav>
                                      </p:tavLst>
                                    </p:anim>
                                    <p:anim calcmode="lin" valueType="num">
                                      <p:cBhvr>
                                        <p:cTn id="48" dur="1000" fill="hold"/>
                                        <p:tgtEl>
                                          <p:spTgt spid="1741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741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grpId="0" nodeType="clickEffect">
                                  <p:stCondLst>
                                    <p:cond delay="0"/>
                                  </p:stCondLst>
                                  <p:childTnLst>
                                    <p:set>
                                      <p:cBhvr>
                                        <p:cTn id="53" dur="1" fill="hold">
                                          <p:stCondLst>
                                            <p:cond delay="0"/>
                                          </p:stCondLst>
                                        </p:cTn>
                                        <p:tgtEl>
                                          <p:spTgt spid="17413">
                                            <p:txEl>
                                              <p:pRg st="4" end="4"/>
                                            </p:txEl>
                                          </p:spTgt>
                                        </p:tgtEl>
                                        <p:attrNameLst>
                                          <p:attrName>style.visibility</p:attrName>
                                        </p:attrNameLst>
                                      </p:cBhvr>
                                      <p:to>
                                        <p:strVal val="visible"/>
                                      </p:to>
                                    </p:set>
                                    <p:anim calcmode="lin" valueType="num">
                                      <p:cBhvr>
                                        <p:cTn id="54" dur="1000" fill="hold"/>
                                        <p:tgtEl>
                                          <p:spTgt spid="17413">
                                            <p:txEl>
                                              <p:pRg st="4" end="4"/>
                                            </p:txEl>
                                          </p:spTgt>
                                        </p:tgtEl>
                                        <p:attrNameLst>
                                          <p:attrName>ppt_w</p:attrName>
                                        </p:attrNameLst>
                                      </p:cBhvr>
                                      <p:tavLst>
                                        <p:tav tm="0">
                                          <p:val>
                                            <p:fltVal val="0"/>
                                          </p:val>
                                        </p:tav>
                                        <p:tav tm="100000">
                                          <p:val>
                                            <p:strVal val="#ppt_w"/>
                                          </p:val>
                                        </p:tav>
                                      </p:tavLst>
                                    </p:anim>
                                    <p:anim calcmode="lin" valueType="num">
                                      <p:cBhvr>
                                        <p:cTn id="55" dur="1000" fill="hold"/>
                                        <p:tgtEl>
                                          <p:spTgt spid="17413">
                                            <p:txEl>
                                              <p:pRg st="4" end="4"/>
                                            </p:txEl>
                                          </p:spTgt>
                                        </p:tgtEl>
                                        <p:attrNameLst>
                                          <p:attrName>ppt_h</p:attrName>
                                        </p:attrNameLst>
                                      </p:cBhvr>
                                      <p:tavLst>
                                        <p:tav tm="0">
                                          <p:val>
                                            <p:fltVal val="0"/>
                                          </p:val>
                                        </p:tav>
                                        <p:tav tm="100000">
                                          <p:val>
                                            <p:strVal val="#ppt_h"/>
                                          </p:val>
                                        </p:tav>
                                      </p:tavLst>
                                    </p:anim>
                                    <p:anim calcmode="lin" valueType="num">
                                      <p:cBhvr>
                                        <p:cTn id="56" dur="1000" fill="hold"/>
                                        <p:tgtEl>
                                          <p:spTgt spid="1741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1741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5" presetClass="entr" presetSubtype="0" fill="hold" grpId="0" nodeType="clickEffect">
                                  <p:stCondLst>
                                    <p:cond delay="0"/>
                                  </p:stCondLst>
                                  <p:childTnLst>
                                    <p:set>
                                      <p:cBhvr>
                                        <p:cTn id="61" dur="1" fill="hold">
                                          <p:stCondLst>
                                            <p:cond delay="0"/>
                                          </p:stCondLst>
                                        </p:cTn>
                                        <p:tgtEl>
                                          <p:spTgt spid="17413">
                                            <p:txEl>
                                              <p:pRg st="5" end="5"/>
                                            </p:txEl>
                                          </p:spTgt>
                                        </p:tgtEl>
                                        <p:attrNameLst>
                                          <p:attrName>style.visibility</p:attrName>
                                        </p:attrNameLst>
                                      </p:cBhvr>
                                      <p:to>
                                        <p:strVal val="visible"/>
                                      </p:to>
                                    </p:set>
                                    <p:anim calcmode="lin" valueType="num">
                                      <p:cBhvr>
                                        <p:cTn id="62" dur="1000" fill="hold"/>
                                        <p:tgtEl>
                                          <p:spTgt spid="17413">
                                            <p:txEl>
                                              <p:pRg st="5" end="5"/>
                                            </p:txEl>
                                          </p:spTgt>
                                        </p:tgtEl>
                                        <p:attrNameLst>
                                          <p:attrName>ppt_w</p:attrName>
                                        </p:attrNameLst>
                                      </p:cBhvr>
                                      <p:tavLst>
                                        <p:tav tm="0">
                                          <p:val>
                                            <p:fltVal val="0"/>
                                          </p:val>
                                        </p:tav>
                                        <p:tav tm="100000">
                                          <p:val>
                                            <p:strVal val="#ppt_w"/>
                                          </p:val>
                                        </p:tav>
                                      </p:tavLst>
                                    </p:anim>
                                    <p:anim calcmode="lin" valueType="num">
                                      <p:cBhvr>
                                        <p:cTn id="63" dur="1000" fill="hold"/>
                                        <p:tgtEl>
                                          <p:spTgt spid="17413">
                                            <p:txEl>
                                              <p:pRg st="5" end="5"/>
                                            </p:txEl>
                                          </p:spTgt>
                                        </p:tgtEl>
                                        <p:attrNameLst>
                                          <p:attrName>ppt_h</p:attrName>
                                        </p:attrNameLst>
                                      </p:cBhvr>
                                      <p:tavLst>
                                        <p:tav tm="0">
                                          <p:val>
                                            <p:fltVal val="0"/>
                                          </p:val>
                                        </p:tav>
                                        <p:tav tm="100000">
                                          <p:val>
                                            <p:strVal val="#ppt_h"/>
                                          </p:val>
                                        </p:tav>
                                      </p:tavLst>
                                    </p:anim>
                                    <p:anim calcmode="lin" valueType="num">
                                      <p:cBhvr>
                                        <p:cTn id="64" dur="1000" fill="hold"/>
                                        <p:tgtEl>
                                          <p:spTgt spid="1741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741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17413">
                                            <p:txEl>
                                              <p:pRg st="6" end="6"/>
                                            </p:txEl>
                                          </p:spTgt>
                                        </p:tgtEl>
                                        <p:attrNameLst>
                                          <p:attrName>style.visibility</p:attrName>
                                        </p:attrNameLst>
                                      </p:cBhvr>
                                      <p:to>
                                        <p:strVal val="visible"/>
                                      </p:to>
                                    </p:set>
                                    <p:anim calcmode="lin" valueType="num">
                                      <p:cBhvr>
                                        <p:cTn id="70" dur="1000" fill="hold"/>
                                        <p:tgtEl>
                                          <p:spTgt spid="17413">
                                            <p:txEl>
                                              <p:pRg st="6" end="6"/>
                                            </p:txEl>
                                          </p:spTgt>
                                        </p:tgtEl>
                                        <p:attrNameLst>
                                          <p:attrName>ppt_w</p:attrName>
                                        </p:attrNameLst>
                                      </p:cBhvr>
                                      <p:tavLst>
                                        <p:tav tm="0">
                                          <p:val>
                                            <p:fltVal val="0"/>
                                          </p:val>
                                        </p:tav>
                                        <p:tav tm="100000">
                                          <p:val>
                                            <p:strVal val="#ppt_w"/>
                                          </p:val>
                                        </p:tav>
                                      </p:tavLst>
                                    </p:anim>
                                    <p:anim calcmode="lin" valueType="num">
                                      <p:cBhvr>
                                        <p:cTn id="71" dur="1000" fill="hold"/>
                                        <p:tgtEl>
                                          <p:spTgt spid="17413">
                                            <p:txEl>
                                              <p:pRg st="6" end="6"/>
                                            </p:txEl>
                                          </p:spTgt>
                                        </p:tgtEl>
                                        <p:attrNameLst>
                                          <p:attrName>ppt_h</p:attrName>
                                        </p:attrNameLst>
                                      </p:cBhvr>
                                      <p:tavLst>
                                        <p:tav tm="0">
                                          <p:val>
                                            <p:fltVal val="0"/>
                                          </p:val>
                                        </p:tav>
                                        <p:tav tm="100000">
                                          <p:val>
                                            <p:strVal val="#ppt_h"/>
                                          </p:val>
                                        </p:tav>
                                      </p:tavLst>
                                    </p:anim>
                                    <p:anim calcmode="lin" valueType="num">
                                      <p:cBhvr>
                                        <p:cTn id="72" dur="1000" fill="hold"/>
                                        <p:tgtEl>
                                          <p:spTgt spid="1741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1741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3" grpId="0" build="p" bldLvl="2"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04800" y="533400"/>
            <a:ext cx="3352800" cy="1143000"/>
          </a:xfrm>
        </p:spPr>
        <p:txBody>
          <a:bodyPr/>
          <a:lstStyle/>
          <a:p>
            <a:pPr eaLnBrk="1" hangingPunct="1"/>
            <a:r>
              <a:rPr lang="en-US" altLang="en-US" sz="3600">
                <a:latin typeface="Tahoma" charset="0"/>
              </a:rPr>
              <a:t>English Reform</a:t>
            </a:r>
          </a:p>
        </p:txBody>
      </p:sp>
      <p:sp>
        <p:nvSpPr>
          <p:cNvPr id="25603" name="Text Box 3"/>
          <p:cNvSpPr txBox="1">
            <a:spLocks noChangeArrowheads="1"/>
          </p:cNvSpPr>
          <p:nvPr/>
        </p:nvSpPr>
        <p:spPr bwMode="auto">
          <a:xfrm>
            <a:off x="3886200" y="612775"/>
            <a:ext cx="48768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2500">
                <a:latin typeface="Tahoma" charset="0"/>
              </a:rPr>
              <a:t>Came To Throne After Death Of Elizabeth, Having Already Served 36 Years As King Of Scotland</a:t>
            </a:r>
          </a:p>
          <a:p>
            <a:pPr eaLnBrk="1" hangingPunct="1">
              <a:lnSpc>
                <a:spcPct val="90000"/>
              </a:lnSpc>
              <a:spcBef>
                <a:spcPct val="20000"/>
              </a:spcBef>
              <a:buFontTx/>
              <a:buChar char="•"/>
            </a:pPr>
            <a:r>
              <a:rPr lang="en-US" altLang="en-US" sz="2500">
                <a:latin typeface="Tahoma" charset="0"/>
              </a:rPr>
              <a:t>Strong Protestant Urging Free Thinking Spirit Among Religious People</a:t>
            </a:r>
          </a:p>
          <a:p>
            <a:pPr eaLnBrk="1" hangingPunct="1">
              <a:lnSpc>
                <a:spcPct val="90000"/>
              </a:lnSpc>
              <a:spcBef>
                <a:spcPct val="20000"/>
              </a:spcBef>
              <a:buFontTx/>
              <a:buChar char="•"/>
            </a:pPr>
            <a:r>
              <a:rPr lang="en-US" altLang="en-US" sz="2500">
                <a:latin typeface="Tahoma" charset="0"/>
              </a:rPr>
              <a:t>Desired To Merge Scottish &amp; Anglican Church Under One Confession Of Faith</a:t>
            </a:r>
          </a:p>
          <a:p>
            <a:pPr eaLnBrk="1" hangingPunct="1">
              <a:lnSpc>
                <a:spcPct val="90000"/>
              </a:lnSpc>
              <a:spcBef>
                <a:spcPct val="20000"/>
              </a:spcBef>
              <a:buFontTx/>
              <a:buChar char="•"/>
            </a:pPr>
            <a:r>
              <a:rPr lang="en-US" altLang="en-US" sz="2500">
                <a:latin typeface="Tahoma" charset="0"/>
              </a:rPr>
              <a:t>1611 – First Official English Translation Produced</a:t>
            </a:r>
          </a:p>
          <a:p>
            <a:pPr eaLnBrk="1" hangingPunct="1">
              <a:lnSpc>
                <a:spcPct val="90000"/>
              </a:lnSpc>
              <a:spcBef>
                <a:spcPct val="20000"/>
              </a:spcBef>
              <a:buFontTx/>
              <a:buChar char="•"/>
            </a:pPr>
            <a:r>
              <a:rPr lang="en-US" altLang="en-US" sz="2500">
                <a:latin typeface="Tahoma" charset="0"/>
              </a:rPr>
              <a:t>1620 – December 21, He Established 1</a:t>
            </a:r>
            <a:r>
              <a:rPr lang="en-US" altLang="en-US" sz="2500" baseline="30000">
                <a:latin typeface="Tahoma" charset="0"/>
              </a:rPr>
              <a:t>st</a:t>
            </a:r>
            <a:r>
              <a:rPr lang="en-US" altLang="en-US" sz="2500">
                <a:latin typeface="Tahoma" charset="0"/>
              </a:rPr>
              <a:t> English Colony In Americas At Plymouth Rock, Massechusetts</a:t>
            </a:r>
          </a:p>
        </p:txBody>
      </p:sp>
      <p:grpSp>
        <p:nvGrpSpPr>
          <p:cNvPr id="2" name="Group 9"/>
          <p:cNvGrpSpPr>
            <a:grpSpLocks/>
          </p:cNvGrpSpPr>
          <p:nvPr/>
        </p:nvGrpSpPr>
        <p:grpSpPr bwMode="auto">
          <a:xfrm>
            <a:off x="304800" y="1447800"/>
            <a:ext cx="3124200" cy="5260975"/>
            <a:chOff x="192" y="912"/>
            <a:chExt cx="1968" cy="3314"/>
          </a:xfrm>
        </p:grpSpPr>
        <p:sp>
          <p:nvSpPr>
            <p:cNvPr id="43013" name="Text Box 5"/>
            <p:cNvSpPr txBox="1">
              <a:spLocks noChangeArrowheads="1"/>
            </p:cNvSpPr>
            <p:nvPr/>
          </p:nvSpPr>
          <p:spPr bwMode="auto">
            <a:xfrm>
              <a:off x="192" y="3248"/>
              <a:ext cx="1968"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a:latin typeface="Tahoma" charset="0"/>
                </a:rPr>
                <a:t>King James I Of England &amp; VI Of Scotland</a:t>
              </a:r>
              <a:br>
                <a:rPr lang="en-US" altLang="en-US">
                  <a:latin typeface="Tahoma" charset="0"/>
                </a:rPr>
              </a:br>
              <a:r>
                <a:rPr lang="en-US" altLang="en-US">
                  <a:latin typeface="Tahoma" charset="0"/>
                </a:rPr>
                <a:t>1566-1625</a:t>
              </a:r>
            </a:p>
          </p:txBody>
        </p:sp>
        <p:pic>
          <p:nvPicPr>
            <p:cNvPr id="43014" name="Picture 8" descr="King_James_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912"/>
              <a:ext cx="1757" cy="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strips(downRight)">
                                      <p:cBhvr>
                                        <p:cTn id="7" dur="500"/>
                                        <p:tgtEl>
                                          <p:spTgt spid="25602"/>
                                        </p:tgtEl>
                                      </p:cBhvr>
                                    </p:animEffect>
                                  </p:childTnLst>
                                </p:cTn>
                              </p:par>
                            </p:childTnLst>
                          </p:cTn>
                        </p:par>
                        <p:par>
                          <p:cTn id="8" fill="hold" nodeType="afterGroup">
                            <p:stCondLst>
                              <p:cond delay="500"/>
                            </p:stCondLst>
                            <p:childTnLst>
                              <p:par>
                                <p:cTn id="9" presetID="1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25603">
                                            <p:txEl>
                                              <p:pRg st="0" end="0"/>
                                            </p:txEl>
                                          </p:spTgt>
                                        </p:tgtEl>
                                        <p:attrNameLst>
                                          <p:attrName>style.visibility</p:attrName>
                                        </p:attrNameLst>
                                      </p:cBhvr>
                                      <p:to>
                                        <p:strVal val="visible"/>
                                      </p:to>
                                    </p:set>
                                    <p:animEffect transition="in" filter="strips(downRight)">
                                      <p:cBhvr>
                                        <p:cTn id="19" dur="500"/>
                                        <p:tgtEl>
                                          <p:spTgt spid="25603">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25603">
                                            <p:txEl>
                                              <p:pRg st="1" end="1"/>
                                            </p:txEl>
                                          </p:spTgt>
                                        </p:tgtEl>
                                        <p:attrNameLst>
                                          <p:attrName>style.visibility</p:attrName>
                                        </p:attrNameLst>
                                      </p:cBhvr>
                                      <p:to>
                                        <p:strVal val="visible"/>
                                      </p:to>
                                    </p:set>
                                    <p:animEffect transition="in" filter="strips(downRight)">
                                      <p:cBhvr>
                                        <p:cTn id="24" dur="500"/>
                                        <p:tgtEl>
                                          <p:spTgt spid="25603">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25603">
                                            <p:txEl>
                                              <p:pRg st="2" end="2"/>
                                            </p:txEl>
                                          </p:spTgt>
                                        </p:tgtEl>
                                        <p:attrNameLst>
                                          <p:attrName>style.visibility</p:attrName>
                                        </p:attrNameLst>
                                      </p:cBhvr>
                                      <p:to>
                                        <p:strVal val="visible"/>
                                      </p:to>
                                    </p:set>
                                    <p:animEffect transition="in" filter="strips(downRight)">
                                      <p:cBhvr>
                                        <p:cTn id="29" dur="500"/>
                                        <p:tgtEl>
                                          <p:spTgt spid="25603">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5603">
                                            <p:txEl>
                                              <p:pRg st="3" end="3"/>
                                            </p:txEl>
                                          </p:spTgt>
                                        </p:tgtEl>
                                        <p:attrNameLst>
                                          <p:attrName>style.visibility</p:attrName>
                                        </p:attrNameLst>
                                      </p:cBhvr>
                                      <p:to>
                                        <p:strVal val="visible"/>
                                      </p:to>
                                    </p:set>
                                    <p:animEffect transition="in" filter="strips(downRight)">
                                      <p:cBhvr>
                                        <p:cTn id="34" dur="500"/>
                                        <p:tgtEl>
                                          <p:spTgt spid="2560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25603">
                                            <p:txEl>
                                              <p:pRg st="4" end="4"/>
                                            </p:txEl>
                                          </p:spTgt>
                                        </p:tgtEl>
                                        <p:attrNameLst>
                                          <p:attrName>style.visibility</p:attrName>
                                        </p:attrNameLst>
                                      </p:cBhvr>
                                      <p:to>
                                        <p:strVal val="visible"/>
                                      </p:to>
                                    </p:set>
                                    <p:animEffect transition="in" filter="strips(downRight)">
                                      <p:cBhvr>
                                        <p:cTn id="39" dur="5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P spid="25603" grpId="0" build="p" bldLvl="2"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31" name="Rectangle 7"/>
          <p:cNvSpPr>
            <a:spLocks noGrp="1" noChangeArrowheads="1"/>
          </p:cNvSpPr>
          <p:nvPr>
            <p:ph type="title"/>
          </p:nvPr>
        </p:nvSpPr>
        <p:spPr>
          <a:xfrm>
            <a:off x="762000" y="88900"/>
            <a:ext cx="7772400" cy="685800"/>
          </a:xfrm>
        </p:spPr>
        <p:txBody>
          <a:bodyPr/>
          <a:lstStyle/>
          <a:p>
            <a:pPr eaLnBrk="1" hangingPunct="1"/>
            <a:r>
              <a:rPr lang="en-US" altLang="en-US"/>
              <a:t>King James Bible</a:t>
            </a:r>
          </a:p>
        </p:txBody>
      </p:sp>
      <p:graphicFrame>
        <p:nvGraphicFramePr>
          <p:cNvPr id="26634" name="Object 10"/>
          <p:cNvGraphicFramePr>
            <a:graphicFrameLocks noChangeAspect="1"/>
          </p:cNvGraphicFramePr>
          <p:nvPr/>
        </p:nvGraphicFramePr>
        <p:xfrm>
          <a:off x="1295400" y="800100"/>
          <a:ext cx="6172200" cy="6013450"/>
        </p:xfrm>
        <a:graphic>
          <a:graphicData uri="http://schemas.openxmlformats.org/presentationml/2006/ole">
            <mc:AlternateContent xmlns:mc="http://schemas.openxmlformats.org/markup-compatibility/2006">
              <mc:Choice xmlns:v="urn:schemas-microsoft-com:vml" Requires="v">
                <p:oleObj spid="_x0000_s13316" name="Photo Editor Photo" r:id="rId4" imgW="7392432" imgH="7201905" progId="MSPhotoEd.3">
                  <p:embed/>
                </p:oleObj>
              </mc:Choice>
              <mc:Fallback>
                <p:oleObj name="Photo Editor Photo" r:id="rId4" imgW="7392432" imgH="7201905" progId="MSPhotoEd.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800100"/>
                        <a:ext cx="6172200" cy="601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6631"/>
                                        </p:tgtEl>
                                        <p:attrNameLst>
                                          <p:attrName>style.visibility</p:attrName>
                                        </p:attrNameLst>
                                      </p:cBhvr>
                                      <p:to>
                                        <p:strVal val="visible"/>
                                      </p:to>
                                    </p:set>
                                    <p:anim calcmode="lin" valueType="num">
                                      <p:cBhvr>
                                        <p:cTn id="7" dur="1000" fill="hold"/>
                                        <p:tgtEl>
                                          <p:spTgt spid="26631"/>
                                        </p:tgtEl>
                                        <p:attrNameLst>
                                          <p:attrName>ppt_w</p:attrName>
                                        </p:attrNameLst>
                                      </p:cBhvr>
                                      <p:tavLst>
                                        <p:tav tm="0">
                                          <p:val>
                                            <p:fltVal val="0"/>
                                          </p:val>
                                        </p:tav>
                                        <p:tav tm="100000">
                                          <p:val>
                                            <p:strVal val="#ppt_w"/>
                                          </p:val>
                                        </p:tav>
                                      </p:tavLst>
                                    </p:anim>
                                    <p:anim calcmode="lin" valueType="num">
                                      <p:cBhvr>
                                        <p:cTn id="8" dur="1000" fill="hold"/>
                                        <p:tgtEl>
                                          <p:spTgt spid="26631"/>
                                        </p:tgtEl>
                                        <p:attrNameLst>
                                          <p:attrName>ppt_h</p:attrName>
                                        </p:attrNameLst>
                                      </p:cBhvr>
                                      <p:tavLst>
                                        <p:tav tm="0">
                                          <p:val>
                                            <p:fltVal val="0"/>
                                          </p:val>
                                        </p:tav>
                                        <p:tav tm="100000">
                                          <p:val>
                                            <p:strVal val="#ppt_h"/>
                                          </p:val>
                                        </p:tav>
                                      </p:tavLst>
                                    </p:anim>
                                    <p:anim calcmode="lin" valueType="num">
                                      <p:cBhvr>
                                        <p:cTn id="9" dur="1000" fill="hold"/>
                                        <p:tgtEl>
                                          <p:spTgt spid="2663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631"/>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26634"/>
                                        </p:tgtEl>
                                        <p:attrNameLst>
                                          <p:attrName>style.visibility</p:attrName>
                                        </p:attrNameLst>
                                      </p:cBhvr>
                                      <p:to>
                                        <p:strVal val="visible"/>
                                      </p:to>
                                    </p:set>
                                    <p:anim calcmode="lin" valueType="num">
                                      <p:cBhvr>
                                        <p:cTn id="14" dur="1000" fill="hold"/>
                                        <p:tgtEl>
                                          <p:spTgt spid="26634"/>
                                        </p:tgtEl>
                                        <p:attrNameLst>
                                          <p:attrName>ppt_w</p:attrName>
                                        </p:attrNameLst>
                                      </p:cBhvr>
                                      <p:tavLst>
                                        <p:tav tm="0">
                                          <p:val>
                                            <p:fltVal val="0"/>
                                          </p:val>
                                        </p:tav>
                                        <p:tav tm="100000">
                                          <p:val>
                                            <p:strVal val="#ppt_w"/>
                                          </p:val>
                                        </p:tav>
                                      </p:tavLst>
                                    </p:anim>
                                    <p:anim calcmode="lin" valueType="num">
                                      <p:cBhvr>
                                        <p:cTn id="15" dur="1000" fill="hold"/>
                                        <p:tgtEl>
                                          <p:spTgt spid="26634"/>
                                        </p:tgtEl>
                                        <p:attrNameLst>
                                          <p:attrName>ppt_h</p:attrName>
                                        </p:attrNameLst>
                                      </p:cBhvr>
                                      <p:tavLst>
                                        <p:tav tm="0">
                                          <p:val>
                                            <p:fltVal val="0"/>
                                          </p:val>
                                        </p:tav>
                                        <p:tav tm="100000">
                                          <p:val>
                                            <p:strVal val="#ppt_h"/>
                                          </p:val>
                                        </p:tav>
                                      </p:tavLst>
                                    </p:anim>
                                    <p:anim calcmode="lin" valueType="num">
                                      <p:cBhvr>
                                        <p:cTn id="16" dur="1000" fill="hold"/>
                                        <p:tgtEl>
                                          <p:spTgt spid="26634"/>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66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76200"/>
            <a:ext cx="7772400" cy="533400"/>
          </a:xfrm>
        </p:spPr>
        <p:txBody>
          <a:bodyPr/>
          <a:lstStyle/>
          <a:p>
            <a:pPr eaLnBrk="1" hangingPunct="1"/>
            <a:r>
              <a:rPr lang="en-US" altLang="en-US" sz="4000">
                <a:latin typeface="Tahoma" charset="0"/>
              </a:rPr>
              <a:t>The Rise Of The Anabaptists</a:t>
            </a:r>
          </a:p>
        </p:txBody>
      </p:sp>
      <p:sp>
        <p:nvSpPr>
          <p:cNvPr id="47107" name="Text Box 3"/>
          <p:cNvSpPr txBox="1">
            <a:spLocks noChangeArrowheads="1"/>
          </p:cNvSpPr>
          <p:nvPr/>
        </p:nvSpPr>
        <p:spPr bwMode="auto">
          <a:xfrm>
            <a:off x="0" y="685800"/>
            <a:ext cx="9144000"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515938"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85000"/>
              </a:lnSpc>
              <a:spcBef>
                <a:spcPct val="20000"/>
              </a:spcBef>
              <a:buFontTx/>
              <a:buChar char="•"/>
            </a:pPr>
            <a:r>
              <a:rPr lang="en-US" altLang="en-US" sz="2200" b="1">
                <a:latin typeface="Tahoma" charset="0"/>
              </a:rPr>
              <a:t>1500s — Radical reformers who differed widely among themselves, were generally known as Anabaptists</a:t>
            </a:r>
            <a:r>
              <a:rPr lang="en-US" altLang="en-US" b="1">
                <a:latin typeface="Tahoma" charset="0"/>
              </a:rPr>
              <a:t> </a:t>
            </a:r>
          </a:p>
          <a:p>
            <a:pPr lvl="1" eaLnBrk="1" hangingPunct="1">
              <a:lnSpc>
                <a:spcPct val="85000"/>
              </a:lnSpc>
              <a:spcBef>
                <a:spcPct val="20000"/>
              </a:spcBef>
              <a:buFontTx/>
              <a:buChar char="•"/>
            </a:pPr>
            <a:r>
              <a:rPr lang="en-US" altLang="en-US" sz="2000" b="1">
                <a:latin typeface="Tahoma" charset="0"/>
              </a:rPr>
              <a:t>This suggests the idea of one baptism on top of another</a:t>
            </a:r>
          </a:p>
          <a:p>
            <a:pPr lvl="1" eaLnBrk="1" hangingPunct="1">
              <a:lnSpc>
                <a:spcPct val="85000"/>
              </a:lnSpc>
              <a:spcBef>
                <a:spcPct val="20000"/>
              </a:spcBef>
              <a:buFontTx/>
              <a:buChar char="•"/>
            </a:pPr>
            <a:r>
              <a:rPr lang="en-US" altLang="en-US" sz="2000" b="1">
                <a:latin typeface="Tahoma" charset="0"/>
              </a:rPr>
              <a:t>Was applied to these because they rejected the validity of infant baptism, saying that for baptism to be valid, the person must voluntarily submit to it as a believer</a:t>
            </a:r>
          </a:p>
          <a:p>
            <a:pPr eaLnBrk="1" hangingPunct="1">
              <a:lnSpc>
                <a:spcPct val="85000"/>
              </a:lnSpc>
              <a:spcBef>
                <a:spcPct val="20000"/>
              </a:spcBef>
              <a:buFontTx/>
              <a:buChar char="•"/>
            </a:pPr>
            <a:r>
              <a:rPr lang="en-US" altLang="en-US" sz="2200" b="1">
                <a:latin typeface="Tahoma" charset="0"/>
              </a:rPr>
              <a:t>They were persecuted by both Catholics and the followers of Luther and Zwingli</a:t>
            </a:r>
          </a:p>
          <a:p>
            <a:pPr eaLnBrk="1" hangingPunct="1">
              <a:lnSpc>
                <a:spcPct val="85000"/>
              </a:lnSpc>
              <a:spcBef>
                <a:spcPct val="20000"/>
              </a:spcBef>
              <a:buFontTx/>
              <a:buChar char="•"/>
            </a:pPr>
            <a:r>
              <a:rPr lang="en-US" altLang="en-US" sz="2200" b="1">
                <a:latin typeface="Tahoma" charset="0"/>
              </a:rPr>
              <a:t>They were very close to the New Testament pattern </a:t>
            </a:r>
          </a:p>
          <a:p>
            <a:pPr lvl="1" eaLnBrk="1" hangingPunct="1">
              <a:lnSpc>
                <a:spcPct val="85000"/>
              </a:lnSpc>
              <a:spcBef>
                <a:spcPct val="20000"/>
              </a:spcBef>
              <a:buFontTx/>
              <a:buChar char="•"/>
            </a:pPr>
            <a:r>
              <a:rPr lang="en-US" altLang="en-US" sz="2000" b="1">
                <a:latin typeface="Tahoma" charset="0"/>
              </a:rPr>
              <a:t>Believed the church was composed of believers only</a:t>
            </a:r>
          </a:p>
          <a:p>
            <a:pPr lvl="1" eaLnBrk="1" hangingPunct="1">
              <a:lnSpc>
                <a:spcPct val="85000"/>
              </a:lnSpc>
              <a:spcBef>
                <a:spcPct val="20000"/>
              </a:spcBef>
              <a:buFontTx/>
              <a:buChar char="•"/>
            </a:pPr>
            <a:r>
              <a:rPr lang="en-US" altLang="en-US" sz="2000" b="1">
                <a:latin typeface="Tahoma" charset="0"/>
              </a:rPr>
              <a:t>Rejected infant baptism </a:t>
            </a:r>
          </a:p>
          <a:p>
            <a:pPr lvl="1" eaLnBrk="1" hangingPunct="1">
              <a:lnSpc>
                <a:spcPct val="85000"/>
              </a:lnSpc>
              <a:spcBef>
                <a:spcPct val="20000"/>
              </a:spcBef>
              <a:buFontTx/>
              <a:buChar char="•"/>
            </a:pPr>
            <a:r>
              <a:rPr lang="en-US" altLang="en-US" sz="2000" b="1">
                <a:latin typeface="Tahoma" charset="0"/>
              </a:rPr>
              <a:t>Church membership was based on faith and conscious submission to baptism</a:t>
            </a:r>
          </a:p>
          <a:p>
            <a:pPr eaLnBrk="1" hangingPunct="1">
              <a:lnSpc>
                <a:spcPct val="85000"/>
              </a:lnSpc>
              <a:spcBef>
                <a:spcPct val="20000"/>
              </a:spcBef>
              <a:buFontTx/>
              <a:buChar char="•"/>
            </a:pPr>
            <a:r>
              <a:rPr lang="en-US" altLang="en-US" sz="2200" b="1">
                <a:latin typeface="Tahoma" charset="0"/>
              </a:rPr>
              <a:t>Problems: There were many leaders of this movement who  became corrupt  (1) One had seventeen wives  (2) Polygamy was approved</a:t>
            </a:r>
          </a:p>
          <a:p>
            <a:pPr eaLnBrk="1" hangingPunct="1">
              <a:lnSpc>
                <a:spcPct val="85000"/>
              </a:lnSpc>
              <a:spcBef>
                <a:spcPct val="20000"/>
              </a:spcBef>
              <a:buFontTx/>
              <a:buChar char="•"/>
            </a:pPr>
            <a:r>
              <a:rPr lang="en-US" altLang="en-US" sz="2200" b="1">
                <a:latin typeface="Tahoma" charset="0"/>
              </a:rPr>
              <a:t>The Catholics and Protestants united to stamp out the movement, and almost succeeded (1) One man was left (2) He studied the scripture and saved the movement from destruction (The Eternal Kingdom; Mattox, P. 262‑265)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anim calcmode="lin" valueType="num">
                                      <p:cBhvr additive="base">
                                        <p:cTn id="11"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10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anim calcmode="lin" valueType="num">
                                      <p:cBhvr additive="base">
                                        <p:cTn id="15"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7107">
                                            <p:txEl>
                                              <p:pRg st="3" end="3"/>
                                            </p:txEl>
                                          </p:spTgt>
                                        </p:tgtEl>
                                        <p:attrNameLst>
                                          <p:attrName>style.visibility</p:attrName>
                                        </p:attrNameLst>
                                      </p:cBhvr>
                                      <p:to>
                                        <p:strVal val="visible"/>
                                      </p:to>
                                    </p:set>
                                    <p:anim calcmode="lin" valueType="num">
                                      <p:cBhvr additive="base">
                                        <p:cTn id="21"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7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7107">
                                            <p:txEl>
                                              <p:pRg st="4" end="4"/>
                                            </p:txEl>
                                          </p:spTgt>
                                        </p:tgtEl>
                                        <p:attrNameLst>
                                          <p:attrName>style.visibility</p:attrName>
                                        </p:attrNameLst>
                                      </p:cBhvr>
                                      <p:to>
                                        <p:strVal val="visible"/>
                                      </p:to>
                                    </p:set>
                                    <p:anim calcmode="lin" valueType="num">
                                      <p:cBhvr additive="base">
                                        <p:cTn id="27"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710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107">
                                            <p:txEl>
                                              <p:pRg st="5" end="5"/>
                                            </p:txEl>
                                          </p:spTgt>
                                        </p:tgtEl>
                                        <p:attrNameLst>
                                          <p:attrName>style.visibility</p:attrName>
                                        </p:attrNameLst>
                                      </p:cBhvr>
                                      <p:to>
                                        <p:strVal val="visible"/>
                                      </p:to>
                                    </p:set>
                                    <p:anim calcmode="lin" valueType="num">
                                      <p:cBhvr additive="base">
                                        <p:cTn id="31" dur="500" fill="hold"/>
                                        <p:tgtEl>
                                          <p:spTgt spid="4710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107">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7107">
                                            <p:txEl>
                                              <p:pRg st="6" end="6"/>
                                            </p:txEl>
                                          </p:spTgt>
                                        </p:tgtEl>
                                        <p:attrNameLst>
                                          <p:attrName>style.visibility</p:attrName>
                                        </p:attrNameLst>
                                      </p:cBhvr>
                                      <p:to>
                                        <p:strVal val="visible"/>
                                      </p:to>
                                    </p:set>
                                    <p:anim calcmode="lin" valueType="num">
                                      <p:cBhvr additive="base">
                                        <p:cTn id="35" dur="500" fill="hold"/>
                                        <p:tgtEl>
                                          <p:spTgt spid="4710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7107">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7107">
                                            <p:txEl>
                                              <p:pRg st="7" end="7"/>
                                            </p:txEl>
                                          </p:spTgt>
                                        </p:tgtEl>
                                        <p:attrNameLst>
                                          <p:attrName>style.visibility</p:attrName>
                                        </p:attrNameLst>
                                      </p:cBhvr>
                                      <p:to>
                                        <p:strVal val="visible"/>
                                      </p:to>
                                    </p:set>
                                    <p:anim calcmode="lin" valueType="num">
                                      <p:cBhvr additive="base">
                                        <p:cTn id="39" dur="500" fill="hold"/>
                                        <p:tgtEl>
                                          <p:spTgt spid="4710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710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7107">
                                            <p:txEl>
                                              <p:pRg st="8" end="8"/>
                                            </p:txEl>
                                          </p:spTgt>
                                        </p:tgtEl>
                                        <p:attrNameLst>
                                          <p:attrName>style.visibility</p:attrName>
                                        </p:attrNameLst>
                                      </p:cBhvr>
                                      <p:to>
                                        <p:strVal val="visible"/>
                                      </p:to>
                                    </p:set>
                                    <p:anim calcmode="lin" valueType="num">
                                      <p:cBhvr additive="base">
                                        <p:cTn id="45" dur="500" fill="hold"/>
                                        <p:tgtEl>
                                          <p:spTgt spid="4710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710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7107">
                                            <p:txEl>
                                              <p:pRg st="9" end="9"/>
                                            </p:txEl>
                                          </p:spTgt>
                                        </p:tgtEl>
                                        <p:attrNameLst>
                                          <p:attrName>style.visibility</p:attrName>
                                        </p:attrNameLst>
                                      </p:cBhvr>
                                      <p:to>
                                        <p:strVal val="visible"/>
                                      </p:to>
                                    </p:set>
                                    <p:anim calcmode="lin" valueType="num">
                                      <p:cBhvr additive="base">
                                        <p:cTn id="51" dur="500" fill="hold"/>
                                        <p:tgtEl>
                                          <p:spTgt spid="4710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710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914400"/>
          </a:xfrm>
        </p:spPr>
        <p:txBody>
          <a:bodyPr/>
          <a:lstStyle/>
          <a:p>
            <a:pPr eaLnBrk="1" hangingPunct="1"/>
            <a:r>
              <a:rPr lang="en-US" altLang="en-US">
                <a:latin typeface="Tahoma" charset="0"/>
              </a:rPr>
              <a:t>Other Reform Movements</a:t>
            </a:r>
          </a:p>
        </p:txBody>
      </p:sp>
      <p:sp>
        <p:nvSpPr>
          <p:cNvPr id="21507" name="Text Box 3"/>
          <p:cNvSpPr txBox="1">
            <a:spLocks noChangeArrowheads="1"/>
          </p:cNvSpPr>
          <p:nvPr/>
        </p:nvSpPr>
        <p:spPr bwMode="auto">
          <a:xfrm>
            <a:off x="685800" y="1450975"/>
            <a:ext cx="72390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3200">
                <a:latin typeface="Tahoma" charset="0"/>
              </a:rPr>
              <a:t>1550’s – John Knox – Development Of Presbyterianism In Scotland</a:t>
            </a:r>
          </a:p>
          <a:p>
            <a:pPr eaLnBrk="1" hangingPunct="1">
              <a:lnSpc>
                <a:spcPct val="90000"/>
              </a:lnSpc>
              <a:spcBef>
                <a:spcPct val="20000"/>
              </a:spcBef>
              <a:buFontTx/>
              <a:buChar char="•"/>
            </a:pPr>
            <a:r>
              <a:rPr lang="en-US" altLang="en-US" sz="3200">
                <a:latin typeface="Tahoma" charset="0"/>
              </a:rPr>
              <a:t>1572 – Thomas Cartwright, Led A Puritan Movement In England, But Was Really The Presbyterian Church In England</a:t>
            </a:r>
          </a:p>
          <a:p>
            <a:pPr eaLnBrk="1" hangingPunct="1">
              <a:lnSpc>
                <a:spcPct val="90000"/>
              </a:lnSpc>
              <a:spcBef>
                <a:spcPct val="20000"/>
              </a:spcBef>
              <a:buFontTx/>
              <a:buChar char="•"/>
            </a:pPr>
            <a:r>
              <a:rPr lang="en-US" altLang="en-US" sz="3200">
                <a:latin typeface="Tahoma" charset="0"/>
              </a:rPr>
              <a:t>1607 – John Smyth – Founded Baptist Church (Note, The First Baptist Church In England Was In 1611)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0-#ppt_w/2"/>
                                          </p:val>
                                        </p:tav>
                                        <p:tav tm="100000">
                                          <p:val>
                                            <p:strVal val="#ppt_x"/>
                                          </p:val>
                                        </p:tav>
                                      </p:tavLst>
                                    </p:anim>
                                    <p:anim calcmode="lin" valueType="num">
                                      <p:cBhvr additive="base">
                                        <p:cTn id="8" dur="500" fill="hold"/>
                                        <p:tgtEl>
                                          <p:spTgt spid="215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0" end="0"/>
                                            </p:txEl>
                                          </p:spTgt>
                                        </p:tgtEl>
                                        <p:attrNameLst>
                                          <p:attrName>style.visibility</p:attrName>
                                        </p:attrNameLst>
                                      </p:cBhvr>
                                      <p:to>
                                        <p:strVal val="visible"/>
                                      </p:to>
                                    </p:set>
                                    <p:anim calcmode="lin" valueType="num">
                                      <p:cBhvr additive="base">
                                        <p:cTn id="13"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1" end="1"/>
                                            </p:txEl>
                                          </p:spTgt>
                                        </p:tgtEl>
                                        <p:attrNameLst>
                                          <p:attrName>style.visibility</p:attrName>
                                        </p:attrNameLst>
                                      </p:cBhvr>
                                      <p:to>
                                        <p:strVal val="visible"/>
                                      </p:to>
                                    </p:set>
                                    <p:anim calcmode="lin" valueType="num">
                                      <p:cBhvr additive="base">
                                        <p:cTn id="19"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507">
                                            <p:txEl>
                                              <p:pRg st="2" end="2"/>
                                            </p:txEl>
                                          </p:spTgt>
                                        </p:tgtEl>
                                        <p:attrNameLst>
                                          <p:attrName>style.visibility</p:attrName>
                                        </p:attrNameLst>
                                      </p:cBhvr>
                                      <p:to>
                                        <p:strVal val="visible"/>
                                      </p:to>
                                    </p:set>
                                    <p:anim calcmode="lin" valueType="num">
                                      <p:cBhvr additive="base">
                                        <p:cTn id="25"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P spid="21507"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03200" y="431800"/>
            <a:ext cx="5029200" cy="2514600"/>
          </a:xfrm>
        </p:spPr>
        <p:txBody>
          <a:bodyPr/>
          <a:lstStyle/>
          <a:p>
            <a:pPr eaLnBrk="1" hangingPunct="1"/>
            <a:r>
              <a:rPr lang="en-US" altLang="en-US" sz="4000">
                <a:latin typeface="Tahoma" charset="0"/>
              </a:rPr>
              <a:t>Peter Meiderlin</a:t>
            </a:r>
            <a:r>
              <a:rPr lang="en-US" altLang="en-US" sz="3600">
                <a:latin typeface="Tahoma" charset="0"/>
              </a:rPr>
              <a:t/>
            </a:r>
            <a:br>
              <a:rPr lang="en-US" altLang="en-US" sz="3600">
                <a:latin typeface="Tahoma" charset="0"/>
              </a:rPr>
            </a:br>
            <a:r>
              <a:rPr lang="en-US" altLang="en-US" sz="3600">
                <a:latin typeface="Tahoma" charset="0"/>
              </a:rPr>
              <a:t>(Rupertus Meldenius) (1582-1681)</a:t>
            </a:r>
          </a:p>
        </p:txBody>
      </p:sp>
      <p:sp>
        <p:nvSpPr>
          <p:cNvPr id="46083" name="Rectangle 3"/>
          <p:cNvSpPr>
            <a:spLocks noGrp="1" noChangeArrowheads="1"/>
          </p:cNvSpPr>
          <p:nvPr>
            <p:ph type="body" sz="half" idx="1"/>
          </p:nvPr>
        </p:nvSpPr>
        <p:spPr>
          <a:xfrm>
            <a:off x="457200" y="2971800"/>
            <a:ext cx="4343400" cy="3352800"/>
          </a:xfrm>
        </p:spPr>
        <p:txBody>
          <a:bodyPr/>
          <a:lstStyle/>
          <a:p>
            <a:pPr marL="3175" indent="-3175" algn="ctr" eaLnBrk="1" hangingPunct="1">
              <a:buFontTx/>
              <a:buNone/>
            </a:pPr>
            <a:r>
              <a:rPr lang="en-US" altLang="en-US" sz="3600">
                <a:latin typeface="Tahoma" charset="0"/>
              </a:rPr>
              <a:t>“In Essentials, Unity; in </a:t>
            </a:r>
            <a:br>
              <a:rPr lang="en-US" altLang="en-US" sz="3600">
                <a:latin typeface="Tahoma" charset="0"/>
              </a:rPr>
            </a:br>
            <a:r>
              <a:rPr lang="en-US" altLang="en-US" sz="3600">
                <a:latin typeface="Tahoma" charset="0"/>
              </a:rPr>
              <a:t>Non-essentials, Liberty; in All Things, Charity” </a:t>
            </a:r>
            <a:br>
              <a:rPr lang="en-US" altLang="en-US" sz="3600">
                <a:latin typeface="Tahoma" charset="0"/>
              </a:rPr>
            </a:br>
            <a:r>
              <a:rPr lang="en-US" altLang="en-US" sz="3600">
                <a:latin typeface="Tahoma" charset="0"/>
              </a:rPr>
              <a:t>                —1626</a:t>
            </a:r>
            <a:r>
              <a:rPr lang="en-US" altLang="en-US">
                <a:latin typeface="Tahoma" charset="0"/>
              </a:rPr>
              <a:t> </a:t>
            </a:r>
          </a:p>
        </p:txBody>
      </p:sp>
      <p:pic>
        <p:nvPicPr>
          <p:cNvPr id="46084" name="Picture 4" descr="Motto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7950" y="355600"/>
            <a:ext cx="3560763" cy="6121400"/>
          </a:xfrm>
          <a:noFill/>
        </p:spPr>
      </p:pic>
    </p:spTree>
  </p:cSld>
  <p:clrMapOvr>
    <a:masterClrMapping/>
  </p:clrMapOvr>
  <p:transition spd="med">
    <p:diamon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0"/>
            <a:ext cx="7772400" cy="571500"/>
          </a:xfrm>
        </p:spPr>
        <p:txBody>
          <a:bodyPr/>
          <a:lstStyle/>
          <a:p>
            <a:pPr eaLnBrk="1" hangingPunct="1"/>
            <a:r>
              <a:rPr lang="en-US" altLang="en-US">
                <a:latin typeface="Tahoma" charset="0"/>
              </a:rPr>
              <a:t>Methodist Episcopal Church</a:t>
            </a:r>
          </a:p>
        </p:txBody>
      </p:sp>
      <p:sp>
        <p:nvSpPr>
          <p:cNvPr id="29699" name="Text Box 3"/>
          <p:cNvSpPr txBox="1">
            <a:spLocks noChangeArrowheads="1"/>
          </p:cNvSpPr>
          <p:nvPr/>
        </p:nvSpPr>
        <p:spPr bwMode="auto">
          <a:xfrm>
            <a:off x="2514600" y="609600"/>
            <a:ext cx="6629400"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2000">
                <a:latin typeface="Tahoma" charset="0"/>
              </a:rPr>
              <a:t>In 1727 John Wesley Began A Movement In The Anglican Church That Was Fully Established December 25, 1784 As The Methodist Episcopal Church</a:t>
            </a:r>
          </a:p>
          <a:p>
            <a:pPr eaLnBrk="1" hangingPunct="1">
              <a:lnSpc>
                <a:spcPct val="90000"/>
              </a:lnSpc>
              <a:spcBef>
                <a:spcPct val="20000"/>
              </a:spcBef>
              <a:buFontTx/>
              <a:buChar char="•"/>
            </a:pPr>
            <a:r>
              <a:rPr lang="en-US" altLang="en-US" sz="2000">
                <a:latin typeface="Tahoma" charset="0"/>
              </a:rPr>
              <a:t>He Was An Ordained Priest In Episcopal (Anglican) Church</a:t>
            </a:r>
          </a:p>
          <a:p>
            <a:pPr eaLnBrk="1" hangingPunct="1">
              <a:lnSpc>
                <a:spcPct val="90000"/>
              </a:lnSpc>
              <a:spcBef>
                <a:spcPct val="20000"/>
              </a:spcBef>
              <a:buFontTx/>
              <a:buChar char="•"/>
            </a:pPr>
            <a:r>
              <a:rPr lang="en-US" altLang="en-US" sz="2000">
                <a:latin typeface="Tahoma" charset="0"/>
              </a:rPr>
              <a:t>Lived And Died An Anglican</a:t>
            </a:r>
          </a:p>
          <a:p>
            <a:pPr eaLnBrk="1" hangingPunct="1">
              <a:lnSpc>
                <a:spcPct val="90000"/>
              </a:lnSpc>
              <a:spcBef>
                <a:spcPct val="20000"/>
              </a:spcBef>
              <a:buFontTx/>
              <a:buChar char="•"/>
            </a:pPr>
            <a:r>
              <a:rPr lang="en-US" altLang="en-US" sz="2000">
                <a:latin typeface="Tahoma" charset="0"/>
              </a:rPr>
              <a:t>John, And His Brother Charles, With Whitefield And About A Dozen other Students At Oxford, Formed A Society For The Purpose Of Overcoming The Formalism And Ritualism Of The Episcopal Church To Stimulate Spirituality</a:t>
            </a:r>
          </a:p>
          <a:p>
            <a:pPr eaLnBrk="1" hangingPunct="1">
              <a:lnSpc>
                <a:spcPct val="90000"/>
              </a:lnSpc>
              <a:spcBef>
                <a:spcPct val="20000"/>
              </a:spcBef>
              <a:buFontTx/>
              <a:buChar char="•"/>
            </a:pPr>
            <a:r>
              <a:rPr lang="en-US" altLang="en-US" sz="2000">
                <a:latin typeface="Tahoma" charset="0"/>
                <a:ea typeface="Tahoma" charset="0"/>
                <a:cs typeface="Tahoma" charset="0"/>
              </a:rPr>
              <a:t>John and his younger brother, Charles, arrived in America February 6, 1736 at Cockspur Island, Georgia. </a:t>
            </a:r>
          </a:p>
          <a:p>
            <a:pPr eaLnBrk="1" hangingPunct="1">
              <a:lnSpc>
                <a:spcPct val="90000"/>
              </a:lnSpc>
              <a:spcBef>
                <a:spcPct val="20000"/>
              </a:spcBef>
              <a:buFontTx/>
              <a:buChar char="•"/>
            </a:pPr>
            <a:r>
              <a:rPr lang="en-US" altLang="en-US" sz="2000">
                <a:latin typeface="Tahoma" charset="0"/>
              </a:rPr>
              <a:t>Other Societies Were Organized And Because Of Their Methodical Manner Of Life They Were Called Methodists</a:t>
            </a:r>
          </a:p>
          <a:p>
            <a:pPr eaLnBrk="1" hangingPunct="1">
              <a:lnSpc>
                <a:spcPct val="90000"/>
              </a:lnSpc>
              <a:spcBef>
                <a:spcPct val="20000"/>
              </a:spcBef>
              <a:buFontTx/>
              <a:buChar char="•"/>
            </a:pPr>
            <a:r>
              <a:rPr lang="en-US" altLang="en-US" sz="2000">
                <a:latin typeface="Tahoma" charset="0"/>
              </a:rPr>
              <a:t>Upon The Death Of Wesley, These Societies Banded Together Under A Conference And Became Known As The Methodist Episcopal Church</a:t>
            </a:r>
          </a:p>
        </p:txBody>
      </p:sp>
      <p:grpSp>
        <p:nvGrpSpPr>
          <p:cNvPr id="2" name="Group 10"/>
          <p:cNvGrpSpPr>
            <a:grpSpLocks/>
          </p:cNvGrpSpPr>
          <p:nvPr/>
        </p:nvGrpSpPr>
        <p:grpSpPr bwMode="auto">
          <a:xfrm>
            <a:off x="368300" y="939800"/>
            <a:ext cx="2286000" cy="2332038"/>
            <a:chOff x="120" y="696"/>
            <a:chExt cx="1440" cy="1469"/>
          </a:xfrm>
        </p:grpSpPr>
        <p:pic>
          <p:nvPicPr>
            <p:cNvPr id="47112" name="Picture 5" descr="j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 y="696"/>
              <a:ext cx="1100" cy="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 Box 8"/>
            <p:cNvSpPr txBox="1">
              <a:spLocks noChangeArrowheads="1"/>
            </p:cNvSpPr>
            <p:nvPr/>
          </p:nvSpPr>
          <p:spPr bwMode="auto">
            <a:xfrm>
              <a:off x="120" y="1744"/>
              <a:ext cx="1440"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lnSpc>
                  <a:spcPct val="90000"/>
                </a:lnSpc>
                <a:spcBef>
                  <a:spcPct val="20000"/>
                </a:spcBef>
              </a:pPr>
              <a:r>
                <a:rPr lang="en-US" altLang="en-US">
                  <a:latin typeface="Tahoma" charset="0"/>
                </a:rPr>
                <a:t>John Wesley</a:t>
              </a:r>
              <a:br>
                <a:rPr lang="en-US" altLang="en-US">
                  <a:latin typeface="Tahoma" charset="0"/>
                </a:rPr>
              </a:br>
              <a:r>
                <a:rPr lang="en-US" altLang="en-US" sz="1800">
                  <a:latin typeface="Tahoma" charset="0"/>
                </a:rPr>
                <a:t>1703-1791</a:t>
              </a:r>
            </a:p>
          </p:txBody>
        </p:sp>
      </p:grpSp>
      <p:grpSp>
        <p:nvGrpSpPr>
          <p:cNvPr id="3" name="Group 11"/>
          <p:cNvGrpSpPr>
            <a:grpSpLocks/>
          </p:cNvGrpSpPr>
          <p:nvPr/>
        </p:nvGrpSpPr>
        <p:grpSpPr bwMode="auto">
          <a:xfrm>
            <a:off x="279400" y="3416300"/>
            <a:ext cx="2438400" cy="3182938"/>
            <a:chOff x="64" y="2256"/>
            <a:chExt cx="1536" cy="2005"/>
          </a:xfrm>
        </p:grpSpPr>
        <p:pic>
          <p:nvPicPr>
            <p:cNvPr id="47110" name="Picture 7" descr="wesley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 y="2256"/>
              <a:ext cx="1215" cy="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9"/>
            <p:cNvSpPr txBox="1">
              <a:spLocks noChangeArrowheads="1"/>
            </p:cNvSpPr>
            <p:nvPr/>
          </p:nvSpPr>
          <p:spPr bwMode="auto">
            <a:xfrm>
              <a:off x="64" y="3840"/>
              <a:ext cx="1536"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lnSpc>
                  <a:spcPct val="90000"/>
                </a:lnSpc>
                <a:spcBef>
                  <a:spcPct val="20000"/>
                </a:spcBef>
              </a:pPr>
              <a:r>
                <a:rPr lang="en-US" altLang="en-US">
                  <a:latin typeface="Tahoma" charset="0"/>
                </a:rPr>
                <a:t>Charles Wesley</a:t>
              </a:r>
              <a:br>
                <a:rPr lang="en-US" altLang="en-US">
                  <a:latin typeface="Tahoma" charset="0"/>
                </a:rPr>
              </a:br>
              <a:r>
                <a:rPr lang="en-US" altLang="en-US" sz="1800">
                  <a:latin typeface="Tahoma" charset="0"/>
                </a:rPr>
                <a:t>1707-1788</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0-#ppt_w/2"/>
                                          </p:val>
                                        </p:tav>
                                        <p:tav tm="100000">
                                          <p:val>
                                            <p:strVal val="#ppt_x"/>
                                          </p:val>
                                        </p:tav>
                                      </p:tavLst>
                                    </p:anim>
                                    <p:anim calcmode="lin" valueType="num">
                                      <p:cBhvr additive="base">
                                        <p:cTn id="8" dur="500" fill="hold"/>
                                        <p:tgtEl>
                                          <p:spTgt spid="296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9"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6" fill="hold" nodeType="afterEffect">
                                  <p:stCondLst>
                                    <p:cond delay="2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699">
                                            <p:txEl>
                                              <p:pRg st="0" end="0"/>
                                            </p:txEl>
                                          </p:spTgt>
                                        </p:tgtEl>
                                        <p:attrNameLst>
                                          <p:attrName>style.visibility</p:attrName>
                                        </p:attrNameLst>
                                      </p:cBhvr>
                                      <p:to>
                                        <p:strVal val="visible"/>
                                      </p:to>
                                    </p:set>
                                    <p:anim calcmode="lin" valueType="num">
                                      <p:cBhvr additive="base">
                                        <p:cTn id="23"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699">
                                            <p:txEl>
                                              <p:pRg st="1" end="1"/>
                                            </p:txEl>
                                          </p:spTgt>
                                        </p:tgtEl>
                                        <p:attrNameLst>
                                          <p:attrName>style.visibility</p:attrName>
                                        </p:attrNameLst>
                                      </p:cBhvr>
                                      <p:to>
                                        <p:strVal val="visible"/>
                                      </p:to>
                                    </p:set>
                                    <p:anim calcmode="lin" valueType="num">
                                      <p:cBhvr additive="base">
                                        <p:cTn id="29"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699">
                                            <p:txEl>
                                              <p:pRg st="2" end="2"/>
                                            </p:txEl>
                                          </p:spTgt>
                                        </p:tgtEl>
                                        <p:attrNameLst>
                                          <p:attrName>style.visibility</p:attrName>
                                        </p:attrNameLst>
                                      </p:cBhvr>
                                      <p:to>
                                        <p:strVal val="visible"/>
                                      </p:to>
                                    </p:set>
                                    <p:anim calcmode="lin" valueType="num">
                                      <p:cBhvr additive="base">
                                        <p:cTn id="35"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699">
                                            <p:txEl>
                                              <p:pRg st="3" end="3"/>
                                            </p:txEl>
                                          </p:spTgt>
                                        </p:tgtEl>
                                        <p:attrNameLst>
                                          <p:attrName>style.visibility</p:attrName>
                                        </p:attrNameLst>
                                      </p:cBhvr>
                                      <p:to>
                                        <p:strVal val="visible"/>
                                      </p:to>
                                    </p:set>
                                    <p:anim calcmode="lin" valueType="num">
                                      <p:cBhvr additive="base">
                                        <p:cTn id="41"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9699">
                                            <p:txEl>
                                              <p:pRg st="4" end="4"/>
                                            </p:txEl>
                                          </p:spTgt>
                                        </p:tgtEl>
                                        <p:attrNameLst>
                                          <p:attrName>style.visibility</p:attrName>
                                        </p:attrNameLst>
                                      </p:cBhvr>
                                      <p:to>
                                        <p:strVal val="visible"/>
                                      </p:to>
                                    </p:set>
                                    <p:anim calcmode="lin" valueType="num">
                                      <p:cBhvr additive="base">
                                        <p:cTn id="47"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9699">
                                            <p:txEl>
                                              <p:pRg st="5" end="5"/>
                                            </p:txEl>
                                          </p:spTgt>
                                        </p:tgtEl>
                                        <p:attrNameLst>
                                          <p:attrName>style.visibility</p:attrName>
                                        </p:attrNameLst>
                                      </p:cBhvr>
                                      <p:to>
                                        <p:strVal val="visible"/>
                                      </p:to>
                                    </p:set>
                                    <p:anim calcmode="lin" valueType="num">
                                      <p:cBhvr additive="base">
                                        <p:cTn id="53" dur="500" fill="hold"/>
                                        <p:tgtEl>
                                          <p:spTgt spid="29699">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96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9699">
                                            <p:txEl>
                                              <p:pRg st="6" end="6"/>
                                            </p:txEl>
                                          </p:spTgt>
                                        </p:tgtEl>
                                        <p:attrNameLst>
                                          <p:attrName>style.visibility</p:attrName>
                                        </p:attrNameLst>
                                      </p:cBhvr>
                                      <p:to>
                                        <p:strVal val="visible"/>
                                      </p:to>
                                    </p:set>
                                    <p:anim calcmode="lin" valueType="num">
                                      <p:cBhvr additive="base">
                                        <p:cTn id="59" dur="500" fill="hold"/>
                                        <p:tgtEl>
                                          <p:spTgt spid="29699">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96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utoUpdateAnimBg="0"/>
      <p:bldP spid="29699"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14300"/>
            <a:ext cx="7772400" cy="914400"/>
          </a:xfrm>
        </p:spPr>
        <p:txBody>
          <a:bodyPr/>
          <a:lstStyle/>
          <a:p>
            <a:pPr eaLnBrk="1" hangingPunct="1"/>
            <a:r>
              <a:rPr lang="en-US" altLang="en-US">
                <a:latin typeface="Tahoma" charset="0"/>
              </a:rPr>
              <a:t>Other Efforts</a:t>
            </a:r>
          </a:p>
        </p:txBody>
      </p:sp>
      <p:sp>
        <p:nvSpPr>
          <p:cNvPr id="30723" name="Text Box 3"/>
          <p:cNvSpPr txBox="1">
            <a:spLocks noChangeArrowheads="1"/>
          </p:cNvSpPr>
          <p:nvPr/>
        </p:nvSpPr>
        <p:spPr bwMode="auto">
          <a:xfrm>
            <a:off x="215900" y="965200"/>
            <a:ext cx="87630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515938"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2000">
                <a:latin typeface="Tahoma" charset="0"/>
              </a:rPr>
              <a:t>Dates And Originators Of Denominations At This Time</a:t>
            </a:r>
          </a:p>
          <a:p>
            <a:pPr lvl="1" eaLnBrk="1" hangingPunct="1">
              <a:lnSpc>
                <a:spcPct val="90000"/>
              </a:lnSpc>
              <a:spcBef>
                <a:spcPct val="20000"/>
              </a:spcBef>
              <a:buFontTx/>
              <a:buChar char="•"/>
            </a:pPr>
            <a:r>
              <a:rPr lang="en-US" altLang="en-US" sz="2000">
                <a:latin typeface="Tahoma" charset="0"/>
              </a:rPr>
              <a:t>Dutch Reform – 1567 – Duke Of Alva Began A Persecution, Many Dutchmen Were Driven To England Where They Were Allowed To Worship As They Pleased, Began Dutch Reform Church</a:t>
            </a:r>
          </a:p>
          <a:p>
            <a:pPr lvl="1" eaLnBrk="1" hangingPunct="1">
              <a:lnSpc>
                <a:spcPct val="90000"/>
              </a:lnSpc>
              <a:spcBef>
                <a:spcPct val="20000"/>
              </a:spcBef>
              <a:buFontTx/>
              <a:buChar char="•"/>
            </a:pPr>
            <a:r>
              <a:rPr lang="en-US" altLang="en-US" sz="2000">
                <a:latin typeface="Tahoma" charset="0"/>
              </a:rPr>
              <a:t>Puritanism – 1570 – Thomas Cartwright – Believed Archbishops And Archdeacons Should Be Abolished; Church Officers Should Be Modeled After N.T. Order; Autonomous Churches; Ministers Responsible For One Church Only; No Man Should Solicit Church Appointment; Church Officers Should Be Chosen By Members, Not State</a:t>
            </a:r>
          </a:p>
          <a:p>
            <a:pPr lvl="1" eaLnBrk="1" hangingPunct="1">
              <a:lnSpc>
                <a:spcPct val="90000"/>
              </a:lnSpc>
              <a:spcBef>
                <a:spcPct val="20000"/>
              </a:spcBef>
              <a:buFontTx/>
              <a:buChar char="•"/>
            </a:pPr>
            <a:r>
              <a:rPr lang="en-US" altLang="en-US" sz="2000">
                <a:latin typeface="Tahoma" charset="0"/>
              </a:rPr>
              <a:t>Quakers – 1650 – George Fox &amp; James Nailer</a:t>
            </a:r>
          </a:p>
          <a:p>
            <a:pPr eaLnBrk="1" hangingPunct="1">
              <a:lnSpc>
                <a:spcPct val="90000"/>
              </a:lnSpc>
              <a:spcBef>
                <a:spcPct val="20000"/>
              </a:spcBef>
              <a:buFontTx/>
              <a:buChar char="•"/>
            </a:pPr>
            <a:r>
              <a:rPr lang="en-US" altLang="en-US" sz="2000">
                <a:latin typeface="Tahoma" charset="0"/>
              </a:rPr>
              <a:t>1669 – A Group Of Men Had Grown Tired Of All The Religious Division In The World – Tottlebank, Just North Of Liverpool, England, The Church Of Christ Was Established – Not Exactly The N.T. Church, More Like A Baptist Church</a:t>
            </a:r>
          </a:p>
          <a:p>
            <a:pPr lvl="1" eaLnBrk="1" hangingPunct="1">
              <a:lnSpc>
                <a:spcPct val="90000"/>
              </a:lnSpc>
              <a:spcBef>
                <a:spcPct val="20000"/>
              </a:spcBef>
              <a:buFontTx/>
              <a:buChar char="•"/>
            </a:pPr>
            <a:r>
              <a:rPr lang="en-US" altLang="en-US" sz="2000">
                <a:latin typeface="Tahoma" charset="0"/>
              </a:rPr>
              <a:t>Taught Local Church Autonomy</a:t>
            </a:r>
          </a:p>
          <a:p>
            <a:pPr lvl="1" eaLnBrk="1" hangingPunct="1">
              <a:lnSpc>
                <a:spcPct val="90000"/>
              </a:lnSpc>
              <a:spcBef>
                <a:spcPct val="20000"/>
              </a:spcBef>
              <a:buFontTx/>
              <a:buChar char="•"/>
            </a:pPr>
            <a:r>
              <a:rPr lang="en-US" altLang="en-US" sz="2000">
                <a:latin typeface="Tahoma" charset="0"/>
              </a:rPr>
              <a:t>With Elders To Shepherd Flock</a:t>
            </a:r>
          </a:p>
          <a:p>
            <a:pPr lvl="1" eaLnBrk="1" hangingPunct="1">
              <a:lnSpc>
                <a:spcPct val="90000"/>
              </a:lnSpc>
              <a:spcBef>
                <a:spcPct val="20000"/>
              </a:spcBef>
              <a:buFontTx/>
              <a:buChar char="•"/>
            </a:pPr>
            <a:r>
              <a:rPr lang="en-US" altLang="en-US" sz="2000">
                <a:latin typeface="Tahoma" charset="0"/>
              </a:rPr>
              <a:t>In 1824 A Group Pulled Away Becoming The Kirkby Church of Christ, After The N.T. Order, Still Meets Today – For 30 Years They Met Not Having Ever Heard Of Alexander Campbell Or Barton W. Stone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5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0" end="0"/>
                                            </p:txEl>
                                          </p:spTgt>
                                        </p:tgtEl>
                                        <p:attrNameLst>
                                          <p:attrName>style.visibility</p:attrName>
                                        </p:attrNameLst>
                                      </p:cBhvr>
                                      <p:to>
                                        <p:strVal val="visible"/>
                                      </p:to>
                                    </p:set>
                                    <p:anim calcmode="lin" valueType="num">
                                      <p:cBhvr additive="base">
                                        <p:cTn id="13"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3">
                                            <p:txEl>
                                              <p:pRg st="1" end="1"/>
                                            </p:txEl>
                                          </p:spTgt>
                                        </p:tgtEl>
                                        <p:attrNameLst>
                                          <p:attrName>style.visibility</p:attrName>
                                        </p:attrNameLst>
                                      </p:cBhvr>
                                      <p:to>
                                        <p:strVal val="visible"/>
                                      </p:to>
                                    </p:set>
                                    <p:anim calcmode="lin" valueType="num">
                                      <p:cBhvr additive="base">
                                        <p:cTn id="19"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23">
                                            <p:txEl>
                                              <p:pRg st="2" end="2"/>
                                            </p:txEl>
                                          </p:spTgt>
                                        </p:tgtEl>
                                        <p:attrNameLst>
                                          <p:attrName>style.visibility</p:attrName>
                                        </p:attrNameLst>
                                      </p:cBhvr>
                                      <p:to>
                                        <p:strVal val="visible"/>
                                      </p:to>
                                    </p:set>
                                    <p:anim calcmode="lin" valueType="num">
                                      <p:cBhvr additive="base">
                                        <p:cTn id="25"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23">
                                            <p:txEl>
                                              <p:pRg st="3" end="3"/>
                                            </p:txEl>
                                          </p:spTgt>
                                        </p:tgtEl>
                                        <p:attrNameLst>
                                          <p:attrName>style.visibility</p:attrName>
                                        </p:attrNameLst>
                                      </p:cBhvr>
                                      <p:to>
                                        <p:strVal val="visible"/>
                                      </p:to>
                                    </p:set>
                                    <p:anim calcmode="lin" valueType="num">
                                      <p:cBhvr additive="base">
                                        <p:cTn id="31"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23">
                                            <p:txEl>
                                              <p:pRg st="4" end="4"/>
                                            </p:txEl>
                                          </p:spTgt>
                                        </p:tgtEl>
                                        <p:attrNameLst>
                                          <p:attrName>style.visibility</p:attrName>
                                        </p:attrNameLst>
                                      </p:cBhvr>
                                      <p:to>
                                        <p:strVal val="visible"/>
                                      </p:to>
                                    </p:set>
                                    <p:anim calcmode="lin" valueType="num">
                                      <p:cBhvr additive="base">
                                        <p:cTn id="37"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23">
                                            <p:txEl>
                                              <p:pRg st="5" end="5"/>
                                            </p:txEl>
                                          </p:spTgt>
                                        </p:tgtEl>
                                        <p:attrNameLst>
                                          <p:attrName>style.visibility</p:attrName>
                                        </p:attrNameLst>
                                      </p:cBhvr>
                                      <p:to>
                                        <p:strVal val="visible"/>
                                      </p:to>
                                    </p:set>
                                    <p:anim calcmode="lin" valueType="num">
                                      <p:cBhvr additive="base">
                                        <p:cTn id="43" dur="5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723">
                                            <p:txEl>
                                              <p:pRg st="6" end="6"/>
                                            </p:txEl>
                                          </p:spTgt>
                                        </p:tgtEl>
                                        <p:attrNameLst>
                                          <p:attrName>style.visibility</p:attrName>
                                        </p:attrNameLst>
                                      </p:cBhvr>
                                      <p:to>
                                        <p:strVal val="visible"/>
                                      </p:to>
                                    </p:set>
                                    <p:anim calcmode="lin" valueType="num">
                                      <p:cBhvr additive="base">
                                        <p:cTn id="49" dur="500" fill="hold"/>
                                        <p:tgtEl>
                                          <p:spTgt spid="3072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07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723">
                                            <p:txEl>
                                              <p:pRg st="7" end="7"/>
                                            </p:txEl>
                                          </p:spTgt>
                                        </p:tgtEl>
                                        <p:attrNameLst>
                                          <p:attrName>style.visibility</p:attrName>
                                        </p:attrNameLst>
                                      </p:cBhvr>
                                      <p:to>
                                        <p:strVal val="visible"/>
                                      </p:to>
                                    </p:set>
                                    <p:anim calcmode="lin" valueType="num">
                                      <p:cBhvr additive="base">
                                        <p:cTn id="55" dur="500" fill="hold"/>
                                        <p:tgtEl>
                                          <p:spTgt spid="3072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072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advAuto="0"/>
      <p:bldP spid="30723"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a:latin typeface="Tahoma" charset="0"/>
              </a:rPr>
              <a:t>The Idea Of Restoration</a:t>
            </a:r>
          </a:p>
        </p:txBody>
      </p:sp>
      <p:sp>
        <p:nvSpPr>
          <p:cNvPr id="8196" name="Text Box 4"/>
          <p:cNvSpPr txBox="1">
            <a:spLocks noChangeArrowheads="1"/>
          </p:cNvSpPr>
          <p:nvPr/>
        </p:nvSpPr>
        <p:spPr bwMode="auto">
          <a:xfrm>
            <a:off x="304800" y="1981200"/>
            <a:ext cx="85344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3200">
                <a:latin typeface="Tahoma" charset="0"/>
              </a:rPr>
              <a:t>1807 – When Thomas Campbell Comes To America There Are At Least Five Divisions Within Presbyterianism Alone.</a:t>
            </a:r>
          </a:p>
          <a:p>
            <a:pPr eaLnBrk="1" hangingPunct="1">
              <a:lnSpc>
                <a:spcPct val="90000"/>
              </a:lnSpc>
              <a:spcBef>
                <a:spcPct val="20000"/>
              </a:spcBef>
              <a:buFontTx/>
              <a:buChar char="•"/>
            </a:pPr>
            <a:r>
              <a:rPr lang="en-US" altLang="en-US" sz="3200">
                <a:latin typeface="Tahoma" charset="0"/>
              </a:rPr>
              <a:t>By 1800s It Was Recognized Widely That Reformation Was Impossible</a:t>
            </a:r>
          </a:p>
          <a:p>
            <a:pPr eaLnBrk="1" hangingPunct="1">
              <a:lnSpc>
                <a:spcPct val="90000"/>
              </a:lnSpc>
              <a:spcBef>
                <a:spcPct val="20000"/>
              </a:spcBef>
              <a:buFontTx/>
              <a:buChar char="•"/>
            </a:pPr>
            <a:r>
              <a:rPr lang="en-US" altLang="en-US" sz="3200">
                <a:latin typeface="Tahoma" charset="0"/>
              </a:rPr>
              <a:t>It Is Back To The Bible</a:t>
            </a:r>
          </a:p>
          <a:p>
            <a:pPr eaLnBrk="1" hangingPunct="1">
              <a:lnSpc>
                <a:spcPct val="90000"/>
              </a:lnSpc>
              <a:spcBef>
                <a:spcPct val="20000"/>
              </a:spcBef>
              <a:buFontTx/>
              <a:buChar char="•"/>
            </a:pPr>
            <a:r>
              <a:rPr lang="en-US" altLang="en-US" sz="3200">
                <a:latin typeface="Tahoma" charset="0"/>
              </a:rPr>
              <a:t>Speak Where The Bible Speaks &amp; Remain Silent Where The Bible Is Silent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outVertical)">
                                      <p:cBhvr>
                                        <p:cTn id="7" dur="500"/>
                                        <p:tgtEl>
                                          <p:spTgt spid="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8196">
                                            <p:txEl>
                                              <p:pRg st="0" end="0"/>
                                            </p:txEl>
                                          </p:spTgt>
                                        </p:tgtEl>
                                        <p:attrNameLst>
                                          <p:attrName>style.visibility</p:attrName>
                                        </p:attrNameLst>
                                      </p:cBhvr>
                                      <p:to>
                                        <p:strVal val="visible"/>
                                      </p:to>
                                    </p:set>
                                    <p:animEffect transition="in" filter="barn(outHorizontal)">
                                      <p:cBhvr>
                                        <p:cTn id="12" dur="500"/>
                                        <p:tgtEl>
                                          <p:spTgt spid="81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8196">
                                            <p:txEl>
                                              <p:pRg st="1" end="1"/>
                                            </p:txEl>
                                          </p:spTgt>
                                        </p:tgtEl>
                                        <p:attrNameLst>
                                          <p:attrName>style.visibility</p:attrName>
                                        </p:attrNameLst>
                                      </p:cBhvr>
                                      <p:to>
                                        <p:strVal val="visible"/>
                                      </p:to>
                                    </p:set>
                                    <p:animEffect transition="in" filter="barn(outHorizontal)">
                                      <p:cBhvr>
                                        <p:cTn id="17" dur="500"/>
                                        <p:tgtEl>
                                          <p:spTgt spid="819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8196">
                                            <p:txEl>
                                              <p:pRg st="2" end="2"/>
                                            </p:txEl>
                                          </p:spTgt>
                                        </p:tgtEl>
                                        <p:attrNameLst>
                                          <p:attrName>style.visibility</p:attrName>
                                        </p:attrNameLst>
                                      </p:cBhvr>
                                      <p:to>
                                        <p:strVal val="visible"/>
                                      </p:to>
                                    </p:set>
                                    <p:animEffect transition="in" filter="barn(outHorizontal)">
                                      <p:cBhvr>
                                        <p:cTn id="22" dur="500"/>
                                        <p:tgtEl>
                                          <p:spTgt spid="819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8196">
                                            <p:txEl>
                                              <p:pRg st="3" end="3"/>
                                            </p:txEl>
                                          </p:spTgt>
                                        </p:tgtEl>
                                        <p:attrNameLst>
                                          <p:attrName>style.visibility</p:attrName>
                                        </p:attrNameLst>
                                      </p:cBhvr>
                                      <p:to>
                                        <p:strVal val="visible"/>
                                      </p:to>
                                    </p:set>
                                    <p:animEffect transition="in" filter="barn(outHorizontal)">
                                      <p:cBhvr>
                                        <p:cTn id="27" dur="500"/>
                                        <p:tgtEl>
                                          <p:spTgt spid="81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2133600" y="152400"/>
            <a:ext cx="6858000" cy="1219200"/>
          </a:xfrm>
        </p:spPr>
        <p:txBody>
          <a:bodyPr/>
          <a:lstStyle/>
          <a:p>
            <a:pPr eaLnBrk="1" hangingPunct="1"/>
            <a:r>
              <a:rPr lang="en-US" altLang="en-US">
                <a:latin typeface="Tahoma" charset="0"/>
              </a:rPr>
              <a:t>Jan Hus – 1373-1415  </a:t>
            </a:r>
            <a:r>
              <a:rPr lang="en-US" altLang="en-US" sz="2800">
                <a:latin typeface="Tahoma" charset="0"/>
              </a:rPr>
              <a:t>Prague, Czechoslovakia</a:t>
            </a:r>
          </a:p>
        </p:txBody>
      </p:sp>
      <p:graphicFrame>
        <p:nvGraphicFramePr>
          <p:cNvPr id="2" name="Object 4"/>
          <p:cNvGraphicFramePr>
            <a:graphicFrameLocks noChangeAspect="1"/>
          </p:cNvGraphicFramePr>
          <p:nvPr/>
        </p:nvGraphicFramePr>
        <p:xfrm>
          <a:off x="457200" y="3048000"/>
          <a:ext cx="3810000" cy="2762250"/>
        </p:xfrm>
        <a:graphic>
          <a:graphicData uri="http://schemas.openxmlformats.org/presentationml/2006/ole">
            <mc:AlternateContent xmlns:mc="http://schemas.openxmlformats.org/markup-compatibility/2006">
              <mc:Choice xmlns:v="urn:schemas-microsoft-com:vml" Requires="v">
                <p:oleObj spid="_x0000_s4103" name="Photo Editor Photo" r:id="rId4" imgW="6571429" imgH="4761905" progId="MSPhotoEd.3">
                  <p:embed/>
                </p:oleObj>
              </mc:Choice>
              <mc:Fallback>
                <p:oleObj name="Photo Editor Photo" r:id="rId4" imgW="6571429" imgH="4761905"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0"/>
                        <a:ext cx="3810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01" name="Text Box 5"/>
          <p:cNvSpPr txBox="1">
            <a:spLocks noChangeArrowheads="1"/>
          </p:cNvSpPr>
          <p:nvPr/>
        </p:nvSpPr>
        <p:spPr bwMode="auto">
          <a:xfrm>
            <a:off x="304800" y="5715000"/>
            <a:ext cx="403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sz="2000">
                <a:latin typeface="Tahoma" charset="0"/>
              </a:rPr>
              <a:t>St. Nicolas Church, Statue Of </a:t>
            </a:r>
            <a:br>
              <a:rPr lang="en-US" altLang="en-US" sz="2000">
                <a:latin typeface="Tahoma" charset="0"/>
              </a:rPr>
            </a:br>
            <a:r>
              <a:rPr lang="en-US" altLang="en-US" sz="2000">
                <a:latin typeface="Tahoma" charset="0"/>
              </a:rPr>
              <a:t>Jan Hus, Prague</a:t>
            </a:r>
          </a:p>
        </p:txBody>
      </p:sp>
      <p:graphicFrame>
        <p:nvGraphicFramePr>
          <p:cNvPr id="4102" name="Object 6"/>
          <p:cNvGraphicFramePr>
            <a:graphicFrameLocks noChangeAspect="1"/>
          </p:cNvGraphicFramePr>
          <p:nvPr/>
        </p:nvGraphicFramePr>
        <p:xfrm>
          <a:off x="152400" y="152400"/>
          <a:ext cx="2149475" cy="2667000"/>
        </p:xfrm>
        <a:graphic>
          <a:graphicData uri="http://schemas.openxmlformats.org/presentationml/2006/ole">
            <mc:AlternateContent xmlns:mc="http://schemas.openxmlformats.org/markup-compatibility/2006">
              <mc:Choice xmlns:v="urn:schemas-microsoft-com:vml" Requires="v">
                <p:oleObj spid="_x0000_s4104" name="Photo Editor Photo" r:id="rId6" imgW="1743318" imgH="2161905" progId="MSPhotoEd.3">
                  <p:embed/>
                </p:oleObj>
              </mc:Choice>
              <mc:Fallback>
                <p:oleObj name="Photo Editor Photo" r:id="rId6" imgW="1743318" imgH="2161905" progId="MSPhotoEd.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52400"/>
                        <a:ext cx="2149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Text Box 7"/>
          <p:cNvSpPr txBox="1">
            <a:spLocks noChangeArrowheads="1"/>
          </p:cNvSpPr>
          <p:nvPr/>
        </p:nvSpPr>
        <p:spPr bwMode="auto">
          <a:xfrm>
            <a:off x="4419600" y="1981200"/>
            <a:ext cx="4572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sz="2800">
                <a:latin typeface="Tahoma" charset="0"/>
              </a:rPr>
              <a:t>Bohemian Pastor Of Bethlehem Chapel</a:t>
            </a:r>
          </a:p>
          <a:p>
            <a:pPr eaLnBrk="1" hangingPunct="1">
              <a:lnSpc>
                <a:spcPct val="90000"/>
              </a:lnSpc>
              <a:spcBef>
                <a:spcPct val="20000"/>
              </a:spcBef>
              <a:buFontTx/>
              <a:buChar char="•"/>
            </a:pPr>
            <a:r>
              <a:rPr lang="en-US" altLang="en-US" sz="2800">
                <a:latin typeface="Tahoma" charset="0"/>
              </a:rPr>
              <a:t>1409 Rector Of University Of Prague</a:t>
            </a:r>
          </a:p>
          <a:p>
            <a:pPr eaLnBrk="1" hangingPunct="1">
              <a:lnSpc>
                <a:spcPct val="90000"/>
              </a:lnSpc>
              <a:spcBef>
                <a:spcPct val="20000"/>
              </a:spcBef>
              <a:buFontTx/>
              <a:buChar char="•"/>
            </a:pPr>
            <a:r>
              <a:rPr lang="en-US" altLang="en-US" sz="2800">
                <a:latin typeface="Tahoma" charset="0"/>
              </a:rPr>
              <a:t>1409 Directed National Bohemian Party – Calling For Reform</a:t>
            </a:r>
          </a:p>
          <a:p>
            <a:pPr eaLnBrk="1" hangingPunct="1">
              <a:lnSpc>
                <a:spcPct val="90000"/>
              </a:lnSpc>
              <a:spcBef>
                <a:spcPct val="20000"/>
              </a:spcBef>
              <a:buFontTx/>
              <a:buChar char="•"/>
            </a:pPr>
            <a:r>
              <a:rPr lang="en-US" altLang="en-US" sz="2800">
                <a:latin typeface="Tahoma" charset="0"/>
              </a:rPr>
              <a:t>Was Excommunicated As Heretic At Council Of Constance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0-#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133600" y="0"/>
            <a:ext cx="6858000" cy="1371600"/>
          </a:xfrm>
        </p:spPr>
        <p:txBody>
          <a:bodyPr/>
          <a:lstStyle/>
          <a:p>
            <a:pPr eaLnBrk="1" hangingPunct="1"/>
            <a:r>
              <a:rPr lang="en-US" altLang="en-US">
                <a:latin typeface="Tahoma" charset="0"/>
              </a:rPr>
              <a:t>Jan Hus </a:t>
            </a:r>
            <a:br>
              <a:rPr lang="en-US" altLang="en-US">
                <a:latin typeface="Tahoma" charset="0"/>
              </a:rPr>
            </a:br>
            <a:r>
              <a:rPr lang="en-US" altLang="en-US" sz="2400">
                <a:latin typeface="Tahoma" charset="0"/>
              </a:rPr>
              <a:t>Prague, Czechoslovakia</a:t>
            </a:r>
          </a:p>
        </p:txBody>
      </p:sp>
      <p:graphicFrame>
        <p:nvGraphicFramePr>
          <p:cNvPr id="18435" name="Object 3"/>
          <p:cNvGraphicFramePr>
            <a:graphicFrameLocks noChangeAspect="1"/>
          </p:cNvGraphicFramePr>
          <p:nvPr/>
        </p:nvGraphicFramePr>
        <p:xfrm>
          <a:off x="457200" y="3048000"/>
          <a:ext cx="3810000" cy="2762250"/>
        </p:xfrm>
        <a:graphic>
          <a:graphicData uri="http://schemas.openxmlformats.org/presentationml/2006/ole">
            <mc:AlternateContent xmlns:mc="http://schemas.openxmlformats.org/markup-compatibility/2006">
              <mc:Choice xmlns:v="urn:schemas-microsoft-com:vml" Requires="v">
                <p:oleObj spid="_x0000_s5127" name="Photo Editor Photo" r:id="rId4" imgW="6571429" imgH="4761905" progId="MSPhotoEd.3">
                  <p:embed/>
                </p:oleObj>
              </mc:Choice>
              <mc:Fallback>
                <p:oleObj name="Photo Editor Photo" r:id="rId4" imgW="6571429" imgH="4761905"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0"/>
                        <a:ext cx="3810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436" name="Text Box 4"/>
          <p:cNvSpPr txBox="1">
            <a:spLocks noChangeArrowheads="1"/>
          </p:cNvSpPr>
          <p:nvPr/>
        </p:nvSpPr>
        <p:spPr bwMode="auto">
          <a:xfrm>
            <a:off x="304800" y="5715000"/>
            <a:ext cx="403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sz="2000">
                <a:latin typeface="Tahoma" charset="0"/>
              </a:rPr>
              <a:t>St. Nicolas Church, Statue Of </a:t>
            </a:r>
            <a:br>
              <a:rPr lang="en-US" altLang="en-US" sz="2000">
                <a:latin typeface="Tahoma" charset="0"/>
              </a:rPr>
            </a:br>
            <a:r>
              <a:rPr lang="en-US" altLang="en-US" sz="2000">
                <a:latin typeface="Tahoma" charset="0"/>
              </a:rPr>
              <a:t>Jan Hus, Prague</a:t>
            </a:r>
          </a:p>
        </p:txBody>
      </p:sp>
      <p:graphicFrame>
        <p:nvGraphicFramePr>
          <p:cNvPr id="18437" name="Object 5"/>
          <p:cNvGraphicFramePr>
            <a:graphicFrameLocks noChangeAspect="1"/>
          </p:cNvGraphicFramePr>
          <p:nvPr/>
        </p:nvGraphicFramePr>
        <p:xfrm>
          <a:off x="1066800" y="228600"/>
          <a:ext cx="2149475" cy="2667000"/>
        </p:xfrm>
        <a:graphic>
          <a:graphicData uri="http://schemas.openxmlformats.org/presentationml/2006/ole">
            <mc:AlternateContent xmlns:mc="http://schemas.openxmlformats.org/markup-compatibility/2006">
              <mc:Choice xmlns:v="urn:schemas-microsoft-com:vml" Requires="v">
                <p:oleObj spid="_x0000_s5128" name="Photo Editor Photo" r:id="rId6" imgW="1743318" imgH="2161905" progId="MSPhotoEd.3">
                  <p:embed/>
                </p:oleObj>
              </mc:Choice>
              <mc:Fallback>
                <p:oleObj name="Photo Editor Photo" r:id="rId6" imgW="1743318" imgH="2161905"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228600"/>
                        <a:ext cx="2149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438" name="Text Box 6"/>
          <p:cNvSpPr txBox="1">
            <a:spLocks noChangeArrowheads="1"/>
          </p:cNvSpPr>
          <p:nvPr/>
        </p:nvSpPr>
        <p:spPr bwMode="auto">
          <a:xfrm>
            <a:off x="4419600" y="1498600"/>
            <a:ext cx="45720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a:latin typeface="Tahoma" charset="0"/>
              </a:rPr>
              <a:t>1413 – Wrote </a:t>
            </a:r>
            <a:r>
              <a:rPr lang="en-US" altLang="en-US" i="1">
                <a:latin typeface="Tahoma" charset="0"/>
              </a:rPr>
              <a:t>De Ecclesia</a:t>
            </a:r>
            <a:r>
              <a:rPr lang="en-US" altLang="en-US">
                <a:latin typeface="Tahoma" charset="0"/>
              </a:rPr>
              <a:t> = “About The Church”</a:t>
            </a:r>
            <a:r>
              <a:rPr lang="en-US" altLang="en-US" u="sng">
                <a:latin typeface="Tahoma" charset="0"/>
              </a:rPr>
              <a:t> </a:t>
            </a:r>
          </a:p>
          <a:p>
            <a:pPr lvl="1" eaLnBrk="1" hangingPunct="1">
              <a:lnSpc>
                <a:spcPct val="90000"/>
              </a:lnSpc>
              <a:spcBef>
                <a:spcPct val="20000"/>
              </a:spcBef>
              <a:buFontTx/>
              <a:buChar char="•"/>
            </a:pPr>
            <a:r>
              <a:rPr lang="en-US" altLang="en-US" sz="2000">
                <a:latin typeface="Tahoma" charset="0"/>
              </a:rPr>
              <a:t>Neither Popes Nor Cardinals Could Establish Doctrine Contrary To Scripture</a:t>
            </a:r>
          </a:p>
          <a:p>
            <a:pPr lvl="1" eaLnBrk="1" hangingPunct="1">
              <a:lnSpc>
                <a:spcPct val="90000"/>
              </a:lnSpc>
              <a:spcBef>
                <a:spcPct val="20000"/>
              </a:spcBef>
              <a:buFontTx/>
              <a:buChar char="•"/>
            </a:pPr>
            <a:r>
              <a:rPr lang="en-US" altLang="en-US" sz="2000">
                <a:latin typeface="Tahoma" charset="0"/>
              </a:rPr>
              <a:t>Christians Should Not Obey Papacy When Contrary To Scripture</a:t>
            </a:r>
          </a:p>
          <a:p>
            <a:pPr lvl="1" eaLnBrk="1" hangingPunct="1">
              <a:lnSpc>
                <a:spcPct val="90000"/>
              </a:lnSpc>
              <a:spcBef>
                <a:spcPct val="20000"/>
              </a:spcBef>
              <a:buFontTx/>
              <a:buChar char="•"/>
            </a:pPr>
            <a:r>
              <a:rPr lang="en-US" altLang="en-US" sz="2000">
                <a:latin typeface="Tahoma" charset="0"/>
              </a:rPr>
              <a:t>Openly Criticized Papacy</a:t>
            </a:r>
          </a:p>
          <a:p>
            <a:pPr lvl="1" eaLnBrk="1" hangingPunct="1">
              <a:lnSpc>
                <a:spcPct val="90000"/>
              </a:lnSpc>
              <a:spcBef>
                <a:spcPct val="20000"/>
              </a:spcBef>
              <a:buFontTx/>
              <a:buChar char="•"/>
            </a:pPr>
            <a:r>
              <a:rPr lang="en-US" altLang="en-US" sz="2000">
                <a:latin typeface="Tahoma" charset="0"/>
              </a:rPr>
              <a:t>Condemned Image Worship</a:t>
            </a:r>
          </a:p>
          <a:p>
            <a:pPr lvl="1" eaLnBrk="1" hangingPunct="1">
              <a:lnSpc>
                <a:spcPct val="90000"/>
              </a:lnSpc>
              <a:spcBef>
                <a:spcPct val="20000"/>
              </a:spcBef>
              <a:buFontTx/>
              <a:buChar char="•"/>
            </a:pPr>
            <a:r>
              <a:rPr lang="en-US" altLang="en-US" sz="2000">
                <a:latin typeface="Tahoma" charset="0"/>
              </a:rPr>
              <a:t>Condemned Sales Of Indulgences</a:t>
            </a:r>
          </a:p>
          <a:p>
            <a:pPr eaLnBrk="1" hangingPunct="1">
              <a:lnSpc>
                <a:spcPct val="90000"/>
              </a:lnSpc>
              <a:spcBef>
                <a:spcPct val="20000"/>
              </a:spcBef>
              <a:buFontTx/>
              <a:buChar char="•"/>
            </a:pPr>
            <a:r>
              <a:rPr lang="en-US" altLang="en-US">
                <a:latin typeface="Tahoma" charset="0"/>
              </a:rPr>
              <a:t>July 6, 1415, Burned At The Stake For Seeking To Reform The Church In Prague</a:t>
            </a:r>
          </a:p>
          <a:p>
            <a:pPr eaLnBrk="1" hangingPunct="1">
              <a:lnSpc>
                <a:spcPct val="90000"/>
              </a:lnSpc>
              <a:spcBef>
                <a:spcPct val="20000"/>
              </a:spcBef>
              <a:buFontTx/>
              <a:buChar char="•"/>
            </a:pPr>
            <a:r>
              <a:rPr lang="en-US" altLang="en-US">
                <a:latin typeface="Tahoma" charset="0"/>
              </a:rPr>
              <a:t>Known As The “John The Baptist” Of The Reformation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arn(inVertical)">
                                      <p:cBhvr>
                                        <p:cTn id="7" dur="500"/>
                                        <p:tgtEl>
                                          <p:spTgt spid="18434"/>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18437"/>
                                        </p:tgtEl>
                                        <p:attrNameLst>
                                          <p:attrName>style.visibility</p:attrName>
                                        </p:attrNameLst>
                                      </p:cBhvr>
                                      <p:to>
                                        <p:strVal val="visible"/>
                                      </p:to>
                                    </p:set>
                                    <p:anim calcmode="lin" valueType="num">
                                      <p:cBhvr additive="base">
                                        <p:cTn id="11" dur="500" fill="hold"/>
                                        <p:tgtEl>
                                          <p:spTgt spid="18437"/>
                                        </p:tgtEl>
                                        <p:attrNameLst>
                                          <p:attrName>ppt_x</p:attrName>
                                        </p:attrNameLst>
                                      </p:cBhvr>
                                      <p:tavLst>
                                        <p:tav tm="0">
                                          <p:val>
                                            <p:strVal val="0-#ppt_w/2"/>
                                          </p:val>
                                        </p:tav>
                                        <p:tav tm="100000">
                                          <p:val>
                                            <p:strVal val="#ppt_x"/>
                                          </p:val>
                                        </p:tav>
                                      </p:tavLst>
                                    </p:anim>
                                    <p:anim calcmode="lin" valueType="num">
                                      <p:cBhvr additive="base">
                                        <p:cTn id="12" dur="500" fill="hold"/>
                                        <p:tgtEl>
                                          <p:spTgt spid="18437"/>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18435"/>
                                        </p:tgtEl>
                                        <p:attrNameLst>
                                          <p:attrName>style.visibility</p:attrName>
                                        </p:attrNameLst>
                                      </p:cBhvr>
                                      <p:to>
                                        <p:strVal val="visible"/>
                                      </p:to>
                                    </p:set>
                                    <p:anim calcmode="lin" valueType="num">
                                      <p:cBhvr additive="base">
                                        <p:cTn id="16" dur="500" fill="hold"/>
                                        <p:tgtEl>
                                          <p:spTgt spid="18435"/>
                                        </p:tgtEl>
                                        <p:attrNameLst>
                                          <p:attrName>ppt_x</p:attrName>
                                        </p:attrNameLst>
                                      </p:cBhvr>
                                      <p:tavLst>
                                        <p:tav tm="0">
                                          <p:val>
                                            <p:strVal val="1+#ppt_w/2"/>
                                          </p:val>
                                        </p:tav>
                                        <p:tav tm="100000">
                                          <p:val>
                                            <p:strVal val="#ppt_x"/>
                                          </p:val>
                                        </p:tav>
                                      </p:tavLst>
                                    </p:anim>
                                    <p:anim calcmode="lin" valueType="num">
                                      <p:cBhvr additive="base">
                                        <p:cTn id="17" dur="500" fill="hold"/>
                                        <p:tgtEl>
                                          <p:spTgt spid="1843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1" presetClass="entr" presetSubtype="0" fill="hold" grpId="0" nodeType="afterEffect">
                                  <p:stCondLst>
                                    <p:cond delay="0"/>
                                  </p:stCondLst>
                                  <p:childTnLst>
                                    <p:set>
                                      <p:cBhvr>
                                        <p:cTn id="20" dur="1" fill="hold">
                                          <p:stCondLst>
                                            <p:cond delay="499"/>
                                          </p:stCondLst>
                                        </p:cTn>
                                        <p:tgtEl>
                                          <p:spTgt spid="1843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438">
                                            <p:txEl>
                                              <p:pRg st="0" end="0"/>
                                            </p:txEl>
                                          </p:spTgt>
                                        </p:tgtEl>
                                        <p:attrNameLst>
                                          <p:attrName>style.visibility</p:attrName>
                                        </p:attrNameLst>
                                      </p:cBhvr>
                                      <p:to>
                                        <p:strVal val="visible"/>
                                      </p:to>
                                    </p:set>
                                    <p:anim calcmode="lin" valueType="num">
                                      <p:cBhvr additive="base">
                                        <p:cTn id="25" dur="500" fill="hold"/>
                                        <p:tgtEl>
                                          <p:spTgt spid="18438">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4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8438">
                                            <p:txEl>
                                              <p:pRg st="1" end="1"/>
                                            </p:txEl>
                                          </p:spTgt>
                                        </p:tgtEl>
                                        <p:attrNameLst>
                                          <p:attrName>style.visibility</p:attrName>
                                        </p:attrNameLst>
                                      </p:cBhvr>
                                      <p:to>
                                        <p:strVal val="visible"/>
                                      </p:to>
                                    </p:set>
                                    <p:anim calcmode="lin" valueType="num">
                                      <p:cBhvr additive="base">
                                        <p:cTn id="31" dur="500" fill="hold"/>
                                        <p:tgtEl>
                                          <p:spTgt spid="18438">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84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8438">
                                            <p:txEl>
                                              <p:pRg st="2" end="2"/>
                                            </p:txEl>
                                          </p:spTgt>
                                        </p:tgtEl>
                                        <p:attrNameLst>
                                          <p:attrName>style.visibility</p:attrName>
                                        </p:attrNameLst>
                                      </p:cBhvr>
                                      <p:to>
                                        <p:strVal val="visible"/>
                                      </p:to>
                                    </p:set>
                                    <p:anim calcmode="lin" valueType="num">
                                      <p:cBhvr additive="base">
                                        <p:cTn id="37" dur="500" fill="hold"/>
                                        <p:tgtEl>
                                          <p:spTgt spid="18438">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84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438">
                                            <p:txEl>
                                              <p:pRg st="3" end="3"/>
                                            </p:txEl>
                                          </p:spTgt>
                                        </p:tgtEl>
                                        <p:attrNameLst>
                                          <p:attrName>style.visibility</p:attrName>
                                        </p:attrNameLst>
                                      </p:cBhvr>
                                      <p:to>
                                        <p:strVal val="visible"/>
                                      </p:to>
                                    </p:set>
                                    <p:anim calcmode="lin" valueType="num">
                                      <p:cBhvr additive="base">
                                        <p:cTn id="43" dur="500" fill="hold"/>
                                        <p:tgtEl>
                                          <p:spTgt spid="18438">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84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8438">
                                            <p:txEl>
                                              <p:pRg st="4" end="4"/>
                                            </p:txEl>
                                          </p:spTgt>
                                        </p:tgtEl>
                                        <p:attrNameLst>
                                          <p:attrName>style.visibility</p:attrName>
                                        </p:attrNameLst>
                                      </p:cBhvr>
                                      <p:to>
                                        <p:strVal val="visible"/>
                                      </p:to>
                                    </p:set>
                                    <p:anim calcmode="lin" valueType="num">
                                      <p:cBhvr additive="base">
                                        <p:cTn id="49" dur="500" fill="hold"/>
                                        <p:tgtEl>
                                          <p:spTgt spid="18438">
                                            <p:txEl>
                                              <p:pRg st="4" end="4"/>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843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8438">
                                            <p:txEl>
                                              <p:pRg st="5" end="5"/>
                                            </p:txEl>
                                          </p:spTgt>
                                        </p:tgtEl>
                                        <p:attrNameLst>
                                          <p:attrName>style.visibility</p:attrName>
                                        </p:attrNameLst>
                                      </p:cBhvr>
                                      <p:to>
                                        <p:strVal val="visible"/>
                                      </p:to>
                                    </p:set>
                                    <p:anim calcmode="lin" valueType="num">
                                      <p:cBhvr additive="base">
                                        <p:cTn id="55" dur="500" fill="hold"/>
                                        <p:tgtEl>
                                          <p:spTgt spid="18438">
                                            <p:txEl>
                                              <p:pRg st="5" end="5"/>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843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8438">
                                            <p:txEl>
                                              <p:pRg st="6" end="6"/>
                                            </p:txEl>
                                          </p:spTgt>
                                        </p:tgtEl>
                                        <p:attrNameLst>
                                          <p:attrName>style.visibility</p:attrName>
                                        </p:attrNameLst>
                                      </p:cBhvr>
                                      <p:to>
                                        <p:strVal val="visible"/>
                                      </p:to>
                                    </p:set>
                                    <p:anim calcmode="lin" valueType="num">
                                      <p:cBhvr additive="base">
                                        <p:cTn id="61" dur="500" fill="hold"/>
                                        <p:tgtEl>
                                          <p:spTgt spid="18438">
                                            <p:txEl>
                                              <p:pRg st="6" end="6"/>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843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8438">
                                            <p:txEl>
                                              <p:pRg st="7" end="7"/>
                                            </p:txEl>
                                          </p:spTgt>
                                        </p:tgtEl>
                                        <p:attrNameLst>
                                          <p:attrName>style.visibility</p:attrName>
                                        </p:attrNameLst>
                                      </p:cBhvr>
                                      <p:to>
                                        <p:strVal val="visible"/>
                                      </p:to>
                                    </p:set>
                                    <p:anim calcmode="lin" valueType="num">
                                      <p:cBhvr additive="base">
                                        <p:cTn id="67" dur="500" fill="hold"/>
                                        <p:tgtEl>
                                          <p:spTgt spid="18438">
                                            <p:txEl>
                                              <p:pRg st="7" end="7"/>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843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6" grpId="0" autoUpdateAnimBg="0"/>
      <p:bldP spid="18438"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133600" y="0"/>
            <a:ext cx="6858000" cy="1371600"/>
          </a:xfrm>
        </p:spPr>
        <p:txBody>
          <a:bodyPr/>
          <a:lstStyle/>
          <a:p>
            <a:pPr eaLnBrk="1" hangingPunct="1"/>
            <a:r>
              <a:rPr lang="en-US" altLang="en-US">
                <a:latin typeface="Tahoma" charset="0"/>
              </a:rPr>
              <a:t>Taborites</a:t>
            </a:r>
            <a:br>
              <a:rPr lang="en-US" altLang="en-US">
                <a:latin typeface="Tahoma" charset="0"/>
              </a:rPr>
            </a:br>
            <a:r>
              <a:rPr lang="en-US" altLang="en-US" sz="2400">
                <a:latin typeface="Tahoma" charset="0"/>
              </a:rPr>
              <a:t>Radical Followers Of Hus After His Death</a:t>
            </a:r>
            <a:endParaRPr lang="en-US" altLang="en-US">
              <a:latin typeface="Tahoma" charset="0"/>
            </a:endParaRPr>
          </a:p>
        </p:txBody>
      </p:sp>
      <p:graphicFrame>
        <p:nvGraphicFramePr>
          <p:cNvPr id="19459" name="Object 3"/>
          <p:cNvGraphicFramePr>
            <a:graphicFrameLocks noChangeAspect="1"/>
          </p:cNvGraphicFramePr>
          <p:nvPr/>
        </p:nvGraphicFramePr>
        <p:xfrm>
          <a:off x="457200" y="3048000"/>
          <a:ext cx="3810000" cy="2762250"/>
        </p:xfrm>
        <a:graphic>
          <a:graphicData uri="http://schemas.openxmlformats.org/presentationml/2006/ole">
            <mc:AlternateContent xmlns:mc="http://schemas.openxmlformats.org/markup-compatibility/2006">
              <mc:Choice xmlns:v="urn:schemas-microsoft-com:vml" Requires="v">
                <p:oleObj spid="_x0000_s6151" name="Photo Editor Photo" r:id="rId4" imgW="6571429" imgH="4761905" progId="MSPhotoEd.3">
                  <p:embed/>
                </p:oleObj>
              </mc:Choice>
              <mc:Fallback>
                <p:oleObj name="Photo Editor Photo" r:id="rId4" imgW="6571429" imgH="4761905"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48000"/>
                        <a:ext cx="3810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460" name="Text Box 4"/>
          <p:cNvSpPr txBox="1">
            <a:spLocks noChangeArrowheads="1"/>
          </p:cNvSpPr>
          <p:nvPr/>
        </p:nvSpPr>
        <p:spPr bwMode="auto">
          <a:xfrm>
            <a:off x="304800" y="5715000"/>
            <a:ext cx="403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sz="2000">
                <a:latin typeface="Tahoma" charset="0"/>
              </a:rPr>
              <a:t>St. Nicolas Church, Statue Of </a:t>
            </a:r>
            <a:br>
              <a:rPr lang="en-US" altLang="en-US" sz="2000">
                <a:latin typeface="Tahoma" charset="0"/>
              </a:rPr>
            </a:br>
            <a:r>
              <a:rPr lang="en-US" altLang="en-US" sz="2000">
                <a:latin typeface="Tahoma" charset="0"/>
              </a:rPr>
              <a:t>Jan Hus, Prague</a:t>
            </a:r>
          </a:p>
        </p:txBody>
      </p:sp>
      <p:graphicFrame>
        <p:nvGraphicFramePr>
          <p:cNvPr id="19461" name="Object 5"/>
          <p:cNvGraphicFramePr>
            <a:graphicFrameLocks noChangeAspect="1"/>
          </p:cNvGraphicFramePr>
          <p:nvPr/>
        </p:nvGraphicFramePr>
        <p:xfrm>
          <a:off x="152400" y="152400"/>
          <a:ext cx="2149475" cy="2667000"/>
        </p:xfrm>
        <a:graphic>
          <a:graphicData uri="http://schemas.openxmlformats.org/presentationml/2006/ole">
            <mc:AlternateContent xmlns:mc="http://schemas.openxmlformats.org/markup-compatibility/2006">
              <mc:Choice xmlns:v="urn:schemas-microsoft-com:vml" Requires="v">
                <p:oleObj spid="_x0000_s6152" name="Photo Editor Photo" r:id="rId6" imgW="1743318" imgH="2161905" progId="MSPhotoEd.3">
                  <p:embed/>
                </p:oleObj>
              </mc:Choice>
              <mc:Fallback>
                <p:oleObj name="Photo Editor Photo" r:id="rId6" imgW="1743318" imgH="2161905"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52400"/>
                        <a:ext cx="214947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462" name="Text Box 6"/>
          <p:cNvSpPr txBox="1">
            <a:spLocks noChangeArrowheads="1"/>
          </p:cNvSpPr>
          <p:nvPr/>
        </p:nvSpPr>
        <p:spPr bwMode="auto">
          <a:xfrm>
            <a:off x="4419600" y="1498600"/>
            <a:ext cx="45720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a:latin typeface="Tahoma" charset="0"/>
              </a:rPr>
              <a:t>Group That More Fully Withdrew From Catholicism</a:t>
            </a:r>
          </a:p>
          <a:p>
            <a:pPr eaLnBrk="1" hangingPunct="1">
              <a:lnSpc>
                <a:spcPct val="90000"/>
              </a:lnSpc>
              <a:spcBef>
                <a:spcPct val="20000"/>
              </a:spcBef>
              <a:buFontTx/>
              <a:buChar char="•"/>
            </a:pPr>
            <a:r>
              <a:rPr lang="en-US" altLang="en-US">
                <a:latin typeface="Tahoma" charset="0"/>
              </a:rPr>
              <a:t>1450 – Some Of Taborites That Formed </a:t>
            </a:r>
            <a:r>
              <a:rPr lang="en-US" altLang="en-US" i="1">
                <a:latin typeface="Tahoma" charset="0"/>
              </a:rPr>
              <a:t>Unitas Fratrum</a:t>
            </a:r>
            <a:r>
              <a:rPr lang="en-US" altLang="en-US" i="1" u="sng">
                <a:latin typeface="Tahoma" charset="0"/>
              </a:rPr>
              <a:t> </a:t>
            </a:r>
            <a:r>
              <a:rPr lang="en-US" altLang="en-US">
                <a:latin typeface="Tahoma" charset="0"/>
              </a:rPr>
              <a:t>(Unity Of Brethren, Unity Brethren) or Bohemian Brethren</a:t>
            </a:r>
          </a:p>
          <a:p>
            <a:pPr eaLnBrk="1" hangingPunct="1">
              <a:lnSpc>
                <a:spcPct val="90000"/>
              </a:lnSpc>
              <a:spcBef>
                <a:spcPct val="20000"/>
              </a:spcBef>
              <a:buFontTx/>
              <a:buChar char="•"/>
            </a:pPr>
            <a:r>
              <a:rPr lang="en-US" altLang="en-US">
                <a:latin typeface="Tahoma" charset="0"/>
              </a:rPr>
              <a:t>By 1517 Had 200,000 Members &amp; Two Printing Presses</a:t>
            </a:r>
          </a:p>
          <a:p>
            <a:pPr eaLnBrk="1" hangingPunct="1">
              <a:lnSpc>
                <a:spcPct val="90000"/>
              </a:lnSpc>
              <a:spcBef>
                <a:spcPct val="20000"/>
              </a:spcBef>
              <a:buFontTx/>
              <a:buChar char="•"/>
            </a:pPr>
            <a:r>
              <a:rPr lang="en-US" altLang="en-US">
                <a:latin typeface="Tahoma" charset="0"/>
              </a:rPr>
              <a:t>Roots Of The Moravian Church of Today</a:t>
            </a:r>
          </a:p>
          <a:p>
            <a:pPr eaLnBrk="1" hangingPunct="1">
              <a:lnSpc>
                <a:spcPct val="90000"/>
              </a:lnSpc>
              <a:spcBef>
                <a:spcPct val="20000"/>
              </a:spcBef>
              <a:buFontTx/>
              <a:buChar char="•"/>
            </a:pPr>
            <a:r>
              <a:rPr lang="en-US" altLang="en-US">
                <a:latin typeface="Tahoma" charset="0"/>
              </a:rPr>
              <a:t>U.S. Headquarters In Pennsylvania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arn(inVertical)">
                                      <p:cBhvr>
                                        <p:cTn id="7" dur="500"/>
                                        <p:tgtEl>
                                          <p:spTgt spid="19458"/>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19461"/>
                                        </p:tgtEl>
                                        <p:attrNameLst>
                                          <p:attrName>style.visibility</p:attrName>
                                        </p:attrNameLst>
                                      </p:cBhvr>
                                      <p:to>
                                        <p:strVal val="visible"/>
                                      </p:to>
                                    </p:set>
                                    <p:anim calcmode="lin" valueType="num">
                                      <p:cBhvr additive="base">
                                        <p:cTn id="11" dur="500" fill="hold"/>
                                        <p:tgtEl>
                                          <p:spTgt spid="19461"/>
                                        </p:tgtEl>
                                        <p:attrNameLst>
                                          <p:attrName>ppt_x</p:attrName>
                                        </p:attrNameLst>
                                      </p:cBhvr>
                                      <p:tavLst>
                                        <p:tav tm="0">
                                          <p:val>
                                            <p:strVal val="0-#ppt_w/2"/>
                                          </p:val>
                                        </p:tav>
                                        <p:tav tm="100000">
                                          <p:val>
                                            <p:strVal val="#ppt_x"/>
                                          </p:val>
                                        </p:tav>
                                      </p:tavLst>
                                    </p:anim>
                                    <p:anim calcmode="lin" valueType="num">
                                      <p:cBhvr additive="base">
                                        <p:cTn id="12" dur="500" fill="hold"/>
                                        <p:tgtEl>
                                          <p:spTgt spid="19461"/>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19459"/>
                                        </p:tgtEl>
                                        <p:attrNameLst>
                                          <p:attrName>style.visibility</p:attrName>
                                        </p:attrNameLst>
                                      </p:cBhvr>
                                      <p:to>
                                        <p:strVal val="visible"/>
                                      </p:to>
                                    </p:set>
                                    <p:anim calcmode="lin" valueType="num">
                                      <p:cBhvr additive="base">
                                        <p:cTn id="16" dur="500" fill="hold"/>
                                        <p:tgtEl>
                                          <p:spTgt spid="19459"/>
                                        </p:tgtEl>
                                        <p:attrNameLst>
                                          <p:attrName>ppt_x</p:attrName>
                                        </p:attrNameLst>
                                      </p:cBhvr>
                                      <p:tavLst>
                                        <p:tav tm="0">
                                          <p:val>
                                            <p:strVal val="1+#ppt_w/2"/>
                                          </p:val>
                                        </p:tav>
                                        <p:tav tm="100000">
                                          <p:val>
                                            <p:strVal val="#ppt_x"/>
                                          </p:val>
                                        </p:tav>
                                      </p:tavLst>
                                    </p:anim>
                                    <p:anim calcmode="lin" valueType="num">
                                      <p:cBhvr additive="base">
                                        <p:cTn id="17" dur="500" fill="hold"/>
                                        <p:tgtEl>
                                          <p:spTgt spid="19459"/>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1" presetClass="entr" presetSubtype="0" fill="hold" grpId="0" nodeType="afterEffect">
                                  <p:stCondLst>
                                    <p:cond delay="0"/>
                                  </p:stCondLst>
                                  <p:childTnLst>
                                    <p:set>
                                      <p:cBhvr>
                                        <p:cTn id="20" dur="1" fill="hold">
                                          <p:stCondLst>
                                            <p:cond delay="499"/>
                                          </p:stCondLst>
                                        </p:cTn>
                                        <p:tgtEl>
                                          <p:spTgt spid="1946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9462">
                                            <p:txEl>
                                              <p:pRg st="0" end="0"/>
                                            </p:txEl>
                                          </p:spTgt>
                                        </p:tgtEl>
                                        <p:attrNameLst>
                                          <p:attrName>style.visibility</p:attrName>
                                        </p:attrNameLst>
                                      </p:cBhvr>
                                      <p:to>
                                        <p:strVal val="visible"/>
                                      </p:to>
                                    </p:set>
                                    <p:anim calcmode="lin" valueType="num">
                                      <p:cBhvr additive="base">
                                        <p:cTn id="25" dur="500" fill="hold"/>
                                        <p:tgtEl>
                                          <p:spTgt spid="19462">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94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9462">
                                            <p:txEl>
                                              <p:pRg st="1" end="1"/>
                                            </p:txEl>
                                          </p:spTgt>
                                        </p:tgtEl>
                                        <p:attrNameLst>
                                          <p:attrName>style.visibility</p:attrName>
                                        </p:attrNameLst>
                                      </p:cBhvr>
                                      <p:to>
                                        <p:strVal val="visible"/>
                                      </p:to>
                                    </p:set>
                                    <p:anim calcmode="lin" valueType="num">
                                      <p:cBhvr additive="base">
                                        <p:cTn id="31" dur="500" fill="hold"/>
                                        <p:tgtEl>
                                          <p:spTgt spid="19462">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946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9462">
                                            <p:txEl>
                                              <p:pRg st="2" end="2"/>
                                            </p:txEl>
                                          </p:spTgt>
                                        </p:tgtEl>
                                        <p:attrNameLst>
                                          <p:attrName>style.visibility</p:attrName>
                                        </p:attrNameLst>
                                      </p:cBhvr>
                                      <p:to>
                                        <p:strVal val="visible"/>
                                      </p:to>
                                    </p:set>
                                    <p:anim calcmode="lin" valueType="num">
                                      <p:cBhvr additive="base">
                                        <p:cTn id="37" dur="500" fill="hold"/>
                                        <p:tgtEl>
                                          <p:spTgt spid="19462">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946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9462">
                                            <p:txEl>
                                              <p:pRg st="3" end="3"/>
                                            </p:txEl>
                                          </p:spTgt>
                                        </p:tgtEl>
                                        <p:attrNameLst>
                                          <p:attrName>style.visibility</p:attrName>
                                        </p:attrNameLst>
                                      </p:cBhvr>
                                      <p:to>
                                        <p:strVal val="visible"/>
                                      </p:to>
                                    </p:set>
                                    <p:anim calcmode="lin" valueType="num">
                                      <p:cBhvr additive="base">
                                        <p:cTn id="43" dur="500" fill="hold"/>
                                        <p:tgtEl>
                                          <p:spTgt spid="19462">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946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9462">
                                            <p:txEl>
                                              <p:pRg st="4" end="4"/>
                                            </p:txEl>
                                          </p:spTgt>
                                        </p:tgtEl>
                                        <p:attrNameLst>
                                          <p:attrName>style.visibility</p:attrName>
                                        </p:attrNameLst>
                                      </p:cBhvr>
                                      <p:to>
                                        <p:strVal val="visible"/>
                                      </p:to>
                                    </p:set>
                                    <p:anim calcmode="lin" valueType="num">
                                      <p:cBhvr additive="base">
                                        <p:cTn id="49" dur="500" fill="hold"/>
                                        <p:tgtEl>
                                          <p:spTgt spid="19462">
                                            <p:txEl>
                                              <p:pRg st="4" end="4"/>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946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P spid="19460" grpId="0" autoUpdateAnimBg="0"/>
      <p:bldP spid="19462"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76200"/>
            <a:ext cx="6858000" cy="990600"/>
          </a:xfrm>
        </p:spPr>
        <p:txBody>
          <a:bodyPr/>
          <a:lstStyle/>
          <a:p>
            <a:pPr eaLnBrk="1" hangingPunct="1"/>
            <a:r>
              <a:rPr lang="en-US" altLang="en-US" sz="4000" b="1">
                <a:latin typeface="Tahoma" charset="0"/>
              </a:rPr>
              <a:t>Girolamo Savonarola</a:t>
            </a:r>
            <a:br>
              <a:rPr lang="en-US" altLang="en-US" sz="4000" b="1">
                <a:latin typeface="Tahoma" charset="0"/>
              </a:rPr>
            </a:br>
            <a:r>
              <a:rPr lang="en-US" altLang="en-US" sz="2400" b="1">
                <a:latin typeface="Tahoma" charset="0"/>
              </a:rPr>
              <a:t>1452-1498</a:t>
            </a:r>
          </a:p>
        </p:txBody>
      </p:sp>
      <p:sp>
        <p:nvSpPr>
          <p:cNvPr id="20484" name="Text Box 4"/>
          <p:cNvSpPr txBox="1">
            <a:spLocks noChangeArrowheads="1"/>
          </p:cNvSpPr>
          <p:nvPr/>
        </p:nvSpPr>
        <p:spPr bwMode="auto">
          <a:xfrm>
            <a:off x="228600" y="6384925"/>
            <a:ext cx="365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sz="2000">
                <a:latin typeface="Tahoma" charset="0"/>
              </a:rPr>
              <a:t>Italian Priest</a:t>
            </a:r>
          </a:p>
        </p:txBody>
      </p:sp>
      <p:sp>
        <p:nvSpPr>
          <p:cNvPr id="20486" name="Text Box 6"/>
          <p:cNvSpPr txBox="1">
            <a:spLocks noChangeArrowheads="1"/>
          </p:cNvSpPr>
          <p:nvPr/>
        </p:nvSpPr>
        <p:spPr bwMode="auto">
          <a:xfrm>
            <a:off x="4038600" y="1066800"/>
            <a:ext cx="49530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sz="2400">
                <a:solidFill>
                  <a:schemeClr val="tx1"/>
                </a:solidFill>
                <a:latin typeface="Times New Roman" charset="0"/>
              </a:defRPr>
            </a:lvl1pPr>
            <a:lvl2pPr marL="574675" indent="-169863"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Tx/>
              <a:buChar char="•"/>
            </a:pPr>
            <a:r>
              <a:rPr lang="en-US" altLang="en-US">
                <a:latin typeface="Tahoma" charset="0"/>
              </a:rPr>
              <a:t>1474 Dominican Monk</a:t>
            </a:r>
          </a:p>
          <a:p>
            <a:pPr eaLnBrk="1" hangingPunct="1">
              <a:lnSpc>
                <a:spcPct val="90000"/>
              </a:lnSpc>
              <a:spcBef>
                <a:spcPct val="20000"/>
              </a:spcBef>
              <a:buFontTx/>
              <a:buChar char="•"/>
            </a:pPr>
            <a:r>
              <a:rPr lang="en-US" altLang="en-US">
                <a:latin typeface="Tahoma" charset="0"/>
              </a:rPr>
              <a:t>1490 Assigned To Florence</a:t>
            </a:r>
          </a:p>
          <a:p>
            <a:pPr eaLnBrk="1" hangingPunct="1">
              <a:lnSpc>
                <a:spcPct val="90000"/>
              </a:lnSpc>
              <a:spcBef>
                <a:spcPct val="20000"/>
              </a:spcBef>
              <a:buFontTx/>
              <a:buChar char="•"/>
            </a:pPr>
            <a:r>
              <a:rPr lang="en-US" altLang="en-US">
                <a:latin typeface="Tahoma" charset="0"/>
              </a:rPr>
              <a:t>Tried To Reform Both State And Church</a:t>
            </a:r>
          </a:p>
          <a:p>
            <a:pPr lvl="1" eaLnBrk="1" hangingPunct="1">
              <a:lnSpc>
                <a:spcPct val="90000"/>
              </a:lnSpc>
              <a:spcBef>
                <a:spcPct val="20000"/>
              </a:spcBef>
              <a:buFontTx/>
              <a:buChar char="•"/>
            </a:pPr>
            <a:r>
              <a:rPr lang="en-US" altLang="en-US" sz="1800">
                <a:latin typeface="Tahoma" charset="0"/>
              </a:rPr>
              <a:t>Preached Against The Evil Life Of The Pope</a:t>
            </a:r>
          </a:p>
          <a:p>
            <a:pPr lvl="1" eaLnBrk="1" hangingPunct="1">
              <a:lnSpc>
                <a:spcPct val="90000"/>
              </a:lnSpc>
              <a:spcBef>
                <a:spcPct val="20000"/>
              </a:spcBef>
              <a:buFontTx/>
              <a:buChar char="•"/>
            </a:pPr>
            <a:r>
              <a:rPr lang="en-US" altLang="en-US" sz="1800">
                <a:latin typeface="Tahoma" charset="0"/>
              </a:rPr>
              <a:t>He Was Offered The Position Of Cardinal In Hopes That He Would Be Loyal To The Church, But He Refused</a:t>
            </a:r>
          </a:p>
          <a:p>
            <a:pPr lvl="1" eaLnBrk="1" hangingPunct="1">
              <a:lnSpc>
                <a:spcPct val="90000"/>
              </a:lnSpc>
              <a:spcBef>
                <a:spcPct val="20000"/>
              </a:spcBef>
              <a:buFontTx/>
              <a:buChar char="•"/>
            </a:pPr>
            <a:r>
              <a:rPr lang="en-US" altLang="en-US" sz="1800">
                <a:latin typeface="Tahoma" charset="0"/>
              </a:rPr>
              <a:t>Convinced Artists And Writers To Burn Paintings And Books In The Streets Of Florence As An Effort Toward Purification </a:t>
            </a:r>
          </a:p>
          <a:p>
            <a:pPr eaLnBrk="1" hangingPunct="1">
              <a:lnSpc>
                <a:spcPct val="90000"/>
              </a:lnSpc>
              <a:spcBef>
                <a:spcPct val="20000"/>
              </a:spcBef>
              <a:buFontTx/>
              <a:buChar char="•"/>
            </a:pPr>
            <a:r>
              <a:rPr lang="en-US" altLang="en-US">
                <a:latin typeface="Tahoma" charset="0"/>
              </a:rPr>
              <a:t>Arrested And Tortured 6 Days</a:t>
            </a:r>
          </a:p>
          <a:p>
            <a:pPr lvl="1" eaLnBrk="1" hangingPunct="1">
              <a:lnSpc>
                <a:spcPct val="90000"/>
              </a:lnSpc>
              <a:spcBef>
                <a:spcPct val="20000"/>
              </a:spcBef>
              <a:buFontTx/>
              <a:buChar char="•"/>
            </a:pPr>
            <a:r>
              <a:rPr lang="en-US" altLang="en-US" sz="1800">
                <a:latin typeface="Tahoma" charset="0"/>
              </a:rPr>
              <a:t>Confessed To Doing Wrong Under Torture</a:t>
            </a:r>
          </a:p>
          <a:p>
            <a:pPr lvl="1" eaLnBrk="1" hangingPunct="1">
              <a:lnSpc>
                <a:spcPct val="90000"/>
              </a:lnSpc>
              <a:spcBef>
                <a:spcPct val="20000"/>
              </a:spcBef>
              <a:buFontTx/>
              <a:buChar char="•"/>
            </a:pPr>
            <a:r>
              <a:rPr lang="en-US" altLang="en-US" sz="1800">
                <a:latin typeface="Tahoma" charset="0"/>
              </a:rPr>
              <a:t>Retracted His Confession After Release</a:t>
            </a:r>
          </a:p>
          <a:p>
            <a:pPr eaLnBrk="1" hangingPunct="1">
              <a:lnSpc>
                <a:spcPct val="90000"/>
              </a:lnSpc>
              <a:spcBef>
                <a:spcPct val="20000"/>
              </a:spcBef>
              <a:buFontTx/>
              <a:buChar char="•"/>
            </a:pPr>
            <a:r>
              <a:rPr lang="en-US" altLang="en-US">
                <a:latin typeface="Tahoma" charset="0"/>
              </a:rPr>
              <a:t>1498 – Was Hanged, Then Body Burned</a:t>
            </a:r>
          </a:p>
        </p:txBody>
      </p:sp>
      <p:pic>
        <p:nvPicPr>
          <p:cNvPr id="20489" name="Picture 9" descr="savonarola.jpg (9332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37465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arn(inVertical)">
                                      <p:cBhvr>
                                        <p:cTn id="7" dur="500"/>
                                        <p:tgtEl>
                                          <p:spTgt spid="20482"/>
                                        </p:tgtEl>
                                      </p:cBhvr>
                                    </p:animEffect>
                                  </p:childTnLst>
                                </p:cTn>
                              </p:par>
                            </p:childTnLst>
                          </p:cTn>
                        </p:par>
                        <p:par>
                          <p:cTn id="8" fill="hold" nodeType="afterGroup">
                            <p:stCondLst>
                              <p:cond delay="500"/>
                            </p:stCondLst>
                            <p:childTnLst>
                              <p:par>
                                <p:cTn id="9" presetID="15" presetClass="entr" presetSubtype="0" fill="hold" nodeType="afterEffect">
                                  <p:stCondLst>
                                    <p:cond delay="0"/>
                                  </p:stCondLst>
                                  <p:childTnLst>
                                    <p:set>
                                      <p:cBhvr>
                                        <p:cTn id="10" dur="1" fill="hold">
                                          <p:stCondLst>
                                            <p:cond delay="0"/>
                                          </p:stCondLst>
                                        </p:cTn>
                                        <p:tgtEl>
                                          <p:spTgt spid="20489"/>
                                        </p:tgtEl>
                                        <p:attrNameLst>
                                          <p:attrName>style.visibility</p:attrName>
                                        </p:attrNameLst>
                                      </p:cBhvr>
                                      <p:to>
                                        <p:strVal val="visible"/>
                                      </p:to>
                                    </p:set>
                                    <p:anim calcmode="lin" valueType="num">
                                      <p:cBhvr>
                                        <p:cTn id="11" dur="1000" fill="hold"/>
                                        <p:tgtEl>
                                          <p:spTgt spid="20489"/>
                                        </p:tgtEl>
                                        <p:attrNameLst>
                                          <p:attrName>ppt_w</p:attrName>
                                        </p:attrNameLst>
                                      </p:cBhvr>
                                      <p:tavLst>
                                        <p:tav tm="0">
                                          <p:val>
                                            <p:fltVal val="0"/>
                                          </p:val>
                                        </p:tav>
                                        <p:tav tm="100000">
                                          <p:val>
                                            <p:strVal val="#ppt_w"/>
                                          </p:val>
                                        </p:tav>
                                      </p:tavLst>
                                    </p:anim>
                                    <p:anim calcmode="lin" valueType="num">
                                      <p:cBhvr>
                                        <p:cTn id="12" dur="1000" fill="hold"/>
                                        <p:tgtEl>
                                          <p:spTgt spid="20489"/>
                                        </p:tgtEl>
                                        <p:attrNameLst>
                                          <p:attrName>ppt_h</p:attrName>
                                        </p:attrNameLst>
                                      </p:cBhvr>
                                      <p:tavLst>
                                        <p:tav tm="0">
                                          <p:val>
                                            <p:fltVal val="0"/>
                                          </p:val>
                                        </p:tav>
                                        <p:tav tm="100000">
                                          <p:val>
                                            <p:strVal val="#ppt_h"/>
                                          </p:val>
                                        </p:tav>
                                      </p:tavLst>
                                    </p:anim>
                                    <p:anim calcmode="lin" valueType="num">
                                      <p:cBhvr>
                                        <p:cTn id="13"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2048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0486">
                                            <p:txEl>
                                              <p:pRg st="0" end="0"/>
                                            </p:txEl>
                                          </p:spTgt>
                                        </p:tgtEl>
                                        <p:attrNameLst>
                                          <p:attrName>style.visibility</p:attrName>
                                        </p:attrNameLst>
                                      </p:cBhvr>
                                      <p:to>
                                        <p:strVal val="visible"/>
                                      </p:to>
                                    </p:set>
                                    <p:anim calcmode="lin" valueType="num">
                                      <p:cBhvr additive="base">
                                        <p:cTn id="22" dur="500" fill="hold"/>
                                        <p:tgtEl>
                                          <p:spTgt spid="20486">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204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0486">
                                            <p:txEl>
                                              <p:pRg st="1" end="1"/>
                                            </p:txEl>
                                          </p:spTgt>
                                        </p:tgtEl>
                                        <p:attrNameLst>
                                          <p:attrName>style.visibility</p:attrName>
                                        </p:attrNameLst>
                                      </p:cBhvr>
                                      <p:to>
                                        <p:strVal val="visible"/>
                                      </p:to>
                                    </p:set>
                                    <p:anim calcmode="lin" valueType="num">
                                      <p:cBhvr additive="base">
                                        <p:cTn id="28" dur="500" fill="hold"/>
                                        <p:tgtEl>
                                          <p:spTgt spid="20486">
                                            <p:txEl>
                                              <p:pRg st="1" end="1"/>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048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0486">
                                            <p:txEl>
                                              <p:pRg st="2" end="2"/>
                                            </p:txEl>
                                          </p:spTgt>
                                        </p:tgtEl>
                                        <p:attrNameLst>
                                          <p:attrName>style.visibility</p:attrName>
                                        </p:attrNameLst>
                                      </p:cBhvr>
                                      <p:to>
                                        <p:strVal val="visible"/>
                                      </p:to>
                                    </p:set>
                                    <p:anim calcmode="lin" valueType="num">
                                      <p:cBhvr additive="base">
                                        <p:cTn id="34" dur="500" fill="hold"/>
                                        <p:tgtEl>
                                          <p:spTgt spid="20486">
                                            <p:txEl>
                                              <p:pRg st="2" end="2"/>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048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0486">
                                            <p:txEl>
                                              <p:pRg st="3" end="3"/>
                                            </p:txEl>
                                          </p:spTgt>
                                        </p:tgtEl>
                                        <p:attrNameLst>
                                          <p:attrName>style.visibility</p:attrName>
                                        </p:attrNameLst>
                                      </p:cBhvr>
                                      <p:to>
                                        <p:strVal val="visible"/>
                                      </p:to>
                                    </p:set>
                                    <p:anim calcmode="lin" valueType="num">
                                      <p:cBhvr additive="base">
                                        <p:cTn id="40" dur="500" fill="hold"/>
                                        <p:tgtEl>
                                          <p:spTgt spid="20486">
                                            <p:txEl>
                                              <p:pRg st="3" end="3"/>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2048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0486">
                                            <p:txEl>
                                              <p:pRg st="4" end="4"/>
                                            </p:txEl>
                                          </p:spTgt>
                                        </p:tgtEl>
                                        <p:attrNameLst>
                                          <p:attrName>style.visibility</p:attrName>
                                        </p:attrNameLst>
                                      </p:cBhvr>
                                      <p:to>
                                        <p:strVal val="visible"/>
                                      </p:to>
                                    </p:set>
                                    <p:anim calcmode="lin" valueType="num">
                                      <p:cBhvr additive="base">
                                        <p:cTn id="46" dur="500" fill="hold"/>
                                        <p:tgtEl>
                                          <p:spTgt spid="20486">
                                            <p:txEl>
                                              <p:pRg st="4" end="4"/>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2048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20486">
                                            <p:txEl>
                                              <p:pRg st="5" end="5"/>
                                            </p:txEl>
                                          </p:spTgt>
                                        </p:tgtEl>
                                        <p:attrNameLst>
                                          <p:attrName>style.visibility</p:attrName>
                                        </p:attrNameLst>
                                      </p:cBhvr>
                                      <p:to>
                                        <p:strVal val="visible"/>
                                      </p:to>
                                    </p:set>
                                    <p:anim calcmode="lin" valueType="num">
                                      <p:cBhvr additive="base">
                                        <p:cTn id="52" dur="500" fill="hold"/>
                                        <p:tgtEl>
                                          <p:spTgt spid="20486">
                                            <p:txEl>
                                              <p:pRg st="5" end="5"/>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2048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20486">
                                            <p:txEl>
                                              <p:pRg st="6" end="6"/>
                                            </p:txEl>
                                          </p:spTgt>
                                        </p:tgtEl>
                                        <p:attrNameLst>
                                          <p:attrName>style.visibility</p:attrName>
                                        </p:attrNameLst>
                                      </p:cBhvr>
                                      <p:to>
                                        <p:strVal val="visible"/>
                                      </p:to>
                                    </p:set>
                                    <p:anim calcmode="lin" valueType="num">
                                      <p:cBhvr additive="base">
                                        <p:cTn id="58" dur="500" fill="hold"/>
                                        <p:tgtEl>
                                          <p:spTgt spid="20486">
                                            <p:txEl>
                                              <p:pRg st="6" end="6"/>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2048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20486">
                                            <p:txEl>
                                              <p:pRg st="7" end="7"/>
                                            </p:txEl>
                                          </p:spTgt>
                                        </p:tgtEl>
                                        <p:attrNameLst>
                                          <p:attrName>style.visibility</p:attrName>
                                        </p:attrNameLst>
                                      </p:cBhvr>
                                      <p:to>
                                        <p:strVal val="visible"/>
                                      </p:to>
                                    </p:set>
                                    <p:anim calcmode="lin" valueType="num">
                                      <p:cBhvr additive="base">
                                        <p:cTn id="64" dur="500" fill="hold"/>
                                        <p:tgtEl>
                                          <p:spTgt spid="20486">
                                            <p:txEl>
                                              <p:pRg st="7" end="7"/>
                                            </p:txEl>
                                          </p:spTgt>
                                        </p:tgtEl>
                                        <p:attrNameLst>
                                          <p:attrName>ppt_x</p:attrName>
                                        </p:attrNameLst>
                                      </p:cBhvr>
                                      <p:tavLst>
                                        <p:tav tm="0">
                                          <p:val>
                                            <p:strVal val="1+#ppt_w/2"/>
                                          </p:val>
                                        </p:tav>
                                        <p:tav tm="100000">
                                          <p:val>
                                            <p:strVal val="#ppt_x"/>
                                          </p:val>
                                        </p:tav>
                                      </p:tavLst>
                                    </p:anim>
                                    <p:anim calcmode="lin" valueType="num">
                                      <p:cBhvr additive="base">
                                        <p:cTn id="65" dur="500" fill="hold"/>
                                        <p:tgtEl>
                                          <p:spTgt spid="2048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2" fill="hold" grpId="0" nodeType="clickEffect">
                                  <p:stCondLst>
                                    <p:cond delay="0"/>
                                  </p:stCondLst>
                                  <p:childTnLst>
                                    <p:set>
                                      <p:cBhvr>
                                        <p:cTn id="69" dur="1" fill="hold">
                                          <p:stCondLst>
                                            <p:cond delay="0"/>
                                          </p:stCondLst>
                                        </p:cTn>
                                        <p:tgtEl>
                                          <p:spTgt spid="20486">
                                            <p:txEl>
                                              <p:pRg st="8" end="8"/>
                                            </p:txEl>
                                          </p:spTgt>
                                        </p:tgtEl>
                                        <p:attrNameLst>
                                          <p:attrName>style.visibility</p:attrName>
                                        </p:attrNameLst>
                                      </p:cBhvr>
                                      <p:to>
                                        <p:strVal val="visible"/>
                                      </p:to>
                                    </p:set>
                                    <p:anim calcmode="lin" valueType="num">
                                      <p:cBhvr additive="base">
                                        <p:cTn id="70" dur="500" fill="hold"/>
                                        <p:tgtEl>
                                          <p:spTgt spid="20486">
                                            <p:txEl>
                                              <p:pRg st="8" end="8"/>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2048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2" fill="hold" grpId="0" nodeType="clickEffect">
                                  <p:stCondLst>
                                    <p:cond delay="0"/>
                                  </p:stCondLst>
                                  <p:childTnLst>
                                    <p:set>
                                      <p:cBhvr>
                                        <p:cTn id="75" dur="1" fill="hold">
                                          <p:stCondLst>
                                            <p:cond delay="0"/>
                                          </p:stCondLst>
                                        </p:cTn>
                                        <p:tgtEl>
                                          <p:spTgt spid="20486">
                                            <p:txEl>
                                              <p:pRg st="9" end="9"/>
                                            </p:txEl>
                                          </p:spTgt>
                                        </p:tgtEl>
                                        <p:attrNameLst>
                                          <p:attrName>style.visibility</p:attrName>
                                        </p:attrNameLst>
                                      </p:cBhvr>
                                      <p:to>
                                        <p:strVal val="visible"/>
                                      </p:to>
                                    </p:set>
                                    <p:anim calcmode="lin" valueType="num">
                                      <p:cBhvr additive="base">
                                        <p:cTn id="76" dur="500" fill="hold"/>
                                        <p:tgtEl>
                                          <p:spTgt spid="20486">
                                            <p:txEl>
                                              <p:pRg st="9" end="9"/>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2048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4" grpId="0" autoUpdateAnimBg="0"/>
      <p:bldP spid="20486"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76200"/>
            <a:ext cx="9144000" cy="533400"/>
          </a:xfrm>
        </p:spPr>
        <p:txBody>
          <a:bodyPr/>
          <a:lstStyle/>
          <a:p>
            <a:pPr eaLnBrk="1" hangingPunct="1"/>
            <a:r>
              <a:rPr lang="en-US" altLang="en-US" sz="3600">
                <a:latin typeface="Tahoma" charset="0"/>
              </a:rPr>
              <a:t>Troubles Existing In The Romish Church</a:t>
            </a:r>
          </a:p>
        </p:txBody>
      </p:sp>
      <p:sp>
        <p:nvSpPr>
          <p:cNvPr id="12292" name="Text Box 4"/>
          <p:cNvSpPr txBox="1">
            <a:spLocks noChangeArrowheads="1"/>
          </p:cNvSpPr>
          <p:nvPr/>
        </p:nvSpPr>
        <p:spPr bwMode="auto">
          <a:xfrm>
            <a:off x="0" y="76200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defRPr>
            </a:lvl1pPr>
            <a:lvl2pPr marL="515938" eaLnBrk="0" hangingPunct="0">
              <a:defRPr sz="2400">
                <a:solidFill>
                  <a:schemeClr val="tx1"/>
                </a:solidFill>
                <a:latin typeface="Times New Roman" charset="0"/>
              </a:defRPr>
            </a:lvl2pPr>
            <a:lvl3pPr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90000"/>
              </a:lnSpc>
              <a:spcBef>
                <a:spcPct val="20000"/>
              </a:spcBef>
              <a:buFont typeface="Wingdings" charset="2"/>
              <a:buChar char="§"/>
            </a:pPr>
            <a:r>
              <a:rPr lang="en-US" altLang="en-US" sz="2800" b="1">
                <a:latin typeface="Tahoma" charset="0"/>
              </a:rPr>
              <a:t>Simony</a:t>
            </a:r>
          </a:p>
          <a:p>
            <a:pPr lvl="1" eaLnBrk="1" hangingPunct="1">
              <a:lnSpc>
                <a:spcPct val="90000"/>
              </a:lnSpc>
              <a:spcBef>
                <a:spcPct val="20000"/>
              </a:spcBef>
              <a:buFont typeface="Wingdings" charset="2"/>
              <a:buChar char="§"/>
            </a:pPr>
            <a:r>
              <a:rPr lang="en-US" altLang="en-US" sz="2800" b="1">
                <a:latin typeface="Tahoma" charset="0"/>
              </a:rPr>
              <a:t> By "simony" is meant the purchase of an office in the  church, the name and the offense coming from Simon Magus (the Sorcerer), who offered Peter money for the power to confer the Holy Spirit (Acts 8:9-24)</a:t>
            </a:r>
          </a:p>
          <a:p>
            <a:pPr lvl="1" eaLnBrk="1" hangingPunct="1">
              <a:lnSpc>
                <a:spcPct val="90000"/>
              </a:lnSpc>
              <a:spcBef>
                <a:spcPct val="20000"/>
              </a:spcBef>
              <a:buFont typeface="Wingdings" charset="2"/>
              <a:buChar char="§"/>
            </a:pPr>
            <a:r>
              <a:rPr lang="en-US" altLang="en-US" sz="2800" b="1">
                <a:latin typeface="Tahoma" charset="0"/>
              </a:rPr>
              <a:t> Simony was reformed by Gregory VII.</a:t>
            </a:r>
          </a:p>
          <a:p>
            <a:pPr lvl="1" eaLnBrk="1" hangingPunct="1">
              <a:lnSpc>
                <a:spcPct val="90000"/>
              </a:lnSpc>
              <a:spcBef>
                <a:spcPct val="20000"/>
              </a:spcBef>
              <a:buFont typeface="Wingdings" charset="2"/>
              <a:buChar char="§"/>
            </a:pPr>
            <a:r>
              <a:rPr lang="en-US" altLang="en-US" sz="2800" b="1">
                <a:latin typeface="Tahoma" charset="0"/>
              </a:rPr>
              <a:t>It had grown up in the church as the feudal system came into being.</a:t>
            </a:r>
          </a:p>
          <a:p>
            <a:pPr lvl="2" eaLnBrk="1" hangingPunct="1">
              <a:lnSpc>
                <a:spcPct val="90000"/>
              </a:lnSpc>
              <a:spcBef>
                <a:spcPct val="20000"/>
              </a:spcBef>
              <a:buFont typeface="Wingdings" charset="2"/>
              <a:buChar char="§"/>
            </a:pPr>
            <a:r>
              <a:rPr lang="en-US" altLang="en-US" sz="2800" b="1">
                <a:latin typeface="Tahoma" charset="0"/>
              </a:rPr>
              <a:t> The ecclesiastical vacancies were sold to the highest bidder.</a:t>
            </a:r>
          </a:p>
          <a:p>
            <a:pPr lvl="2" eaLnBrk="1" hangingPunct="1">
              <a:lnSpc>
                <a:spcPct val="90000"/>
              </a:lnSpc>
              <a:spcBef>
                <a:spcPct val="20000"/>
              </a:spcBef>
              <a:buFont typeface="Wingdings" charset="2"/>
              <a:buChar char="§"/>
            </a:pPr>
            <a:r>
              <a:rPr lang="en-US" altLang="en-US" sz="2800" b="1">
                <a:latin typeface="Tahoma" charset="0"/>
              </a:rPr>
              <a:t> The most unsuitable persons became bishops and abbots  (</a:t>
            </a:r>
            <a:r>
              <a:rPr lang="en-US" altLang="en-US" sz="2800" b="1" u="sng">
                <a:latin typeface="Tahoma" charset="0"/>
              </a:rPr>
              <a:t>Mediaeval and Modern History</a:t>
            </a:r>
            <a:r>
              <a:rPr lang="en-US" altLang="en-US" sz="2800" b="1">
                <a:latin typeface="Tahoma" charset="0"/>
              </a:rPr>
              <a:t>, Myers, p.115‑116)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 calcmode="lin" valueType="num">
                                      <p:cBhvr additive="base">
                                        <p:cTn id="7" dur="500" fill="hold"/>
                                        <p:tgtEl>
                                          <p:spTgt spid="122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2">
                                            <p:txEl>
                                              <p:pRg st="1" end="1"/>
                                            </p:txEl>
                                          </p:spTgt>
                                        </p:tgtEl>
                                        <p:attrNameLst>
                                          <p:attrName>style.visibility</p:attrName>
                                        </p:attrNameLst>
                                      </p:cBhvr>
                                      <p:to>
                                        <p:strVal val="visible"/>
                                      </p:to>
                                    </p:set>
                                    <p:anim calcmode="lin" valueType="num">
                                      <p:cBhvr additive="base">
                                        <p:cTn id="13" dur="500" fill="hold"/>
                                        <p:tgtEl>
                                          <p:spTgt spid="1229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2">
                                            <p:txEl>
                                              <p:pRg st="2" end="2"/>
                                            </p:txEl>
                                          </p:spTgt>
                                        </p:tgtEl>
                                        <p:attrNameLst>
                                          <p:attrName>style.visibility</p:attrName>
                                        </p:attrNameLst>
                                      </p:cBhvr>
                                      <p:to>
                                        <p:strVal val="visible"/>
                                      </p:to>
                                    </p:set>
                                    <p:anim calcmode="lin" valueType="num">
                                      <p:cBhvr additive="base">
                                        <p:cTn id="19" dur="500" fill="hold"/>
                                        <p:tgtEl>
                                          <p:spTgt spid="1229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2">
                                            <p:txEl>
                                              <p:pRg st="3" end="3"/>
                                            </p:txEl>
                                          </p:spTgt>
                                        </p:tgtEl>
                                        <p:attrNameLst>
                                          <p:attrName>style.visibility</p:attrName>
                                        </p:attrNameLst>
                                      </p:cBhvr>
                                      <p:to>
                                        <p:strVal val="visible"/>
                                      </p:to>
                                    </p:set>
                                    <p:anim calcmode="lin" valueType="num">
                                      <p:cBhvr additive="base">
                                        <p:cTn id="25" dur="500" fill="hold"/>
                                        <p:tgtEl>
                                          <p:spTgt spid="1229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2">
                                            <p:txEl>
                                              <p:pRg st="4" end="4"/>
                                            </p:txEl>
                                          </p:spTgt>
                                        </p:tgtEl>
                                        <p:attrNameLst>
                                          <p:attrName>style.visibility</p:attrName>
                                        </p:attrNameLst>
                                      </p:cBhvr>
                                      <p:to>
                                        <p:strVal val="visible"/>
                                      </p:to>
                                    </p:set>
                                    <p:anim calcmode="lin" valueType="num">
                                      <p:cBhvr additive="base">
                                        <p:cTn id="31" dur="500" fill="hold"/>
                                        <p:tgtEl>
                                          <p:spTgt spid="1229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292">
                                            <p:txEl>
                                              <p:pRg st="5" end="5"/>
                                            </p:txEl>
                                          </p:spTgt>
                                        </p:tgtEl>
                                        <p:attrNameLst>
                                          <p:attrName>style.visibility</p:attrName>
                                        </p:attrNameLst>
                                      </p:cBhvr>
                                      <p:to>
                                        <p:strVal val="visible"/>
                                      </p:to>
                                    </p:set>
                                    <p:anim calcmode="lin" valueType="num">
                                      <p:cBhvr additive="base">
                                        <p:cTn id="37" dur="500" fill="hold"/>
                                        <p:tgtEl>
                                          <p:spTgt spid="1229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bldLvl="3"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1145</TotalTime>
  <Words>4218</Words>
  <Application>Microsoft Macintosh PowerPoint</Application>
  <PresentationFormat>On-screen Show (4:3)</PresentationFormat>
  <Paragraphs>410</Paragraphs>
  <Slides>47</Slides>
  <Notes>47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5" baseType="lpstr">
      <vt:lpstr>Times New Roman</vt:lpstr>
      <vt:lpstr>Arial</vt:lpstr>
      <vt:lpstr>Calibri</vt:lpstr>
      <vt:lpstr>Tahoma</vt:lpstr>
      <vt:lpstr>Wingdings</vt:lpstr>
      <vt:lpstr>Default Design</vt:lpstr>
      <vt:lpstr>Paint Shop Pro 7 Image</vt:lpstr>
      <vt:lpstr>Microsoft Photo Editor 3.0 Photo</vt:lpstr>
      <vt:lpstr>The Age Of Enlightenment &amp; The Reformation</vt:lpstr>
      <vt:lpstr>Teachings Of John Wycliffe</vt:lpstr>
      <vt:lpstr>The Wycliffe Translation</vt:lpstr>
      <vt:lpstr>Result Of Wycliffe’s Work</vt:lpstr>
      <vt:lpstr>Jan Hus – 1373-1415  Prague, Czechoslovakia</vt:lpstr>
      <vt:lpstr>Jan Hus  Prague, Czechoslovakia</vt:lpstr>
      <vt:lpstr>Taborites Radical Followers Of Hus After His Death</vt:lpstr>
      <vt:lpstr>Girolamo Savonarola 1452-1498</vt:lpstr>
      <vt:lpstr>Troubles Existing In The Romish Church</vt:lpstr>
      <vt:lpstr>The Sale Of Indulgences</vt:lpstr>
      <vt:lpstr>The Unam Sanctum - 1302</vt:lpstr>
      <vt:lpstr>Note The Corruption Of The Papacy</vt:lpstr>
      <vt:lpstr>Corruption Brought About Through Councils</vt:lpstr>
      <vt:lpstr>The Council Of Pisa, Italy (1409)</vt:lpstr>
      <vt:lpstr>The Council Of Constance 1414-1418</vt:lpstr>
      <vt:lpstr>Planting The Seed Of Reform  The Rise Of Knowledge: Humanism</vt:lpstr>
      <vt:lpstr>Planting The Seed Of Reform  The Rise Of Knowledge: Humanism</vt:lpstr>
      <vt:lpstr>The Johannes Gutenberg Printing Press - 1454</vt:lpstr>
      <vt:lpstr>Planting The Seed Of Reform  The Rise Of Knowledge: Humanism</vt:lpstr>
      <vt:lpstr>Planting The Seed Of Reform  The Rise Of Knowledge: Humanism</vt:lpstr>
      <vt:lpstr>Planting The Seed Of Reform  The Rise Of Knowledge: Bible Translations</vt:lpstr>
      <vt:lpstr>William Tyndale 1494-1536</vt:lpstr>
      <vt:lpstr>William Tyndale 1494-1536</vt:lpstr>
      <vt:lpstr>Tyndale’s Death</vt:lpstr>
      <vt:lpstr>Planting The Seed Of Reform  The Rise Of Knowledge: Bible Translations</vt:lpstr>
      <vt:lpstr>Planting The Seed Of Reform  The Rise Of Knowledge: Bible Translations</vt:lpstr>
      <vt:lpstr>Causes Of The Reformation  16th &amp; 17th Centuries </vt:lpstr>
      <vt:lpstr>Ulrich Zwingli (1484-1531)</vt:lpstr>
      <vt:lpstr>1500 – 1800 A.D.</vt:lpstr>
      <vt:lpstr>PowerPoint Presentation</vt:lpstr>
      <vt:lpstr>Rise Of Protestantism: Diet of Speyer (Germany) — 1526</vt:lpstr>
      <vt:lpstr>Diet of Speyer II — 1529</vt:lpstr>
      <vt:lpstr>John Calvin 1509-1564</vt:lpstr>
      <vt:lpstr>Teachings  Of Calvin</vt:lpstr>
      <vt:lpstr>Council Of Trent (1545-1563)</vt:lpstr>
      <vt:lpstr>16th Century Roman Counter-Revolution</vt:lpstr>
      <vt:lpstr>English Reform</vt:lpstr>
      <vt:lpstr>English Reform</vt:lpstr>
      <vt:lpstr>English Reform</vt:lpstr>
      <vt:lpstr>English Reform</vt:lpstr>
      <vt:lpstr>King James Bible</vt:lpstr>
      <vt:lpstr>The Rise Of The Anabaptists</vt:lpstr>
      <vt:lpstr>Other Reform Movements</vt:lpstr>
      <vt:lpstr>Peter Meiderlin (Rupertus Meldenius) (1582-1681)</vt:lpstr>
      <vt:lpstr>Methodist Episcopal Church</vt:lpstr>
      <vt:lpstr>Other Efforts</vt:lpstr>
      <vt:lpstr>The Idea Of Restoration</vt:lpstr>
    </vt:vector>
  </TitlesOfParts>
  <Company>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Age Of Enlightenment &amp; The Reformation</dc:title>
  <dc:creator>Scott Harp</dc:creator>
  <cp:lastModifiedBy>Scott Harp</cp:lastModifiedBy>
  <cp:revision>53</cp:revision>
  <dcterms:created xsi:type="dcterms:W3CDTF">2003-07-09T14:34:37Z</dcterms:created>
  <dcterms:modified xsi:type="dcterms:W3CDTF">2018-01-15T14:06:57Z</dcterms:modified>
</cp:coreProperties>
</file>