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5" r:id="rId4"/>
    <p:sldId id="272" r:id="rId5"/>
    <p:sldId id="266" r:id="rId6"/>
    <p:sldId id="267" r:id="rId7"/>
    <p:sldId id="273" r:id="rId8"/>
    <p:sldId id="258" r:id="rId9"/>
    <p:sldId id="268" r:id="rId10"/>
    <p:sldId id="274" r:id="rId11"/>
    <p:sldId id="269" r:id="rId12"/>
    <p:sldId id="259" r:id="rId13"/>
    <p:sldId id="260" r:id="rId14"/>
    <p:sldId id="261" r:id="rId15"/>
    <p:sldId id="275" r:id="rId16"/>
    <p:sldId id="262" r:id="rId17"/>
    <p:sldId id="276" r:id="rId18"/>
    <p:sldId id="263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304" autoAdjust="0"/>
  </p:normalViewPr>
  <p:slideViewPr>
    <p:cSldViewPr>
      <p:cViewPr varScale="1">
        <p:scale>
          <a:sx n="70" d="100"/>
          <a:sy n="70" d="100"/>
        </p:scale>
        <p:origin x="18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BFDBAB6-C3E5-534E-BCB3-6451105EBC4F}" type="datetimeFigureOut">
              <a:rPr lang="en-US"/>
              <a:pPr>
                <a:defRPr/>
              </a:pPr>
              <a:t>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4DC065-FE14-164A-9378-BD8103CC91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E2F8327-6936-ED49-8CCD-0C0FCBB7B4C0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E5E156E-11DA-D044-B8E5-C8EAB232799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71FD238-42EC-AB4F-8FA8-F6555ABD374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FD549F9-B989-6C40-B340-787FA915FB8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8DAC1B-D8E7-404A-B270-E1631EC346B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56CDF49-9B78-7344-977F-8B9FF39B663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22E4CEC-80CA-1A46-BEBF-ED508A71C26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4EB03EF-8A00-CA47-A18B-D43F5A66D13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62D1E9B-711A-C74A-B2AE-D5FE1F597FD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F33C993-3AF2-FE43-8E12-73401D3FD74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B370A59-8142-FA4C-B194-C86A34AB033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5413496-7954-DE48-98D7-F6281E47DE6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B0E9E88-0A5C-904E-B642-D7D216BA32B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8361E37-CC05-5248-A5AB-88764DC4E89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BC4434D-75CD-A34A-A1CF-702EF239008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A330D31-9A6B-8F4F-84EC-7DB3BE02948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CFA8C7F-279A-614D-A9BC-49894A3D4CB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FE5DC0A-D718-A942-AE79-37336B9DAD3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91A30E3-F136-F342-B770-A265B99394A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2FE4-31E5-4741-9646-8BDB0B810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81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5135C-68B1-3840-AD21-937CA173B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12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C5E37-DF1E-EF45-9886-1AFFDA385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99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3BF13-BC02-8B47-A3F9-CEC8FC572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38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2426-7D8B-0A4D-805B-587438C0F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4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9AF12-D637-C14B-B9A4-FB12F894F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2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8895-A2A9-A744-A3BB-8BAF27B7B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394F9-BD0A-8B43-BED9-C9FDC7E12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92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D0D4-8846-464B-B207-1A1B81707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74F19-CF57-A24B-BEA9-F949F687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31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214C4-66C9-A64E-AD85-EC306FF24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AC9B-37E7-7843-B56A-20CD7C06E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3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E3F5-D32C-AF45-9AFF-56857E7FE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7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EA44F5-B878-BB46-8130-D499D6E27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200400" cy="1905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John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Glas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1695-1773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76200"/>
            <a:ext cx="5791200" cy="6477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charset="0"/>
              </a:rPr>
              <a:t>Born September 21, 1695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His Father, Thomas Was Minister Of The Church of Scotland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Attended Grammar School At Perth, Later Attending St. Leonard’s College at St. Andrews. Received M.A. May 6, 1713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Then Attended University Of Edinburgh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Received A Calvinistic Education Both At Home &amp; University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Licensed As A Presbyterian Minister At Dunkeld Presbytery On May 20, 1718, Later At Tealing In Forfarshire May 6, 1719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At Tealing Presbyterian Church 5 Years</a:t>
            </a:r>
          </a:p>
        </p:txBody>
      </p:sp>
      <p:pic>
        <p:nvPicPr>
          <p:cNvPr id="3076" name="Picture 4" descr="John G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33004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Glas Church In Edinburgh</a:t>
            </a:r>
          </a:p>
        </p:txBody>
      </p:sp>
      <p:pic>
        <p:nvPicPr>
          <p:cNvPr id="21513" name="Picture 9" descr="glasite church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glasite church 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1907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glasite church 04a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2211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glasite church 03"/>
          <p:cNvPicPr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0668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glasite church 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50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429000" cy="2362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Robert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Sandeman</a:t>
            </a:r>
            <a:br>
              <a:rPr lang="en-US" altLang="en-US">
                <a:latin typeface="Tahoma" charset="0"/>
              </a:rPr>
            </a:br>
            <a:r>
              <a:rPr lang="en-US" altLang="en-US" sz="3200">
                <a:latin typeface="Tahoma" charset="0"/>
              </a:rPr>
              <a:t>1718-1771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54450" y="520700"/>
            <a:ext cx="5105400" cy="5867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charset="0"/>
              </a:rPr>
              <a:t>American Influence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1760 – Letters On Theron And Aspasio Appear In Colonies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1763 – He Receives A Letter Urging A Visit To America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August 30, 1764 Sandeman Departs Scotland Arriving In Boston Harbor, Oct. 18, 1764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Glas/Sandemanian Churches Established In Connecticut, Rhode Island, Massachusetts, &amp; Other New England States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Sandeman Died In Danbury, Connecticut, April 2, 1771 At 53 Years Of Age, Two Years Before Glas In Scotland</a:t>
            </a:r>
          </a:p>
        </p:txBody>
      </p:sp>
      <p:pic>
        <p:nvPicPr>
          <p:cNvPr id="12292" name="Picture 1028" descr="http://www.mun.ca/rels/restmov/pics/people/general/pics/sandem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>
            <a:fillRect/>
          </a:stretch>
        </p:blipFill>
        <p:spPr bwMode="auto">
          <a:xfrm>
            <a:off x="762000" y="2743200"/>
            <a:ext cx="2879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Some Beliefs Of The Glasites/Sandemanians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Denied Tenets Of Calvinism</a:t>
            </a:r>
          </a:p>
          <a:p>
            <a:pPr eaLnBrk="1" hangingPunct="1"/>
            <a:r>
              <a:rPr lang="en-US" altLang="en-US">
                <a:latin typeface="Tahoma" charset="0"/>
              </a:rPr>
              <a:t>Had Lord’s Supper Every Sunday</a:t>
            </a:r>
          </a:p>
          <a:p>
            <a:pPr eaLnBrk="1" hangingPunct="1"/>
            <a:r>
              <a:rPr lang="en-US" altLang="en-US">
                <a:latin typeface="Tahoma" charset="0"/>
              </a:rPr>
              <a:t>Observed Love Feasts</a:t>
            </a:r>
          </a:p>
          <a:p>
            <a:pPr eaLnBrk="1" hangingPunct="1"/>
            <a:r>
              <a:rPr lang="en-US" altLang="en-US">
                <a:latin typeface="Tahoma" charset="0"/>
              </a:rPr>
              <a:t>Had Foot-Washings</a:t>
            </a:r>
          </a:p>
          <a:p>
            <a:pPr eaLnBrk="1" hangingPunct="1"/>
            <a:r>
              <a:rPr lang="en-US" altLang="en-US">
                <a:latin typeface="Tahoma" charset="0"/>
              </a:rPr>
              <a:t>Mutual Exhortations</a:t>
            </a:r>
          </a:p>
          <a:p>
            <a:pPr eaLnBrk="1" hangingPunct="1"/>
            <a:r>
              <a:rPr lang="en-US" altLang="en-US">
                <a:latin typeface="Tahoma" charset="0"/>
              </a:rPr>
              <a:t>Casting Lots, etc.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charset="0"/>
              </a:rPr>
              <a:t>Believed They Could Reenact 1</a:t>
            </a:r>
            <a:r>
              <a:rPr lang="en-US" altLang="en-US" baseline="30000">
                <a:latin typeface="Tahoma" charset="0"/>
              </a:rPr>
              <a:t>st</a:t>
            </a:r>
            <a:r>
              <a:rPr lang="en-US" altLang="en-US">
                <a:latin typeface="Tahoma" charset="0"/>
              </a:rPr>
              <a:t> Century Order In Christianity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  <p:bldP spid="51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un.ca/rels/restmov/sandeman/Danbu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40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ttp://www.mun.ca/rels/restmov/sandeman/Danbur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990600"/>
            <a:ext cx="4324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Robert Sandeman, Danbury, Conn.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Robert &amp; James Haldane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57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1798 – Started A Church In England After The Glas/Sandeman Order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The Tabernacle Church – Beg. 1799 With 310 People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L.S. Administered Every Sunday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Weekly Collections Taken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Operated Schools Throughout England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Close Associate To       			Greville Ewing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Associated With Baptists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1524000"/>
            <a:ext cx="3419475" cy="5197475"/>
            <a:chOff x="240" y="960"/>
            <a:chExt cx="2154" cy="3274"/>
          </a:xfrm>
        </p:grpSpPr>
        <p:pic>
          <p:nvPicPr>
            <p:cNvPr id="15365" name="Picture 5" descr="http://www.pbpress.org/images2/haldan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67"/>
            <a:stretch>
              <a:fillRect/>
            </a:stretch>
          </p:blipFill>
          <p:spPr bwMode="auto">
            <a:xfrm>
              <a:off x="240" y="960"/>
              <a:ext cx="215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432" y="3792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charset="0"/>
                </a:rPr>
                <a:t>James Haldane</a:t>
              </a:r>
              <a:br>
                <a:rPr lang="en-US" altLang="en-US" sz="2000">
                  <a:latin typeface="Tahoma" charset="0"/>
                </a:rPr>
              </a:br>
              <a:r>
                <a:rPr lang="en-US" altLang="en-US" sz="2000">
                  <a:latin typeface="Tahoma" charset="0"/>
                </a:rPr>
                <a:t>1768-1851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Airthrey Castle 04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Haldane Home – Airthrey Castle, Sterling, Scotland</a:t>
            </a:r>
          </a:p>
        </p:txBody>
      </p:sp>
      <p:pic>
        <p:nvPicPr>
          <p:cNvPr id="22536" name="Picture 8" descr="Airthrey Castle 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/>
          <a:stretch>
            <a:fillRect/>
          </a:stretch>
        </p:blipFill>
        <p:spPr bwMode="auto">
          <a:xfrm>
            <a:off x="0" y="20574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Airthrey Castle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526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Airthrey Castle 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Airthrey Castle 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5908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Airthrey Castle 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Airthrey Castle 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4582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Tabernacle Church Teaching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562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charset="0"/>
              </a:rPr>
              <a:t>N.T. Contained The Pattern For All Christian Service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Apostolic Church Model Provided Church Model For All Ages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Thus Teaching “Restoration” Or “Restitution”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Congregational Autonomy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Elders Served In Each Congregation, Teaching &amp; Ruling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Each Church Had Its Own Deacons &amp; Minister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Civil Authorities Had No Right In Church Matters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Weekly Observance Of The Lord’s Supper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By 1808 Both Haldanes Believed That Immersion Was The Only Proper Mode Of Baptism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Haldanes Differed With Glas Over Discipline, Took A More Loving Approach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Haldane Tabernacle - Edinburgh</a:t>
            </a:r>
          </a:p>
        </p:txBody>
      </p:sp>
      <p:pic>
        <p:nvPicPr>
          <p:cNvPr id="18435" name="Picture 10" descr="Haldane Meeting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Tahoma" charset="0"/>
              </a:rPr>
              <a:t>Greville Ewing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5029200" cy="48768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ahoma" charset="0"/>
              </a:rPr>
              <a:t>1767-1841- Born In Edinburgh, Scotland</a:t>
            </a:r>
          </a:p>
          <a:p>
            <a:pPr eaLnBrk="1" hangingPunct="1"/>
            <a:r>
              <a:rPr lang="en-US" altLang="en-US" sz="2800">
                <a:latin typeface="Tahoma" charset="0"/>
              </a:rPr>
              <a:t>Supported Mission &amp; Congregationalism In Scotland</a:t>
            </a:r>
          </a:p>
          <a:p>
            <a:pPr eaLnBrk="1" hangingPunct="1"/>
            <a:r>
              <a:rPr lang="en-US" altLang="en-US" sz="2800">
                <a:latin typeface="Tahoma" charset="0"/>
              </a:rPr>
              <a:t>Founding Member &amp; Secretary Of Edinburgh (Later Scotland) Missionary Society, March, 1796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7843" r="16322" b="7843"/>
          <a:stretch>
            <a:fillRect/>
          </a:stretch>
        </p:blipFill>
        <p:spPr>
          <a:xfrm>
            <a:off x="5348288" y="0"/>
            <a:ext cx="3417887" cy="4419600"/>
          </a:xfrm>
          <a:noFill/>
        </p:spPr>
      </p:pic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4114800" y="3733800"/>
            <a:ext cx="4953000" cy="2971800"/>
            <a:chOff x="2592" y="2352"/>
            <a:chExt cx="3120" cy="1872"/>
          </a:xfrm>
        </p:grpSpPr>
        <p:pic>
          <p:nvPicPr>
            <p:cNvPr id="19462" name="Picture 6" descr="Neighborhood Where Ewing Preach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352"/>
              <a:ext cx="2448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592" y="3936"/>
              <a:ext cx="3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Street Where Ewing Lived In Glasgow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Influence Of Greville Ewing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876800" cy="5943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ahoma" charset="0"/>
              </a:rPr>
              <a:t>Met And Worked With Haldane Brothers Until 1808 Teaching In Schools, Preaching</a:t>
            </a:r>
          </a:p>
          <a:p>
            <a:pPr eaLnBrk="1" hangingPunct="1"/>
            <a:r>
              <a:rPr lang="en-US" altLang="en-US" sz="2800">
                <a:latin typeface="Tahoma" charset="0"/>
              </a:rPr>
              <a:t>1800-1839 – Minister Of Mother Church of Scottish Congregationalism, Glasgow, Scotland</a:t>
            </a:r>
          </a:p>
          <a:p>
            <a:pPr eaLnBrk="1" hangingPunct="1"/>
            <a:r>
              <a:rPr lang="en-US" altLang="en-US" sz="2800">
                <a:latin typeface="Tahoma" charset="0"/>
              </a:rPr>
              <a:t>Instructed At University of Glasgow</a:t>
            </a:r>
          </a:p>
          <a:p>
            <a:pPr eaLnBrk="1" hangingPunct="1"/>
            <a:r>
              <a:rPr lang="en-US" altLang="en-US" sz="2800">
                <a:latin typeface="Tahoma" charset="0"/>
              </a:rPr>
              <a:t>One Of His Students 1808,1809 Year Was Alexander Campbell</a:t>
            </a:r>
            <a:endParaRPr lang="en-US" altLang="en-US" sz="2800"/>
          </a:p>
        </p:txBody>
      </p: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6019800" y="4267200"/>
            <a:ext cx="2819400" cy="2590800"/>
            <a:chOff x="3600" y="2160"/>
            <a:chExt cx="2112" cy="1968"/>
          </a:xfrm>
        </p:grpSpPr>
        <p:pic>
          <p:nvPicPr>
            <p:cNvPr id="2048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160"/>
              <a:ext cx="211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3600" y="3792"/>
              <a:ext cx="21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en-US" altLang="en-US"/>
                <a:t>Old Glasgow University</a:t>
              </a:r>
            </a:p>
          </p:txBody>
        </p:sp>
      </p:grp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4648200" y="990600"/>
            <a:ext cx="4248150" cy="4371975"/>
            <a:chOff x="2928" y="624"/>
            <a:chExt cx="2676" cy="2754"/>
          </a:xfrm>
        </p:grpSpPr>
        <p:pic>
          <p:nvPicPr>
            <p:cNvPr id="20486" name="Picture 11" descr="Haldane Church Where Ewing Preach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676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2976" y="2400"/>
              <a:ext cx="249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Haldane Church Where Ewing Preached</a:t>
              </a:r>
              <a:br>
                <a:rPr lang="en-US" altLang="en-US"/>
              </a:br>
              <a:r>
                <a:rPr lang="en-US" altLang="en-US"/>
                <a:t>In</a:t>
              </a:r>
              <a:br>
                <a:rPr lang="en-US" altLang="en-US"/>
              </a:br>
              <a:r>
                <a:rPr lang="en-US" altLang="en-US"/>
                <a:t>Glasgow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200400" cy="1905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John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Glas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1695-1773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76200"/>
            <a:ext cx="5791200" cy="678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>
                <a:latin typeface="Tahoma" charset="0"/>
              </a:rPr>
              <a:t>1727 – Wrote </a:t>
            </a:r>
            <a:r>
              <a:rPr lang="en-US" altLang="en-US" sz="2200" i="1">
                <a:latin typeface="Tahoma" charset="0"/>
              </a:rPr>
              <a:t>The Testimony Of The King Of Martyrs Concerning The Kingdom</a:t>
            </a:r>
            <a:endParaRPr lang="en-US" altLang="en-US" sz="22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Against State Churches &amp;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Intervention Of Civil Authorities In Church Matters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latin typeface="Tahoma" charset="0"/>
              </a:rPr>
              <a:t>Believed: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The Church Is Made Up Of Those Who Experienced The Grace Of Christ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Separated Themselves From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Gathered Themselves In The Church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Therefore, No Place For Civil Affairs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latin typeface="Tahoma" charset="0"/>
              </a:rPr>
              <a:t>Separated From Tealing Church, July 13, 1725, Starting An Independent Church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100 People Followed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Agreed To Follow Christ As Lord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Subjected Themselves To Glas’ Leadership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Observed The Lord’s Supper Monthly (Not Quarterly Like Scottish Church)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Followed Matthew 18 – Church Discipline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Formed A </a:t>
            </a:r>
            <a:r>
              <a:rPr lang="en-US" altLang="en-US" sz="2000" i="1">
                <a:latin typeface="Tahoma" charset="0"/>
              </a:rPr>
              <a:t>Society</a:t>
            </a:r>
            <a:r>
              <a:rPr lang="en-US" altLang="en-US" sz="2000">
                <a:latin typeface="Tahoma" charset="0"/>
              </a:rPr>
              <a:t> Of Believers</a:t>
            </a:r>
          </a:p>
        </p:txBody>
      </p:sp>
      <p:pic>
        <p:nvPicPr>
          <p:cNvPr id="4100" name="Picture 4" descr="E:\06^20^03\John G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33004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200400" cy="1905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John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Glas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1695-1773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203200"/>
            <a:ext cx="5791200" cy="6477000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Tahoma" charset="0"/>
              </a:rPr>
              <a:t>Divisions Continue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August 6, 1726 – At Strathmartine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Taught John 18:36,37 – Christ’s Kingdom Is Not Of This World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No Earthly Civil Designation Of Authority (Against Physical Kingdom Teaching In That Day)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Close To Treason</a:t>
            </a:r>
          </a:p>
          <a:p>
            <a:pPr eaLnBrk="1" hangingPunct="1"/>
            <a:r>
              <a:rPr lang="en-US" altLang="en-US" sz="2400">
                <a:latin typeface="Tahoma" charset="0"/>
              </a:rPr>
              <a:t>Brought Before A Number Of Synods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Aug. 1726 – Synod of Angus &amp; Mearns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Sept. 6, 1726 – Synod Of Dundee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Oct. 1727 – Synod of Montrose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April, 1728 – Synod Of Angus &amp; Mearns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Members Submitted 26 Questions To Glas And His Reply Was Discussed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Glas Was Suspended As Presb. Minister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Appeal To Gen. Assembly At Edinburgh May 2, 1728</a:t>
            </a:r>
          </a:p>
        </p:txBody>
      </p:sp>
      <p:pic>
        <p:nvPicPr>
          <p:cNvPr id="5124" name="Picture 4" descr="E:\06^20^03\John G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33004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Glasite Church - Dundee</a:t>
            </a:r>
          </a:p>
        </p:txBody>
      </p:sp>
      <p:pic>
        <p:nvPicPr>
          <p:cNvPr id="19461" name="Picture 5" descr="glasite church 07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glasite church 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712913"/>
            <a:ext cx="683895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glasite church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glasite church 02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76200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200400" cy="1905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John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Glas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1695-1773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609600"/>
            <a:ext cx="5791200" cy="6248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charset="0"/>
              </a:rPr>
              <a:t>Still More Presbyterian Synods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Oct. 17, 1728 – Synod Of Dundee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Should They Suspend Or Depose Glas?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He Was Deposed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Mar. 12, 1730 – Appealed To Highest Presbyterian Court Who Confirmed The Sentence To Depose Him</a:t>
            </a:r>
          </a:p>
          <a:p>
            <a:pPr lvl="1" eaLnBrk="1" hangingPunct="1"/>
            <a:r>
              <a:rPr lang="en-US" altLang="en-US" sz="2000">
                <a:latin typeface="Tahoma" charset="0"/>
              </a:rPr>
              <a:t>1739 The General Assembly Broke Precedence And Revoked The Sentence Of Deposition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Though It Restored Glas As A Minister, It Did Not Restore Him As A Minister In The Church of Scotland</a:t>
            </a:r>
          </a:p>
          <a:p>
            <a:pPr lvl="2" eaLnBrk="1" hangingPunct="1"/>
            <a:r>
              <a:rPr lang="en-US" altLang="en-US" sz="1800">
                <a:latin typeface="Tahoma" charset="0"/>
              </a:rPr>
              <a:t>Glas Never Requested This, But Its Happening Showed A Sign Of Softening Against Congregationalism</a:t>
            </a:r>
          </a:p>
        </p:txBody>
      </p:sp>
      <p:pic>
        <p:nvPicPr>
          <p:cNvPr id="7172" name="Picture 4" descr="E:\06^20^03\John G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33004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1125"/>
            <a:ext cx="3200400" cy="304800"/>
          </a:xfrm>
        </p:spPr>
        <p:txBody>
          <a:bodyPr/>
          <a:lstStyle/>
          <a:p>
            <a:pPr eaLnBrk="1" hangingPunct="1"/>
            <a:r>
              <a:rPr lang="en-US" altLang="en-US" sz="2000" b="1">
                <a:latin typeface="Tahoma" charset="0"/>
              </a:rPr>
              <a:t>John Glas - 1695-1773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228600"/>
            <a:ext cx="57912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Last Years Of Ministry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1730 – Continued To Minister To New Tealing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Moved To Dundee To Support Himself By Opening A Bookstore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Moved To Perth In 1733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His Independent Reputation Was Not Quickly Accepted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When Opening A New Meetinghouse There Some In Town Threw Mud At Attendees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George Miller, The Town Clerk Intervened And Kept The Meetinghouse From Destruction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1734 Established A Congregational Church in Edinburgh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Met Robert Sandeman There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Later Became His Son-In-Law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Died November 2, 1773 – 78 Years Old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Survived By 15 Children, Wife Died In 1749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latin typeface="Tahoma" charset="0"/>
              </a:rPr>
              <a:t>Most Of Family Buried At Dundee In “Old Howff” Cemetery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81000" y="438150"/>
          <a:ext cx="267652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2676899" imgH="6276190" progId="MSPhotoEd.3">
                  <p:embed/>
                </p:oleObj>
              </mc:Choice>
              <mc:Fallback>
                <p:oleObj name="Photo Editor Photo" r:id="rId4" imgW="2676899" imgH="627619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8150"/>
                        <a:ext cx="2676525" cy="627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John Glas – Buried In Howff</a:t>
            </a:r>
          </a:p>
        </p:txBody>
      </p:sp>
      <p:pic>
        <p:nvPicPr>
          <p:cNvPr id="20487" name="Picture 7" descr="glas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glas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7429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glas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glas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190750"/>
            <a:ext cx="6991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glas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>
            <a:fillRect/>
          </a:stretch>
        </p:blipFill>
        <p:spPr bwMode="auto">
          <a:xfrm>
            <a:off x="0" y="685800"/>
            <a:ext cx="46672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glas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16077"/>
          <a:stretch>
            <a:fillRect/>
          </a:stretch>
        </p:blipFill>
        <p:spPr bwMode="auto">
          <a:xfrm>
            <a:off x="3584575" y="685800"/>
            <a:ext cx="55594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429000" cy="2362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Robert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Sandeman</a:t>
            </a:r>
            <a:br>
              <a:rPr lang="en-US" altLang="en-US">
                <a:latin typeface="Tahoma" charset="0"/>
              </a:rPr>
            </a:br>
            <a:r>
              <a:rPr lang="en-US" altLang="en-US" sz="3200">
                <a:latin typeface="Tahoma" charset="0"/>
              </a:rPr>
              <a:t>1718-1771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28600"/>
            <a:ext cx="51054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Born April 19, 1718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Father, David, A Linen Merchant And Magistrate In Perth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Attended University Of Edinburgh To Prepare For The Ministry In Church Of Scotland 0 1734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As A Youth He Became Acquainted With Glas Ideas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1735 Choosing To Give Up Ministry Idea, He Returned To Perth To Begin An Apprenticeship In Weaving Business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1737 He Married Katherine, Daughter Of John Glas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1740 Set Up A Weaving Business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1756 His Brother Married Another Of Glas’ Daughters</a:t>
            </a:r>
          </a:p>
        </p:txBody>
      </p:sp>
      <p:pic>
        <p:nvPicPr>
          <p:cNvPr id="4100" name="Picture 4" descr="http://www.mun.ca/rels/restmov/pics/people/general/pics/sandem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>
            <a:fillRect/>
          </a:stretch>
        </p:blipFill>
        <p:spPr bwMode="auto">
          <a:xfrm>
            <a:off x="762000" y="2743200"/>
            <a:ext cx="2879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429000" cy="2362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Robert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Sandeman</a:t>
            </a:r>
            <a:br>
              <a:rPr lang="en-US" altLang="en-US">
                <a:latin typeface="Tahoma" charset="0"/>
              </a:rPr>
            </a:br>
            <a:r>
              <a:rPr lang="en-US" altLang="en-US" sz="3200">
                <a:latin typeface="Tahoma" charset="0"/>
              </a:rPr>
              <a:t>1718-1771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28600"/>
            <a:ext cx="51054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1744, Age 26 – Became Elder Of Perth Congregational Church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Preached For Next 16 Years At Perth, Dundee &amp; Edinburgh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1757 – Wrote 2 Volume Work, </a:t>
            </a:r>
            <a:r>
              <a:rPr lang="en-US" altLang="en-US" sz="2400" i="1">
                <a:latin typeface="Tahoma" charset="0"/>
              </a:rPr>
              <a:t>Letters On Theron And Aspasio</a:t>
            </a:r>
            <a:r>
              <a:rPr lang="en-US" altLang="en-US" sz="2400">
                <a:latin typeface="Tahoma" charset="0"/>
              </a:rPr>
              <a:t> Against James Harvey’s Teachings On Calvinism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James Hervey Had Written An Apologetic Of Calvinism Called Theron And Aspasio – 1755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As A Result Of Letters On … Many English Congregational Churches Began Appearing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1761 – He And Brother William Went To London To Teach His Congregational Ideas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By 1766 Many Congregational Churches Are In England</a:t>
            </a:r>
          </a:p>
        </p:txBody>
      </p:sp>
      <p:pic>
        <p:nvPicPr>
          <p:cNvPr id="10244" name="Picture 1028" descr="http://www.mun.ca/rels/restmov/pics/people/general/pics/sandem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>
            <a:fillRect/>
          </a:stretch>
        </p:blipFill>
        <p:spPr bwMode="auto">
          <a:xfrm>
            <a:off x="762000" y="2743200"/>
            <a:ext cx="2879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1062</Words>
  <Application>Microsoft Macintosh PowerPoint</Application>
  <PresentationFormat>On-screen Show (4:3)</PresentationFormat>
  <Paragraphs>150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Calibri</vt:lpstr>
      <vt:lpstr>Tahoma</vt:lpstr>
      <vt:lpstr>Default Design</vt:lpstr>
      <vt:lpstr>Microsoft Photo Editor 3.0 Photo</vt:lpstr>
      <vt:lpstr>John Glas 1695-1773</vt:lpstr>
      <vt:lpstr>John Glas 1695-1773</vt:lpstr>
      <vt:lpstr>John Glas 1695-1773</vt:lpstr>
      <vt:lpstr>Glasite Church - Dundee</vt:lpstr>
      <vt:lpstr>John Glas 1695-1773</vt:lpstr>
      <vt:lpstr>John Glas - 1695-1773</vt:lpstr>
      <vt:lpstr>John Glas – Buried In Howff</vt:lpstr>
      <vt:lpstr>Robert Sandeman 1718-1771</vt:lpstr>
      <vt:lpstr>Robert Sandeman 1718-1771</vt:lpstr>
      <vt:lpstr>Glas Church In Edinburgh</vt:lpstr>
      <vt:lpstr>Robert Sandeman 1718-1771</vt:lpstr>
      <vt:lpstr>Some Beliefs Of The Glasites/Sandemanians</vt:lpstr>
      <vt:lpstr>Robert Sandeman, Danbury, Conn.</vt:lpstr>
      <vt:lpstr>Robert &amp; James Haldane</vt:lpstr>
      <vt:lpstr>Haldane Home – Airthrey Castle, Sterling, Scotland</vt:lpstr>
      <vt:lpstr>Tabernacle Church Teaching</vt:lpstr>
      <vt:lpstr>Haldane Tabernacle - Edinburgh</vt:lpstr>
      <vt:lpstr>Greville Ewing</vt:lpstr>
      <vt:lpstr>Influence Of Greville Ewing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Glas 1695-1773</dc:title>
  <dc:creator>Scott Harp</dc:creator>
  <cp:lastModifiedBy>Scott Harp</cp:lastModifiedBy>
  <cp:revision>24</cp:revision>
  <dcterms:created xsi:type="dcterms:W3CDTF">2003-07-09T21:08:17Z</dcterms:created>
  <dcterms:modified xsi:type="dcterms:W3CDTF">2018-01-15T14:08:01Z</dcterms:modified>
</cp:coreProperties>
</file>