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011988" cy="92979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59"/>
    <p:restoredTop sz="90928"/>
  </p:normalViewPr>
  <p:slideViewPr>
    <p:cSldViewPr>
      <p:cViewPr varScale="1">
        <p:scale>
          <a:sx n="67" d="100"/>
          <a:sy n="67" d="100"/>
        </p:scale>
        <p:origin x="110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96" tIns="46598" rIns="93196" bIns="46598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96" tIns="46598" rIns="93196" bIns="46598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96" tIns="46598" rIns="93196" bIns="46598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196" tIns="46598" rIns="93196" bIns="46598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064A6F6A-BFDD-FF4D-B6D1-5EBD0A2B66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7E0C0-34ED-BC49-A569-55DEEBA907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749219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1DAED-4BF1-8C43-94F5-BC55BCD4F0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808234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61591-0EED-7E4C-A5C7-A748655D0C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0137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439FE-14D4-D24A-B1FF-A8D78032D2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2978961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99B34-E3D9-5843-A497-8DFE3E1E90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190445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79BD3-333D-EB4B-94DF-309325C0BC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511805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A1581-FB1A-D549-8387-EA054F2A86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352788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1800D-959B-6445-93DE-903406E632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94426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B0F28-E9F3-904A-989E-873FC4A927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44942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4EA78-1289-6B4F-AB2D-F1032D1C82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193090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16E5D-1687-1245-B7AA-9A2F72CF5C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77912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F44D6D-BCB8-524E-8961-9B434F15D4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image" Target="../media/image13.jpeg"/><Relationship Id="rId5" Type="http://schemas.openxmlformats.org/officeDocument/2006/relationships/image" Target="../media/image2.jpeg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baldwinsmaps.com/maps/5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447800"/>
            <a:ext cx="42926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AutoShape 5"/>
          <p:cNvSpPr>
            <a:spLocks noChangeArrowheads="1"/>
          </p:cNvSpPr>
          <p:nvPr/>
        </p:nvSpPr>
        <p:spPr bwMode="auto">
          <a:xfrm rot="-4603469">
            <a:off x="4213225" y="1468438"/>
            <a:ext cx="350837" cy="4192588"/>
          </a:xfrm>
          <a:prstGeom prst="downArrow">
            <a:avLst>
              <a:gd name="adj1" fmla="val 50000"/>
              <a:gd name="adj2" fmla="val 298756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54" name="Picture 6" descr="http://www.therestorationmovement.com/images/Mulkey05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85800"/>
            <a:ext cx="1971675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362200" y="4038600"/>
            <a:ext cx="2209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>
                <a:latin typeface="Tahoma" charset="0"/>
              </a:rPr>
              <a:t>Tompkinsville, Kentucky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1676400" y="152400"/>
            <a:ext cx="7467600" cy="1143000"/>
          </a:xfrm>
        </p:spPr>
        <p:txBody>
          <a:bodyPr/>
          <a:lstStyle/>
          <a:p>
            <a:r>
              <a:rPr lang="en-US" altLang="en-US">
                <a:latin typeface="Tahoma" charset="0"/>
              </a:rPr>
              <a:t>The Work And Influence Of</a:t>
            </a:r>
            <a:br>
              <a:rPr lang="en-US" altLang="en-US">
                <a:latin typeface="Tahoma" charset="0"/>
              </a:rPr>
            </a:br>
            <a:r>
              <a:rPr lang="en-US" altLang="en-US">
                <a:latin typeface="Tahoma" charset="0"/>
              </a:rPr>
              <a:t>John &amp; Elizabeth Mulkey</a:t>
            </a:r>
          </a:p>
        </p:txBody>
      </p:sp>
      <p:pic>
        <p:nvPicPr>
          <p:cNvPr id="2059" name="Picture 11" descr="http://www.therestorationmovement.com/images/Mulkey06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33800"/>
            <a:ext cx="2016125" cy="290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24200" y="-76200"/>
            <a:ext cx="5791200" cy="678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en-US" altLang="en-US" sz="2300">
                <a:latin typeface="Tahoma" charset="0"/>
              </a:rPr>
              <a:t>Mill Creek Baptist Church, Near Tompkinsville.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altLang="en-US" sz="2300">
                <a:latin typeface="Tahoma" charset="0"/>
              </a:rPr>
              <a:t>John Mulkey, From A Family Of Baptist Preachers, Father Jonathon, Brother Philip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altLang="en-US" sz="2300">
                <a:latin typeface="Tahoma" charset="0"/>
              </a:rPr>
              <a:t>While Preaching From John 10:28 Closed His Bible And Said He Could No Longer Preach Calvinism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altLang="en-US" sz="2300">
                <a:latin typeface="Tahoma" charset="0"/>
              </a:rPr>
              <a:t>He Went Out One Door Of The Building Into The Snow, </a:t>
            </a:r>
            <a:r>
              <a:rPr lang="en-US" altLang="en-US" sz="2300">
                <a:latin typeface="Tahoma" charset="0"/>
                <a:sym typeface="FractionsAPlentySH" charset="0"/>
              </a:rPr>
              <a:t>2/3 Of Congregation Followed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altLang="en-US" sz="2300">
                <a:latin typeface="Tahoma" charset="0"/>
                <a:sym typeface="FractionsAPlentySH" charset="0"/>
              </a:rPr>
              <a:t>He Did Not Originally Intend To Restore N.T. Christianity When He Walked Out.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altLang="en-US" sz="2300">
                <a:latin typeface="Tahoma" charset="0"/>
                <a:sym typeface="FractionsAPlentySH" charset="0"/>
              </a:rPr>
              <a:t>Later He Joined Forces With Barton W. Stone &amp; Others In The “Christian” Movement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altLang="en-US" sz="2300">
                <a:latin typeface="Tahoma" charset="0"/>
                <a:sym typeface="FractionsAPlentySH" charset="0"/>
              </a:rPr>
              <a:t>Said That In The 53 Years Of His Ministry He Preached 10,000 Sermons And Baptized As Many People</a:t>
            </a:r>
            <a:endParaRPr lang="en-US" altLang="en-US" sz="2300">
              <a:latin typeface="Tahoma" charset="0"/>
            </a:endParaRPr>
          </a:p>
        </p:txBody>
      </p:sp>
      <p:pic>
        <p:nvPicPr>
          <p:cNvPr id="3075" name="Picture 3" descr="http://www.therestorationmovement.com/images/Mulkey05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62200"/>
            <a:ext cx="2290763" cy="336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2971800" cy="2133600"/>
          </a:xfrm>
        </p:spPr>
        <p:txBody>
          <a:bodyPr/>
          <a:lstStyle/>
          <a:p>
            <a:r>
              <a:rPr lang="en-US" altLang="en-US" sz="2800">
                <a:latin typeface="Tahoma" charset="0"/>
              </a:rPr>
              <a:t>John Mulkey</a:t>
            </a:r>
            <a:br>
              <a:rPr lang="en-US" altLang="en-US" sz="2800">
                <a:latin typeface="Tahoma" charset="0"/>
              </a:rPr>
            </a:br>
            <a:r>
              <a:rPr lang="en-US" altLang="en-US" sz="2800">
                <a:latin typeface="Tahoma" charset="0"/>
              </a:rPr>
              <a:t>Tompkinsville, KY</a:t>
            </a:r>
            <a:br>
              <a:rPr lang="en-US" altLang="en-US" sz="2800">
                <a:latin typeface="Tahoma" charset="0"/>
              </a:rPr>
            </a:br>
            <a:r>
              <a:rPr lang="en-US" altLang="en-US" sz="2800">
                <a:latin typeface="Tahoma" charset="0"/>
              </a:rPr>
              <a:t>1809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1295400"/>
          </a:xfrm>
        </p:spPr>
        <p:txBody>
          <a:bodyPr/>
          <a:lstStyle/>
          <a:p>
            <a:r>
              <a:rPr lang="en-US" altLang="en-US">
                <a:latin typeface="Tahoma" charset="0"/>
              </a:rPr>
              <a:t>Mulkey Meetinghouse, Tompkinsville, Kentucky</a:t>
            </a:r>
          </a:p>
        </p:txBody>
      </p:sp>
      <p:pic>
        <p:nvPicPr>
          <p:cNvPr id="4099" name="Picture 3" descr="http://www.therestorationmovement.com/images/Mulkmhs1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3276600" cy="272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therestorationmovement.com/images/Mulkmhs2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810000"/>
            <a:ext cx="3989388" cy="284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http://www.therestorationmovement.com/images/Mulkmhs3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447800"/>
            <a:ext cx="3954463" cy="286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therestorationmovement.com/images/Mulkey08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19600"/>
            <a:ext cx="3962400" cy="225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ttp://www.therestorationmovement.com/images/Mulkey07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47800"/>
            <a:ext cx="3152775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therestorationmovement.com/images/Boonehna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27686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http://www.therestorationmovement.com/images/Mulkeyjn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178050" cy="305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US" altLang="en-US" sz="4000">
                <a:latin typeface="Tahoma" charset="0"/>
              </a:rPr>
              <a:t>Mulkey Meetinghouse Cemetery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latin typeface="Tahoma" charset="0"/>
              </a:rPr>
              <a:t>Mulkey Graveyard</a:t>
            </a:r>
            <a:br>
              <a:rPr lang="en-US" altLang="en-US" sz="3200">
                <a:latin typeface="Tahoma" charset="0"/>
              </a:rPr>
            </a:br>
            <a:r>
              <a:rPr lang="en-US" altLang="en-US" sz="3200">
                <a:latin typeface="Tahoma" charset="0"/>
              </a:rPr>
              <a:t>Near Tompkinsville,</a:t>
            </a:r>
            <a:br>
              <a:rPr lang="en-US" altLang="en-US" sz="3200">
                <a:latin typeface="Tahoma" charset="0"/>
              </a:rPr>
            </a:br>
            <a:r>
              <a:rPr lang="en-US" altLang="en-US" sz="3200">
                <a:latin typeface="Tahoma" charset="0"/>
              </a:rPr>
              <a:t>Kentucky</a:t>
            </a:r>
          </a:p>
        </p:txBody>
      </p:sp>
      <p:pic>
        <p:nvPicPr>
          <p:cNvPr id="7172" name="Picture 4" descr="Mulkey0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416175"/>
            <a:ext cx="4038600" cy="268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Mulkey0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505200"/>
            <a:ext cx="21336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Mulkey02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276600"/>
            <a:ext cx="2282825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Mulkey05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2024063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Mulkey06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6824663" y="228600"/>
            <a:ext cx="206057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126</Words>
  <Application>Microsoft Macintosh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Times New Roman</vt:lpstr>
      <vt:lpstr>Tahoma</vt:lpstr>
      <vt:lpstr>FractionsAPlentySH</vt:lpstr>
      <vt:lpstr>Default Design</vt:lpstr>
      <vt:lpstr>The Work And Influence Of John &amp; Elizabeth Mulkey</vt:lpstr>
      <vt:lpstr>John Mulkey Tompkinsville, KY 1809</vt:lpstr>
      <vt:lpstr>Mulkey Meetinghouse, Tompkinsville, Kentucky</vt:lpstr>
      <vt:lpstr>Mulkey Meetinghouse Cemetery</vt:lpstr>
      <vt:lpstr>Mulkey Graveyard Near Tompkinsville, Kentucky</vt:lpstr>
    </vt:vector>
  </TitlesOfParts>
  <Company> 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Work And Influence Of John &amp; Elizabeth Mulkey</dc:title>
  <dc:creator>Scott Harp</dc:creator>
  <cp:lastModifiedBy>Scott Harp</cp:lastModifiedBy>
  <cp:revision>8</cp:revision>
  <dcterms:created xsi:type="dcterms:W3CDTF">2003-08-06T16:35:28Z</dcterms:created>
  <dcterms:modified xsi:type="dcterms:W3CDTF">2018-01-15T14:10:35Z</dcterms:modified>
</cp:coreProperties>
</file>