
<file path=[Content_Types].xml><?xml version="1.0" encoding="utf-8"?>
<Types xmlns="http://schemas.openxmlformats.org/package/2006/content-types">
  <Default ContentType="application/xml" Extension="xml"/>
  <Default ContentType="image/jpeg" Extension="jpeg"/>
  <Default ContentType="application/vnd.openxmlformats-officedocument.oleObject" Extension="bin"/>
  <Default ContentType="image/png" Extension="png"/>
  <Default ContentType="application/vnd.openxmlformats-officedocument.vmlDrawing" Extension="vml"/>
  <Default ContentType="application/vnd.openxmlformats-package.relationships+xml" Extension="rels"/>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notesMaster+xml" PartName="/ppt/notesMasters/notesMaster1.xml"/>
  <Override ContentType="application/vnd.openxmlformats-officedocument.presentationml.handoutMaster+xml" PartName="/ppt/handoutMasters/handout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4" Target="docProps/app.xml" Type="http://schemas.openxmlformats.org/officeDocument/2006/relationships/extended-properties"/><Relationship Id="rId1" Target="ppt/presentation.xml" Type="http://schemas.openxmlformats.org/officeDocument/2006/relationships/officeDocument"/><Relationship Id="rId2" Target="docProps/thumbnail.jpeg" Type="http://schemas.openxmlformats.org/package/2006/relationships/metadata/thumbnail"/><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9" r:id="rId1"/>
  </p:sldMasterIdLst>
  <p:notesMasterIdLst>
    <p:notesMasterId r:id="rId87"/>
  </p:notesMasterIdLst>
  <p:handoutMasterIdLst>
    <p:handoutMasterId r:id="rId88"/>
  </p:handoutMasterIdLst>
  <p:sldIdLst>
    <p:sldId id="472" r:id="rId2"/>
    <p:sldId id="473" r:id="rId3"/>
    <p:sldId id="257" r:id="rId4"/>
    <p:sldId id="467" r:id="rId5"/>
    <p:sldId id="364" r:id="rId6"/>
    <p:sldId id="468" r:id="rId7"/>
    <p:sldId id="260" r:id="rId8"/>
    <p:sldId id="262" r:id="rId9"/>
    <p:sldId id="469" r:id="rId10"/>
    <p:sldId id="361" r:id="rId11"/>
    <p:sldId id="455" r:id="rId12"/>
    <p:sldId id="462" r:id="rId13"/>
    <p:sldId id="365" r:id="rId14"/>
    <p:sldId id="265" r:id="rId15"/>
    <p:sldId id="266" r:id="rId16"/>
    <p:sldId id="267" r:id="rId17"/>
    <p:sldId id="270" r:id="rId18"/>
    <p:sldId id="268" r:id="rId19"/>
    <p:sldId id="366" r:id="rId20"/>
    <p:sldId id="471" r:id="rId21"/>
    <p:sldId id="460" r:id="rId22"/>
    <p:sldId id="272" r:id="rId23"/>
    <p:sldId id="273" r:id="rId24"/>
    <p:sldId id="326" r:id="rId25"/>
    <p:sldId id="274" r:id="rId26"/>
    <p:sldId id="330" r:id="rId27"/>
    <p:sldId id="476" r:id="rId28"/>
    <p:sldId id="475" r:id="rId29"/>
    <p:sldId id="275" r:id="rId30"/>
    <p:sldId id="331" r:id="rId31"/>
    <p:sldId id="276" r:id="rId32"/>
    <p:sldId id="277" r:id="rId33"/>
    <p:sldId id="278" r:id="rId34"/>
    <p:sldId id="279" r:id="rId35"/>
    <p:sldId id="478" r:id="rId36"/>
    <p:sldId id="477" r:id="rId37"/>
    <p:sldId id="281" r:id="rId38"/>
    <p:sldId id="283" r:id="rId39"/>
    <p:sldId id="464" r:id="rId40"/>
    <p:sldId id="340" r:id="rId41"/>
    <p:sldId id="342" r:id="rId42"/>
    <p:sldId id="370" r:id="rId43"/>
    <p:sldId id="286" r:id="rId44"/>
    <p:sldId id="470" r:id="rId45"/>
    <p:sldId id="398" r:id="rId46"/>
    <p:sldId id="287" r:id="rId47"/>
    <p:sldId id="409" r:id="rId48"/>
    <p:sldId id="463" r:id="rId49"/>
    <p:sldId id="410" r:id="rId50"/>
    <p:sldId id="288" r:id="rId51"/>
    <p:sldId id="289" r:id="rId52"/>
    <p:sldId id="430" r:id="rId53"/>
    <p:sldId id="431" r:id="rId54"/>
    <p:sldId id="414" r:id="rId55"/>
    <p:sldId id="420" r:id="rId56"/>
    <p:sldId id="421" r:id="rId57"/>
    <p:sldId id="422" r:id="rId58"/>
    <p:sldId id="391" r:id="rId59"/>
    <p:sldId id="423" r:id="rId60"/>
    <p:sldId id="425" r:id="rId61"/>
    <p:sldId id="424" r:id="rId62"/>
    <p:sldId id="426" r:id="rId63"/>
    <p:sldId id="427" r:id="rId64"/>
    <p:sldId id="428" r:id="rId65"/>
    <p:sldId id="429" r:id="rId66"/>
    <p:sldId id="290" r:id="rId67"/>
    <p:sldId id="372" r:id="rId68"/>
    <p:sldId id="291" r:id="rId69"/>
    <p:sldId id="352" r:id="rId70"/>
    <p:sldId id="461" r:id="rId71"/>
    <p:sldId id="294" r:id="rId72"/>
    <p:sldId id="375" r:id="rId73"/>
    <p:sldId id="296" r:id="rId74"/>
    <p:sldId id="297" r:id="rId75"/>
    <p:sldId id="466" r:id="rId76"/>
    <p:sldId id="373" r:id="rId77"/>
    <p:sldId id="298" r:id="rId78"/>
    <p:sldId id="357" r:id="rId79"/>
    <p:sldId id="451" r:id="rId80"/>
    <p:sldId id="359" r:id="rId81"/>
    <p:sldId id="433" r:id="rId82"/>
    <p:sldId id="434" r:id="rId83"/>
    <p:sldId id="435" r:id="rId84"/>
    <p:sldId id="447" r:id="rId85"/>
    <p:sldId id="448" r:id="rId86"/>
  </p:sldIdLst>
  <p:sldSz cx="9144000" cy="6858000" type="screen4x3"/>
  <p:notesSz cx="6858000" cy="9144000"/>
  <p:defaultTextStyle>
    <a:defPPr>
      <a:defRPr lang="en-US"/>
    </a:defPPr>
    <a:lvl1pPr algn="l" rtl="0" fontAlgn="base">
      <a:spcBef>
        <a:spcPct val="20000"/>
      </a:spcBef>
      <a:spcAft>
        <a:spcPct val="0"/>
      </a:spcAft>
      <a:buClr>
        <a:schemeClr val="tx2"/>
      </a:buClr>
      <a:buSzPct val="115000"/>
      <a:buFont typeface="Wingdings" charset="2"/>
      <a:buChar char="§"/>
      <a:defRPr sz="2800" kern="1200">
        <a:solidFill>
          <a:schemeClr val="tx2"/>
        </a:solidFill>
        <a:effectLst>
          <a:outerShdw blurRad="38100" dist="38100" dir="2700000" algn="tl">
            <a:srgbClr val="000000">
              <a:alpha val="43137"/>
            </a:srgbClr>
          </a:outerShdw>
        </a:effectLst>
        <a:latin typeface="Tahoma" charset="0"/>
        <a:ea typeface="ＭＳ Ｐゴシック" charset="-128"/>
        <a:cs typeface="+mn-cs"/>
      </a:defRPr>
    </a:lvl1pPr>
    <a:lvl2pPr marL="457200" algn="l" rtl="0" fontAlgn="base">
      <a:spcBef>
        <a:spcPct val="20000"/>
      </a:spcBef>
      <a:spcAft>
        <a:spcPct val="0"/>
      </a:spcAft>
      <a:buClr>
        <a:schemeClr val="tx2"/>
      </a:buClr>
      <a:buSzPct val="115000"/>
      <a:buFont typeface="Wingdings" charset="2"/>
      <a:buChar char="§"/>
      <a:defRPr sz="2800" kern="1200">
        <a:solidFill>
          <a:schemeClr val="tx2"/>
        </a:solidFill>
        <a:effectLst>
          <a:outerShdw blurRad="38100" dist="38100" dir="2700000" algn="tl">
            <a:srgbClr val="000000">
              <a:alpha val="43137"/>
            </a:srgbClr>
          </a:outerShdw>
        </a:effectLst>
        <a:latin typeface="Tahoma" charset="0"/>
        <a:ea typeface="ＭＳ Ｐゴシック" charset="-128"/>
        <a:cs typeface="+mn-cs"/>
      </a:defRPr>
    </a:lvl2pPr>
    <a:lvl3pPr marL="914400" algn="l" rtl="0" fontAlgn="base">
      <a:spcBef>
        <a:spcPct val="20000"/>
      </a:spcBef>
      <a:spcAft>
        <a:spcPct val="0"/>
      </a:spcAft>
      <a:buClr>
        <a:schemeClr val="tx2"/>
      </a:buClr>
      <a:buSzPct val="115000"/>
      <a:buFont typeface="Wingdings" charset="2"/>
      <a:buChar char="§"/>
      <a:defRPr sz="2800" kern="1200">
        <a:solidFill>
          <a:schemeClr val="tx2"/>
        </a:solidFill>
        <a:effectLst>
          <a:outerShdw blurRad="38100" dist="38100" dir="2700000" algn="tl">
            <a:srgbClr val="000000">
              <a:alpha val="43137"/>
            </a:srgbClr>
          </a:outerShdw>
        </a:effectLst>
        <a:latin typeface="Tahoma" charset="0"/>
        <a:ea typeface="ＭＳ Ｐゴシック" charset="-128"/>
        <a:cs typeface="+mn-cs"/>
      </a:defRPr>
    </a:lvl3pPr>
    <a:lvl4pPr marL="1371600" algn="l" rtl="0" fontAlgn="base">
      <a:spcBef>
        <a:spcPct val="20000"/>
      </a:spcBef>
      <a:spcAft>
        <a:spcPct val="0"/>
      </a:spcAft>
      <a:buClr>
        <a:schemeClr val="tx2"/>
      </a:buClr>
      <a:buSzPct val="115000"/>
      <a:buFont typeface="Wingdings" charset="2"/>
      <a:buChar char="§"/>
      <a:defRPr sz="2800" kern="1200">
        <a:solidFill>
          <a:schemeClr val="tx2"/>
        </a:solidFill>
        <a:effectLst>
          <a:outerShdw blurRad="38100" dist="38100" dir="2700000" algn="tl">
            <a:srgbClr val="000000">
              <a:alpha val="43137"/>
            </a:srgbClr>
          </a:outerShdw>
        </a:effectLst>
        <a:latin typeface="Tahoma" charset="0"/>
        <a:ea typeface="ＭＳ Ｐゴシック" charset="-128"/>
        <a:cs typeface="+mn-cs"/>
      </a:defRPr>
    </a:lvl4pPr>
    <a:lvl5pPr marL="1828800" algn="l" rtl="0" fontAlgn="base">
      <a:spcBef>
        <a:spcPct val="20000"/>
      </a:spcBef>
      <a:spcAft>
        <a:spcPct val="0"/>
      </a:spcAft>
      <a:buClr>
        <a:schemeClr val="tx2"/>
      </a:buClr>
      <a:buSzPct val="115000"/>
      <a:buFont typeface="Wingdings" charset="2"/>
      <a:buChar char="§"/>
      <a:defRPr sz="2800" kern="1200">
        <a:solidFill>
          <a:schemeClr val="tx2"/>
        </a:solidFill>
        <a:effectLst>
          <a:outerShdw blurRad="38100" dist="38100" dir="2700000" algn="tl">
            <a:srgbClr val="000000">
              <a:alpha val="43137"/>
            </a:srgbClr>
          </a:outerShdw>
        </a:effectLst>
        <a:latin typeface="Tahoma" charset="0"/>
        <a:ea typeface="ＭＳ Ｐゴシック" charset="-128"/>
        <a:cs typeface="+mn-cs"/>
      </a:defRPr>
    </a:lvl5pPr>
    <a:lvl6pPr marL="2286000" algn="l" defTabSz="914400" rtl="0" eaLnBrk="1" latinLnBrk="0" hangingPunct="1">
      <a:defRPr sz="2800" kern="1200">
        <a:solidFill>
          <a:schemeClr val="tx2"/>
        </a:solidFill>
        <a:effectLst>
          <a:outerShdw blurRad="38100" dist="38100" dir="2700000" algn="tl">
            <a:srgbClr val="000000">
              <a:alpha val="43137"/>
            </a:srgbClr>
          </a:outerShdw>
        </a:effectLst>
        <a:latin typeface="Tahoma" charset="0"/>
        <a:ea typeface="ＭＳ Ｐゴシック" charset="-128"/>
        <a:cs typeface="+mn-cs"/>
      </a:defRPr>
    </a:lvl6pPr>
    <a:lvl7pPr marL="2743200" algn="l" defTabSz="914400" rtl="0" eaLnBrk="1" latinLnBrk="0" hangingPunct="1">
      <a:defRPr sz="2800" kern="1200">
        <a:solidFill>
          <a:schemeClr val="tx2"/>
        </a:solidFill>
        <a:effectLst>
          <a:outerShdw blurRad="38100" dist="38100" dir="2700000" algn="tl">
            <a:srgbClr val="000000">
              <a:alpha val="43137"/>
            </a:srgbClr>
          </a:outerShdw>
        </a:effectLst>
        <a:latin typeface="Tahoma" charset="0"/>
        <a:ea typeface="ＭＳ Ｐゴシック" charset="-128"/>
        <a:cs typeface="+mn-cs"/>
      </a:defRPr>
    </a:lvl7pPr>
    <a:lvl8pPr marL="3200400" algn="l" defTabSz="914400" rtl="0" eaLnBrk="1" latinLnBrk="0" hangingPunct="1">
      <a:defRPr sz="2800" kern="1200">
        <a:solidFill>
          <a:schemeClr val="tx2"/>
        </a:solidFill>
        <a:effectLst>
          <a:outerShdw blurRad="38100" dist="38100" dir="2700000" algn="tl">
            <a:srgbClr val="000000">
              <a:alpha val="43137"/>
            </a:srgbClr>
          </a:outerShdw>
        </a:effectLst>
        <a:latin typeface="Tahoma" charset="0"/>
        <a:ea typeface="ＭＳ Ｐゴシック" charset="-128"/>
        <a:cs typeface="+mn-cs"/>
      </a:defRPr>
    </a:lvl8pPr>
    <a:lvl9pPr marL="3657600" algn="l" defTabSz="914400" rtl="0" eaLnBrk="1" latinLnBrk="0" hangingPunct="1">
      <a:defRPr sz="2800" kern="1200">
        <a:solidFill>
          <a:schemeClr val="tx2"/>
        </a:solidFill>
        <a:effectLst>
          <a:outerShdw blurRad="38100" dist="38100" dir="2700000" algn="tl">
            <a:srgbClr val="000000">
              <a:alpha val="43137"/>
            </a:srgbClr>
          </a:outerShdw>
        </a:effectLst>
        <a:latin typeface="Tahoma"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F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3"/>
    <p:restoredTop sz="94304"/>
  </p:normalViewPr>
  <p:slideViewPr>
    <p:cSldViewPr>
      <p:cViewPr varScale="1">
        <p:scale>
          <a:sx n="70" d="100"/>
          <a:sy n="70" d="100"/>
        </p:scale>
        <p:origin x="1816"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1408"/>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viewProps" Target="viewProps.xml"/><Relationship Id="rId91" Type="http://schemas.openxmlformats.org/officeDocument/2006/relationships/theme" Target="theme/theme1.xml"/><Relationship Id="rId9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notesMaster" Target="notesMasters/notesMaster1.xml"/><Relationship Id="rId88" Type="http://schemas.openxmlformats.org/officeDocument/2006/relationships/handoutMaster" Target="handoutMasters/handoutMaster1.xml"/><Relationship Id="rId8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3.png"/><Relationship Id="rId2" Type="http://schemas.openxmlformats.org/officeDocument/2006/relationships/image" Target="../media/image54.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6.png"/><Relationship Id="rId2" Type="http://schemas.openxmlformats.org/officeDocument/2006/relationships/image" Target="../media/image6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98.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0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eaLnBrk="0" hangingPunct="0">
              <a:spcBef>
                <a:spcPct val="0"/>
              </a:spcBef>
              <a:buClrTx/>
              <a:buSzTx/>
              <a:buFontTx/>
              <a:buNone/>
              <a:defRPr sz="1200" smtClean="0">
                <a:solidFill>
                  <a:schemeClr val="tx1"/>
                </a:solidFill>
                <a:effectLst/>
                <a:latin typeface="Arial" charset="0"/>
                <a:ea typeface="ＭＳ Ｐゴシック" charset="0"/>
              </a:defRPr>
            </a:lvl1pPr>
          </a:lstStyle>
          <a:p>
            <a:pPr>
              <a:defRPr/>
            </a:pPr>
            <a:endParaRPr lang="en-US"/>
          </a:p>
        </p:txBody>
      </p:sp>
      <p:sp>
        <p:nvSpPr>
          <p:cNvPr id="270339" name="Rectangle 3"/>
          <p:cNvSpPr>
            <a:spLocks noGrp="1" noChangeArrowheads="1"/>
          </p:cNvSpPr>
          <p:nvPr>
            <p:ph type="dt" sz="quarter" idx="1"/>
          </p:nvPr>
        </p:nvSpPr>
        <p:spPr bwMode="auto">
          <a:xfrm>
            <a:off x="3886200"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eaLnBrk="0" hangingPunct="0">
              <a:spcBef>
                <a:spcPct val="0"/>
              </a:spcBef>
              <a:buClrTx/>
              <a:buSzTx/>
              <a:buFontTx/>
              <a:buNone/>
              <a:defRPr sz="1200" smtClean="0">
                <a:solidFill>
                  <a:schemeClr val="tx1"/>
                </a:solidFill>
                <a:effectLst/>
                <a:latin typeface="Arial" charset="0"/>
                <a:ea typeface="ＭＳ Ｐゴシック" charset="0"/>
              </a:defRPr>
            </a:lvl1pPr>
          </a:lstStyle>
          <a:p>
            <a:pPr>
              <a:defRPr/>
            </a:pPr>
            <a:endParaRPr lang="en-US"/>
          </a:p>
        </p:txBody>
      </p:sp>
      <p:sp>
        <p:nvSpPr>
          <p:cNvPr id="270340" name="Rectangle 4"/>
          <p:cNvSpPr>
            <a:spLocks noGrp="1" noChangeArrowheads="1"/>
          </p:cNvSpPr>
          <p:nvPr>
            <p:ph type="ftr" sz="quarter" idx="2"/>
          </p:nvPr>
        </p:nvSpPr>
        <p:spPr bwMode="auto">
          <a:xfrm>
            <a:off x="0" y="868680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eaLnBrk="0" hangingPunct="0">
              <a:spcBef>
                <a:spcPct val="0"/>
              </a:spcBef>
              <a:buClrTx/>
              <a:buSzTx/>
              <a:buFontTx/>
              <a:buNone/>
              <a:defRPr sz="1200" smtClean="0">
                <a:solidFill>
                  <a:schemeClr val="tx1"/>
                </a:solidFill>
                <a:effectLst/>
                <a:latin typeface="Arial" charset="0"/>
                <a:ea typeface="ＭＳ Ｐゴシック" charset="0"/>
              </a:defRPr>
            </a:lvl1pPr>
          </a:lstStyle>
          <a:p>
            <a:pPr>
              <a:defRPr/>
            </a:pPr>
            <a:endParaRPr lang="en-US"/>
          </a:p>
        </p:txBody>
      </p:sp>
      <p:sp>
        <p:nvSpPr>
          <p:cNvPr id="270341"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eaLnBrk="0" hangingPunct="0">
              <a:spcBef>
                <a:spcPct val="0"/>
              </a:spcBef>
              <a:buClrTx/>
              <a:buSzTx/>
              <a:buFontTx/>
              <a:buNone/>
              <a:defRPr sz="1200">
                <a:solidFill>
                  <a:schemeClr val="tx1"/>
                </a:solidFill>
                <a:effectLst/>
                <a:latin typeface="Arial" charset="0"/>
              </a:defRPr>
            </a:lvl1pPr>
          </a:lstStyle>
          <a:p>
            <a:fld id="{0D44A629-6858-784B-8B1B-D5E6FE75C2D0}"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5458"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ClrTx/>
              <a:buSzTx/>
              <a:buFontTx/>
              <a:buNone/>
              <a:defRPr sz="1200" smtClean="0">
                <a:solidFill>
                  <a:schemeClr val="tx1"/>
                </a:solidFill>
                <a:effectLst/>
                <a:latin typeface="Arial" charset="0"/>
                <a:ea typeface="ＭＳ Ｐゴシック" charset="0"/>
              </a:defRPr>
            </a:lvl1pPr>
          </a:lstStyle>
          <a:p>
            <a:pPr>
              <a:defRPr/>
            </a:pPr>
            <a:endParaRPr lang="en-US"/>
          </a:p>
        </p:txBody>
      </p:sp>
      <p:sp>
        <p:nvSpPr>
          <p:cNvPr id="275459" name="Rectangle 3"/>
          <p:cNvSpPr>
            <a:spLocks noGrp="1" noChangeArrowheads="1"/>
          </p:cNvSpPr>
          <p:nvPr>
            <p:ph type="dt" idx="1"/>
          </p:nvPr>
        </p:nvSpPr>
        <p:spPr bwMode="auto">
          <a:xfrm>
            <a:off x="3884613"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200" smtClean="0">
                <a:solidFill>
                  <a:schemeClr val="tx1"/>
                </a:solidFill>
                <a:effectLst/>
                <a:latin typeface="Arial" charset="0"/>
                <a:ea typeface="ＭＳ Ｐゴシック" charset="0"/>
              </a:defRPr>
            </a:lvl1pPr>
          </a:lstStyle>
          <a:p>
            <a:pPr>
              <a:defRPr/>
            </a:pPr>
            <a:endParaRPr lang="en-US"/>
          </a:p>
        </p:txBody>
      </p:sp>
      <p:sp>
        <p:nvSpPr>
          <p:cNvPr id="275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27546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5462" name="Rectangle 6"/>
          <p:cNvSpPr>
            <a:spLocks noGrp="1" noChangeArrowheads="1"/>
          </p:cNvSpPr>
          <p:nvPr>
            <p:ph type="ftr" sz="quarter" idx="4"/>
          </p:nvPr>
        </p:nvSpPr>
        <p:spPr bwMode="auto">
          <a:xfrm>
            <a:off x="0" y="8685213"/>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spcBef>
                <a:spcPct val="0"/>
              </a:spcBef>
              <a:buClrTx/>
              <a:buSzTx/>
              <a:buFontTx/>
              <a:buNone/>
              <a:defRPr sz="1200" smtClean="0">
                <a:solidFill>
                  <a:schemeClr val="tx1"/>
                </a:solidFill>
                <a:effectLst/>
                <a:latin typeface="Arial" charset="0"/>
                <a:ea typeface="ＭＳ Ｐゴシック" charset="0"/>
              </a:defRPr>
            </a:lvl1pPr>
          </a:lstStyle>
          <a:p>
            <a:pPr>
              <a:defRPr/>
            </a:pPr>
            <a:endParaRPr lang="en-US"/>
          </a:p>
        </p:txBody>
      </p:sp>
      <p:sp>
        <p:nvSpPr>
          <p:cNvPr id="27546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buClrTx/>
              <a:buSzTx/>
              <a:buFontTx/>
              <a:buNone/>
              <a:defRPr sz="1200">
                <a:solidFill>
                  <a:schemeClr val="tx1"/>
                </a:solidFill>
                <a:effectLst/>
                <a:latin typeface="Arial" charset="0"/>
              </a:defRPr>
            </a:lvl1pPr>
          </a:lstStyle>
          <a:p>
            <a:fld id="{364118D8-6944-734F-858E-C6D01BD34DB4}"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eaLnBrk="1" hangingPunct="1"/>
            <a:fld id="{A075F5D9-2CB5-3643-BE38-06BACD4513FB}" type="slidenum">
              <a:rPr lang="en-US" altLang="en-US" sz="1200">
                <a:solidFill>
                  <a:schemeClr val="tx1"/>
                </a:solidFill>
                <a:latin typeface="Arial" charset="0"/>
              </a:rPr>
              <a:pPr eaLnBrk="1" hangingPunct="1"/>
              <a:t>25</a:t>
            </a:fld>
            <a:endParaRPr lang="en-US" altLang="en-US" sz="1200">
              <a:solidFill>
                <a:schemeClr val="tx1"/>
              </a:solidFill>
              <a:latin typeface="Arial" charset="0"/>
            </a:endParaRPr>
          </a:p>
        </p:txBody>
      </p:sp>
      <p:sp>
        <p:nvSpPr>
          <p:cNvPr id="277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7507" name="Rectangle 3"/>
          <p:cNvSpPr>
            <a:spLocks noGrp="1" noChangeArrowheads="1"/>
          </p:cNvSpPr>
          <p:nvPr>
            <p:ph type="body" idx="1"/>
          </p:nvPr>
        </p:nvSpPr>
        <p:spPr/>
        <p:txBody>
          <a:bodyPr/>
          <a:lstStyle/>
          <a:p>
            <a:pPr eaLnBrk="1" hangingPunct="1">
              <a:lnSpc>
                <a:spcPct val="90000"/>
              </a:lnSpc>
            </a:pPr>
            <a:r>
              <a:rPr lang="en-US" altLang="en-US" sz="1000">
                <a:ea typeface="ＭＳ Ｐゴシック" charset="-128"/>
              </a:rPr>
              <a:t>In the Robert Owen debate, Mr. Campbell felt that he had met a worthy opponent. Mr. Owen was a Scotch freethinker, who came to America to establish a community in accordance with his social views; all religion was to be excluded. He preached a crusade against Christianity. He challenged any clergyman to meet him in debate, and was [449] about to sail for Europe announcing that no minister in the New World dared to meet him in debate. The challenge fell under the eye of Alexander Campbell, and he promptly accepted it. The debate was held at Cincinnati. Men went hundreds of miles to attend it. The debate was afterwards published. While it was preparing for publication, Mr. Owen was the guest of Mr. Campbell at Bethany. One day, while walking in the fields together, Mr. Owen turned and said to Mr. Campbell: "I have one advantage over the Christian." "What is that, sir?" "I am not afraid of death," responded Mr. Owen; "if I had a few business affairs arranged, I could lie down and die without a fear." "Have you any hope in death?" asked Mr. Campbell. "No, sir; I think that death is the end, and I am without hope or fear in death." "Do you see that ox?" said Mr. Campbell. "It has filled itself with the grass of the meadow, and now stands in the shade of the tree, without fear and without hope in death. Tell me, what does infidelity do to elevate a man above the beasts?"</a:t>
            </a:r>
          </a:p>
          <a:p>
            <a:pPr eaLnBrk="1" hangingPunct="1">
              <a:lnSpc>
                <a:spcPct val="90000"/>
              </a:lnSpc>
            </a:pPr>
            <a:r>
              <a:rPr lang="en-US" altLang="en-US" sz="1000">
                <a:ea typeface="ＭＳ Ｐゴシック" charset="-128"/>
              </a:rPr>
              <a:t>      During the debate Mr. Owen read his theses, nearly two hundred pages of folio. To this manuscript he adhered throughout the discussion. He laid down twelve laws of human nature, upon which he built a "Social System." Nothing Mr. Campbell could say could divert him from his manuscript, and his twelve laws of human nature. He had his say; the "gems" from "his casket" were shown for the eight days of this debate.</a:t>
            </a:r>
          </a:p>
          <a:p>
            <a:pPr eaLnBrk="1" hangingPunct="1">
              <a:lnSpc>
                <a:spcPct val="90000"/>
              </a:lnSpc>
            </a:pPr>
            <a:r>
              <a:rPr lang="en-US" altLang="en-US" sz="1000">
                <a:ea typeface="ＭＳ Ｐゴシック" charset="-128"/>
              </a:rPr>
              <a:t>      The debate seemed to be proceeding upon parallel lines which never would meet. When Mr. Owen had finished his manuscript, he sat down and gave the time to Mr. Campbell. He, without an opponent to reply, spoke for twelve hours on Christian evidences, the longest speech on record.</a:t>
            </a:r>
          </a:p>
          <a:p>
            <a:pPr eaLnBrk="1" hangingPunct="1">
              <a:lnSpc>
                <a:spcPct val="90000"/>
              </a:lnSpc>
            </a:pPr>
            <a:r>
              <a:rPr lang="en-US" altLang="en-US" sz="1000">
                <a:ea typeface="ＭＳ Ｐゴシック" charset="-128"/>
              </a:rPr>
              <a:t>- Benjamin Lyon Smith, The Millennial Harbinger Abridged, (1902) pages 447-450</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eaLnBrk="1" hangingPunct="1"/>
            <a:fld id="{A5CF5475-8E83-9442-B59D-23CCEAF549AD}" type="slidenum">
              <a:rPr lang="en-US" altLang="en-US" sz="1200">
                <a:solidFill>
                  <a:schemeClr val="tx1"/>
                </a:solidFill>
                <a:latin typeface="Arial" charset="0"/>
              </a:rPr>
              <a:pPr eaLnBrk="1" hangingPunct="1"/>
              <a:t>34</a:t>
            </a:fld>
            <a:endParaRPr lang="en-US" altLang="en-US" sz="1200">
              <a:solidFill>
                <a:schemeClr val="tx1"/>
              </a:solidFill>
              <a:latin typeface="Arial" charset="0"/>
            </a:endParaRPr>
          </a:p>
        </p:txBody>
      </p:sp>
      <p:sp>
        <p:nvSpPr>
          <p:cNvPr id="279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955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eaLnBrk="1" hangingPunct="1"/>
            <a:fld id="{8669CFD4-6498-8444-B5AE-D998618676C2}" type="slidenum">
              <a:rPr lang="en-US" altLang="en-US" sz="1200">
                <a:solidFill>
                  <a:schemeClr val="tx1"/>
                </a:solidFill>
                <a:latin typeface="Arial" charset="0"/>
              </a:rPr>
              <a:pPr eaLnBrk="1" hangingPunct="1"/>
              <a:t>35</a:t>
            </a:fld>
            <a:endParaRPr lang="en-US" altLang="en-US" sz="1200">
              <a:solidFill>
                <a:schemeClr val="tx1"/>
              </a:solidFill>
              <a:latin typeface="Arial" charset="0"/>
            </a:endParaRPr>
          </a:p>
        </p:txBody>
      </p:sp>
      <p:sp>
        <p:nvSpPr>
          <p:cNvPr id="284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4675" name="Rectangle 3"/>
          <p:cNvSpPr>
            <a:spLocks noGrp="1" noChangeArrowheads="1"/>
          </p:cNvSpPr>
          <p:nvPr>
            <p:ph type="body" idx="1"/>
          </p:nvPr>
        </p:nvSpPr>
        <p:spPr/>
        <p:txBody>
          <a:bodyPr/>
          <a:lstStyle/>
          <a:p>
            <a:pPr eaLnBrk="1" hangingPunct="1">
              <a:lnSpc>
                <a:spcPct val="80000"/>
              </a:lnSpc>
            </a:pPr>
            <a:r>
              <a:rPr lang="en-US" altLang="en-US" sz="800">
                <a:ea typeface="ＭＳ Ｐゴシック" charset="-128"/>
              </a:rPr>
              <a:t>Concerning the debate with Bishop Purcell, the </a:t>
            </a:r>
            <a:r>
              <a:rPr lang="en-US" altLang="en-US" sz="800" i="1">
                <a:ea typeface="ＭＳ Ｐゴシック" charset="-128"/>
              </a:rPr>
              <a:t>Harbinger</a:t>
            </a:r>
            <a:r>
              <a:rPr lang="en-US" altLang="en-US" sz="800">
                <a:ea typeface="ＭＳ Ｐゴシック" charset="-128"/>
              </a:rPr>
              <a:t> published, in 1837, the following from the Cincinnati </a:t>
            </a:r>
            <a:r>
              <a:rPr lang="en-US" altLang="en-US" sz="800" i="1">
                <a:ea typeface="ＭＳ Ｐゴシック" charset="-128"/>
              </a:rPr>
              <a:t>Daily Gazette:</a:t>
            </a:r>
            <a:endParaRPr lang="en-US" altLang="en-US" sz="800">
              <a:ea typeface="ＭＳ Ｐゴシック" charset="-128"/>
            </a:endParaRPr>
          </a:p>
          <a:p>
            <a:pPr eaLnBrk="1" hangingPunct="1">
              <a:lnSpc>
                <a:spcPct val="80000"/>
              </a:lnSpc>
            </a:pPr>
            <a:r>
              <a:rPr lang="en-US" altLang="en-US" sz="800">
                <a:ea typeface="ＭＳ Ｐゴシック" charset="-128"/>
              </a:rPr>
              <a:t>THE GRAND DEBATE.</a:t>
            </a:r>
          </a:p>
          <a:p>
            <a:pPr eaLnBrk="1" hangingPunct="1">
              <a:lnSpc>
                <a:spcPct val="80000"/>
              </a:lnSpc>
            </a:pPr>
            <a:r>
              <a:rPr lang="en-US" altLang="en-US" sz="800">
                <a:ea typeface="ＭＳ Ｐゴシック" charset="-128"/>
              </a:rPr>
              <a:t>      As my opinion of the late discussion of the respective merits of Protestantism and Catholicism has been solicited by friends whose wishes I ought to respect, the following brief statement is submitted, with the hope that it will give no just cause of offense to any man or to any party.</a:t>
            </a:r>
          </a:p>
          <a:p>
            <a:pPr eaLnBrk="1" hangingPunct="1">
              <a:lnSpc>
                <a:spcPct val="80000"/>
              </a:lnSpc>
            </a:pPr>
            <a:r>
              <a:rPr lang="en-US" altLang="en-US" sz="800">
                <a:ea typeface="ＭＳ Ｐゴシック" charset="-128"/>
              </a:rPr>
              <a:t>      Having attended throughout the discussion, with as much regularity as I conveniently could, I retired at the close, with increased confidence in the character of both Mr. Campbell and Bishop Purcell; being convinced that if the debate should be faithfully published, it would, in several ways, have a good influence upon society.</a:t>
            </a:r>
          </a:p>
          <a:p>
            <a:pPr eaLnBrk="1" hangingPunct="1">
              <a:lnSpc>
                <a:spcPct val="80000"/>
              </a:lnSpc>
            </a:pPr>
            <a:r>
              <a:rPr lang="en-US" altLang="en-US" sz="800">
                <a:ea typeface="ＭＳ Ｐゴシック" charset="-128"/>
              </a:rPr>
              <a:t>      Mr. Campbell, I think, sustained the cause of Protestantism with candor, and with great ability; his documentary proofs were abundant and decisive, and his arguments were incontrovertible; and it is difficult to conceive how any impartial mind can hesitate to admit, that he deserves to be respected by Protestant Christians of all denominations, for this magnanimous effort to diffuse light upon a subject which we believe essential to the best interests of all mankind.</a:t>
            </a:r>
          </a:p>
          <a:p>
            <a:pPr eaLnBrk="1" hangingPunct="1">
              <a:lnSpc>
                <a:spcPct val="80000"/>
              </a:lnSpc>
            </a:pPr>
            <a:r>
              <a:rPr lang="en-US" altLang="en-US" sz="800">
                <a:ea typeface="ＭＳ Ｐゴシック" charset="-128"/>
              </a:rPr>
              <a:t>      The Bishop also exhibited a degree of mildness and liberality of sentiment, that was not anticipated. His addresses, taken altogether, were calculated to make a good impression, both upon Protestants and upon Catholics: from the former they would remove prejudice, and incline to exercise more charity towards our Roman Catholic brethren; and on the latter, they tended to make the impression, that the spirit of persecution ought not to be indulged, and that the practice of it ought never to be adopted in these United States of America.</a:t>
            </a:r>
          </a:p>
          <a:p>
            <a:pPr eaLnBrk="1" hangingPunct="1">
              <a:lnSpc>
                <a:spcPct val="80000"/>
              </a:lnSpc>
            </a:pPr>
            <a:r>
              <a:rPr lang="en-US" altLang="en-US" sz="800">
                <a:ea typeface="ＭＳ Ｐゴシック" charset="-128"/>
              </a:rPr>
              <a:t>      The Bishop has defended his cause with considerable ingenuity, and sometimes with striking displays of eloquence. We were pleased to notice his efforts to modify the Papal system, and to abandon the dark foundation of his predecessors; and we rejoice in the hope, that the Roman Catholic religion is not so infallible as to be incapable of improvement in the sunshine of American liberty.</a:t>
            </a:r>
          </a:p>
          <a:p>
            <a:pPr eaLnBrk="1" hangingPunct="1">
              <a:lnSpc>
                <a:spcPct val="80000"/>
              </a:lnSpc>
            </a:pPr>
            <a:r>
              <a:rPr lang="en-US" altLang="en-US" sz="800">
                <a:ea typeface="ＭＳ Ｐゴシック" charset="-128"/>
              </a:rPr>
              <a:t>      Such of Mr. Campbell's positions as could be encountered with apparent plausibility, were promptly met by the Bishop; others, more [448] formidable, were passed by in silence. The ingenuity of this learned advocate of clerical power, in removing the impression made by the arguments of his antagonist, were sometimes very striking; insomuch, that some Protestants who were in attendance, were probably not without their fears that their cause would suffer loss by the controversy. Mr. Campbell, however, returned to the charge with a composed dignity, and with a freedom from all signs of intimidation, which evinced to all spectators that he had no misgivings of mind, and that he knew well the solidity of the ground on which he had taken his stand.</a:t>
            </a:r>
          </a:p>
          <a:p>
            <a:pPr eaLnBrk="1" hangingPunct="1">
              <a:lnSpc>
                <a:spcPct val="80000"/>
              </a:lnSpc>
            </a:pPr>
            <a:r>
              <a:rPr lang="en-US" altLang="en-US" sz="800">
                <a:ea typeface="ＭＳ Ｐゴシック" charset="-128"/>
              </a:rPr>
              <a:t>      There was no point at which the Bishop appeared to falter more, than in his weak attempt to set aside Mr. Campbell's arguments, founded upon the prophecies of Daniel, the Apocalypse, and the Apostle Paul. Here, it is presumed, intelligent Catholics began to tremble for their champion. Mr. Campbell constantly saw his advantage, and improved it with a promptness and skill not often equalled, and perhaps never surpassed.</a:t>
            </a:r>
          </a:p>
          <a:p>
            <a:pPr eaLnBrk="1" hangingPunct="1">
              <a:lnSpc>
                <a:spcPct val="80000"/>
              </a:lnSpc>
            </a:pPr>
            <a:r>
              <a:rPr lang="en-US" altLang="en-US" sz="800">
                <a:ea typeface="ＭＳ Ｐゴシック" charset="-128"/>
              </a:rPr>
              <a:t>      If the whole of this debate be faithfully published, I can not help thinking it will furnish a mental feast to the intelligent public, and that it will have a tendency no less to promote charity, than to disperse the mists of delusion, and to place the truth in a clear light before a rising and inquiring posterity.</a:t>
            </a:r>
          </a:p>
          <a:p>
            <a:pPr eaLnBrk="1" hangingPunct="1">
              <a:lnSpc>
                <a:spcPct val="80000"/>
              </a:lnSpc>
            </a:pPr>
            <a:r>
              <a:rPr lang="en-US" altLang="en-US" sz="800">
                <a:ea typeface="ＭＳ Ｐゴシック" charset="-128"/>
              </a:rPr>
              <a:t>      In regard to Mr. Campbell's </a:t>
            </a:r>
            <a:r>
              <a:rPr lang="en-US" altLang="en-US" sz="800" i="1">
                <a:ea typeface="ＭＳ Ｐゴシック" charset="-128"/>
              </a:rPr>
              <a:t>peculiar</a:t>
            </a:r>
            <a:r>
              <a:rPr lang="en-US" altLang="en-US" sz="800">
                <a:ea typeface="ＭＳ Ｐゴシック" charset="-128"/>
              </a:rPr>
              <a:t> sentiments, I have not had the means of knowing precisely what they are. Whatever they be, they were not brought into this debate; for he took his stand, and kept it, on that firm ground which was occupied by the original Reformers, and on which Protestants of all denominations will readily agree with him. If he holds peculiar opinions which are injurious to this great cause, it is truly to be lamented; and we may hope that a good Providence will yet lead him out of such dangerous mistakes; for a mind like his ought always to be public property, as it was in the late famous discussion in the city of Cincinnati.</a:t>
            </a:r>
          </a:p>
          <a:p>
            <a:pPr eaLnBrk="1" hangingPunct="1">
              <a:lnSpc>
                <a:spcPct val="80000"/>
              </a:lnSpc>
            </a:pPr>
            <a:r>
              <a:rPr lang="en-US" altLang="en-US" sz="800">
                <a:ea typeface="ＭＳ Ｐゴシック" charset="-128"/>
              </a:rPr>
              <a:t>      In conclusion, I will take the liberty to say, that I have no other feeling than that of affection and good will; both for Mr. Campbell and his learned and ingenious opponent, and while my faith in Protestantism is confirmed, my charity for the Catholic communion is considerably enlarged.</a:t>
            </a:r>
          </a:p>
          <a:p>
            <a:pPr eaLnBrk="1" hangingPunct="1">
              <a:lnSpc>
                <a:spcPct val="80000"/>
              </a:lnSpc>
            </a:pPr>
            <a:r>
              <a:rPr lang="en-US" altLang="en-US" sz="800">
                <a:ea typeface="ＭＳ Ｐゴシック" charset="-128"/>
              </a:rPr>
              <a:t>A. SHINN.       </a:t>
            </a:r>
          </a:p>
          <a:p>
            <a:pPr eaLnBrk="1" hangingPunct="1">
              <a:lnSpc>
                <a:spcPct val="80000"/>
              </a:lnSpc>
            </a:pPr>
            <a:r>
              <a:rPr lang="en-US" altLang="en-US" sz="800">
                <a:ea typeface="ＭＳ Ｐゴシック" charset="-128"/>
              </a:rPr>
              <a:t>      There is no abler defense of Protestantism in the English language than the Campbell-Purcell debate.</a:t>
            </a:r>
          </a:p>
          <a:p>
            <a:pPr eaLnBrk="1" hangingPunct="1">
              <a:lnSpc>
                <a:spcPct val="80000"/>
              </a:lnSpc>
            </a:pPr>
            <a:r>
              <a:rPr lang="en-US" altLang="en-US" sz="800">
                <a:ea typeface="ＭＳ Ｐゴシック" charset="-128"/>
              </a:rPr>
              <a:t>- Benjamin Lyon Smith, The Millennial Harbinger Abridged, (1902) pages 447-450</a:t>
            </a:r>
          </a:p>
          <a:p>
            <a:pPr eaLnBrk="1" hangingPunct="1">
              <a:lnSpc>
                <a:spcPct val="80000"/>
              </a:lnSpc>
            </a:pPr>
            <a:endParaRPr lang="en-US" altLang="en-US" sz="800">
              <a:ea typeface="ＭＳ Ｐゴシック" charset="-128"/>
            </a:endParaRPr>
          </a:p>
          <a:p>
            <a:pPr eaLnBrk="1" hangingPunct="1">
              <a:lnSpc>
                <a:spcPct val="80000"/>
              </a:lnSpc>
            </a:pPr>
            <a:endParaRPr lang="en-US" altLang="en-US" sz="800">
              <a:ea typeface="ＭＳ Ｐゴシック" charset="-128"/>
            </a:endParaRPr>
          </a:p>
          <a:p>
            <a:pPr eaLnBrk="1" hangingPunct="1">
              <a:lnSpc>
                <a:spcPct val="80000"/>
              </a:lnSpc>
            </a:pPr>
            <a:endParaRPr lang="en-US" altLang="en-US" sz="800">
              <a:ea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eaLnBrk="1" hangingPunct="1"/>
            <a:fld id="{161F178D-7A86-3C4F-83B7-08377D192430}" type="slidenum">
              <a:rPr lang="en-US" altLang="en-US" sz="1200">
                <a:solidFill>
                  <a:schemeClr val="tx1"/>
                </a:solidFill>
                <a:latin typeface="Arial" charset="0"/>
              </a:rPr>
              <a:pPr eaLnBrk="1" hangingPunct="1"/>
              <a:t>36</a:t>
            </a:fld>
            <a:endParaRPr lang="en-US" altLang="en-US" sz="1200">
              <a:solidFill>
                <a:schemeClr val="tx1"/>
              </a:solidFill>
              <a:latin typeface="Arial" charset="0"/>
            </a:endParaRPr>
          </a:p>
        </p:txBody>
      </p:sp>
      <p:sp>
        <p:nvSpPr>
          <p:cNvPr id="282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2627"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eaLnBrk="1" hangingPunct="1"/>
            <a:fld id="{2CAD6B5E-A015-4141-AA62-C47F7C7AE2D9}" type="slidenum">
              <a:rPr lang="en-US" altLang="en-US" sz="1200">
                <a:solidFill>
                  <a:schemeClr val="tx1"/>
                </a:solidFill>
                <a:latin typeface="Arial" charset="0"/>
              </a:rPr>
              <a:pPr eaLnBrk="1" hangingPunct="1"/>
              <a:t>40</a:t>
            </a:fld>
            <a:endParaRPr lang="en-US" altLang="en-US" sz="1200">
              <a:solidFill>
                <a:schemeClr val="tx1"/>
              </a:solidFill>
              <a:latin typeface="Arial" charset="0"/>
            </a:endParaRPr>
          </a:p>
        </p:txBody>
      </p:sp>
      <p:sp>
        <p:nvSpPr>
          <p:cNvPr id="276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6483" name="Rectangle 3"/>
          <p:cNvSpPr>
            <a:spLocks noGrp="1" noChangeArrowheads="1"/>
          </p:cNvSpPr>
          <p:nvPr>
            <p:ph type="body" idx="1"/>
          </p:nvPr>
        </p:nvSpPr>
        <p:spPr/>
        <p:txBody>
          <a:bodyPr/>
          <a:lstStyle/>
          <a:p>
            <a:pPr eaLnBrk="1" hangingPunct="1"/>
            <a:r>
              <a:rPr lang="en-US" altLang="en-US" sz="1400">
                <a:solidFill>
                  <a:schemeClr val="tx2"/>
                </a:solidFill>
                <a:latin typeface="Tahoma" charset="0"/>
                <a:ea typeface="ＭＳ Ｐゴシック" charset="-128"/>
              </a:rPr>
              <a:t>1846 The Harbinger Increased From Forty-Eight To Sixty Pages – Memoirs p.540</a:t>
            </a:r>
          </a:p>
          <a:p>
            <a:pPr eaLnBrk="1" hangingPunct="1"/>
            <a:endParaRPr lang="en-US" altLang="en-US">
              <a:ea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2413" cy="6856413"/>
            <a:chOff x="0" y="0"/>
            <a:chExt cx="5759" cy="4319"/>
          </a:xfrm>
        </p:grpSpPr>
        <p:sp>
          <p:nvSpPr>
            <p:cNvPr id="5"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grpSp>
          <p:nvGrpSpPr>
            <p:cNvPr id="6" name="Group 4"/>
            <p:cNvGrpSpPr>
              <a:grpSpLocks/>
            </p:cNvGrpSpPr>
            <p:nvPr userDrawn="1"/>
          </p:nvGrpSpPr>
          <p:grpSpPr bwMode="auto">
            <a:xfrm>
              <a:off x="0" y="0"/>
              <a:ext cx="5759" cy="4319"/>
              <a:chOff x="0" y="0"/>
              <a:chExt cx="5759" cy="4319"/>
            </a:xfrm>
          </p:grpSpPr>
          <p:sp>
            <p:nvSpPr>
              <p:cNvPr id="7"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8"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9"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10"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11"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12"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13"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14"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15"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16"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17"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18"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19"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0"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1"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2"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3"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4"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6"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7"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8"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9"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30"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31"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grpSp>
            <p:nvGrpSpPr>
              <p:cNvPr id="32" name="Group 30"/>
              <p:cNvGrpSpPr>
                <a:grpSpLocks/>
              </p:cNvGrpSpPr>
              <p:nvPr/>
            </p:nvGrpSpPr>
            <p:grpSpPr bwMode="auto">
              <a:xfrm>
                <a:off x="0" y="0"/>
                <a:ext cx="5758" cy="1045"/>
                <a:chOff x="0" y="0"/>
                <a:chExt cx="5758" cy="1045"/>
              </a:xfrm>
            </p:grpSpPr>
            <p:sp>
              <p:nvSpPr>
                <p:cNvPr id="54"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55"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56"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57"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58"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59"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60"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61"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62"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63"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64"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65"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66"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67"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68"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grpSp>
          <p:grpSp>
            <p:nvGrpSpPr>
              <p:cNvPr id="33" name="Group 46"/>
              <p:cNvGrpSpPr>
                <a:grpSpLocks/>
              </p:cNvGrpSpPr>
              <p:nvPr/>
            </p:nvGrpSpPr>
            <p:grpSpPr bwMode="auto">
              <a:xfrm>
                <a:off x="0" y="558"/>
                <a:ext cx="5758" cy="487"/>
                <a:chOff x="0" y="558"/>
                <a:chExt cx="5758" cy="487"/>
              </a:xfrm>
            </p:grpSpPr>
            <p:sp>
              <p:nvSpPr>
                <p:cNvPr id="52"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53"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grpSp>
          <p:grpSp>
            <p:nvGrpSpPr>
              <p:cNvPr id="34" name="Group 49"/>
              <p:cNvGrpSpPr>
                <a:grpSpLocks/>
              </p:cNvGrpSpPr>
              <p:nvPr/>
            </p:nvGrpSpPr>
            <p:grpSpPr bwMode="auto">
              <a:xfrm>
                <a:off x="264" y="1039"/>
                <a:ext cx="5200" cy="3280"/>
                <a:chOff x="264" y="1039"/>
                <a:chExt cx="5200" cy="3280"/>
              </a:xfrm>
            </p:grpSpPr>
            <p:sp>
              <p:nvSpPr>
                <p:cNvPr id="43"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44"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45"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46"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47"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48"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49"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50"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51"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grpSp>
          <p:sp>
            <p:nvSpPr>
              <p:cNvPr id="3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3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3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3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3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4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4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4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grpSp>
      </p:grpSp>
      <p:sp>
        <p:nvSpPr>
          <p:cNvPr id="258115"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smtClean="0"/>
              <a:t>Click to edit Master title style</a:t>
            </a:r>
          </a:p>
        </p:txBody>
      </p:sp>
      <p:sp>
        <p:nvSpPr>
          <p:cNvPr id="258116" name="Rectangle 68"/>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69" name="Rectangle 69"/>
          <p:cNvSpPr>
            <a:spLocks noGrp="1" noChangeArrowheads="1"/>
          </p:cNvSpPr>
          <p:nvPr>
            <p:ph type="dt" sz="quarter"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mtClean="0"/>
            </a:lvl1pPr>
          </a:lstStyle>
          <a:p>
            <a:pPr>
              <a:defRPr/>
            </a:pPr>
            <a:endParaRPr lang="en-US"/>
          </a:p>
        </p:txBody>
      </p:sp>
      <p:sp>
        <p:nvSpPr>
          <p:cNvPr id="70" name="Rectangle 70"/>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mtClean="0"/>
            </a:lvl1pPr>
          </a:lstStyle>
          <a:p>
            <a:pPr>
              <a:defRPr/>
            </a:pPr>
            <a:endParaRPr lang="en-US"/>
          </a:p>
        </p:txBody>
      </p:sp>
      <p:sp>
        <p:nvSpPr>
          <p:cNvPr id="71" name="Rectangle 71"/>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D1CFC0F7-8B9B-6D4C-9EB9-898D6975A4E3}" type="slidenum">
              <a:rPr lang="en-US" altLang="en-US"/>
              <a:pPr/>
              <a:t>‹#›</a:t>
            </a:fld>
            <a:endParaRPr lang="en-US" altLang="en-US"/>
          </a:p>
        </p:txBody>
      </p:sp>
    </p:spTree>
    <p:extLst>
      <p:ext uri="{BB962C8B-B14F-4D97-AF65-F5344CB8AC3E}">
        <p14:creationId xmlns:p14="http://schemas.microsoft.com/office/powerpoint/2010/main" val="1421310441"/>
      </p:ext>
    </p:extLst>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p>
        </p:txBody>
      </p:sp>
      <p:sp>
        <p:nvSpPr>
          <p:cNvPr id="5" name="Rectangle 69"/>
          <p:cNvSpPr>
            <a:spLocks noGrp="1" noChangeArrowheads="1"/>
          </p:cNvSpPr>
          <p:nvPr>
            <p:ph type="ftr" sz="quarter" idx="11"/>
          </p:nvPr>
        </p:nvSpPr>
        <p:spPr>
          <a:ln/>
        </p:spPr>
        <p:txBody>
          <a:bodyPr/>
          <a:lstStyle>
            <a:lvl1pPr>
              <a:defRPr/>
            </a:lvl1pPr>
          </a:lstStyle>
          <a:p>
            <a:pPr>
              <a:defRPr/>
            </a:pPr>
            <a:endParaRPr lang="en-US"/>
          </a:p>
        </p:txBody>
      </p:sp>
      <p:sp>
        <p:nvSpPr>
          <p:cNvPr id="6" name="Rectangle 70"/>
          <p:cNvSpPr>
            <a:spLocks noGrp="1" noChangeArrowheads="1"/>
          </p:cNvSpPr>
          <p:nvPr>
            <p:ph type="sldNum" sz="quarter" idx="12"/>
          </p:nvPr>
        </p:nvSpPr>
        <p:spPr>
          <a:ln/>
        </p:spPr>
        <p:txBody>
          <a:bodyPr/>
          <a:lstStyle>
            <a:lvl1pPr>
              <a:defRPr/>
            </a:lvl1pPr>
          </a:lstStyle>
          <a:p>
            <a:fld id="{20CC1306-D4EF-0544-87D0-AE2D4B4CA38F}" type="slidenum">
              <a:rPr lang="en-US" altLang="en-US"/>
              <a:pPr/>
              <a:t>‹#›</a:t>
            </a:fld>
            <a:endParaRPr lang="en-US" altLang="en-US"/>
          </a:p>
        </p:txBody>
      </p:sp>
    </p:spTree>
    <p:extLst>
      <p:ext uri="{BB962C8B-B14F-4D97-AF65-F5344CB8AC3E}">
        <p14:creationId xmlns:p14="http://schemas.microsoft.com/office/powerpoint/2010/main" val="1553375085"/>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p>
        </p:txBody>
      </p:sp>
      <p:sp>
        <p:nvSpPr>
          <p:cNvPr id="5" name="Rectangle 69"/>
          <p:cNvSpPr>
            <a:spLocks noGrp="1" noChangeArrowheads="1"/>
          </p:cNvSpPr>
          <p:nvPr>
            <p:ph type="ftr" sz="quarter" idx="11"/>
          </p:nvPr>
        </p:nvSpPr>
        <p:spPr>
          <a:ln/>
        </p:spPr>
        <p:txBody>
          <a:bodyPr/>
          <a:lstStyle>
            <a:lvl1pPr>
              <a:defRPr/>
            </a:lvl1pPr>
          </a:lstStyle>
          <a:p>
            <a:pPr>
              <a:defRPr/>
            </a:pPr>
            <a:endParaRPr lang="en-US"/>
          </a:p>
        </p:txBody>
      </p:sp>
      <p:sp>
        <p:nvSpPr>
          <p:cNvPr id="6" name="Rectangle 70"/>
          <p:cNvSpPr>
            <a:spLocks noGrp="1" noChangeArrowheads="1"/>
          </p:cNvSpPr>
          <p:nvPr>
            <p:ph type="sldNum" sz="quarter" idx="12"/>
          </p:nvPr>
        </p:nvSpPr>
        <p:spPr>
          <a:ln/>
        </p:spPr>
        <p:txBody>
          <a:bodyPr/>
          <a:lstStyle>
            <a:lvl1pPr>
              <a:defRPr/>
            </a:lvl1pPr>
          </a:lstStyle>
          <a:p>
            <a:fld id="{C07AEB3E-D2CD-DF43-AB1E-DC71254B2292}" type="slidenum">
              <a:rPr lang="en-US" altLang="en-US"/>
              <a:pPr/>
              <a:t>‹#›</a:t>
            </a:fld>
            <a:endParaRPr lang="en-US" altLang="en-US"/>
          </a:p>
        </p:txBody>
      </p:sp>
    </p:spTree>
    <p:extLst>
      <p:ext uri="{BB962C8B-B14F-4D97-AF65-F5344CB8AC3E}">
        <p14:creationId xmlns:p14="http://schemas.microsoft.com/office/powerpoint/2010/main" val="616357016"/>
      </p:ext>
    </p:extLst>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8"/>
          <p:cNvSpPr>
            <a:spLocks noGrp="1" noChangeArrowheads="1"/>
          </p:cNvSpPr>
          <p:nvPr>
            <p:ph type="dt" sz="half" idx="10"/>
          </p:nvPr>
        </p:nvSpPr>
        <p:spPr>
          <a:ln/>
        </p:spPr>
        <p:txBody>
          <a:bodyPr/>
          <a:lstStyle>
            <a:lvl1pPr>
              <a:defRPr/>
            </a:lvl1pPr>
          </a:lstStyle>
          <a:p>
            <a:pPr>
              <a:defRPr/>
            </a:pPr>
            <a:endParaRPr lang="en-US"/>
          </a:p>
        </p:txBody>
      </p:sp>
      <p:sp>
        <p:nvSpPr>
          <p:cNvPr id="7" name="Rectangle 69"/>
          <p:cNvSpPr>
            <a:spLocks noGrp="1" noChangeArrowheads="1"/>
          </p:cNvSpPr>
          <p:nvPr>
            <p:ph type="ftr" sz="quarter" idx="11"/>
          </p:nvPr>
        </p:nvSpPr>
        <p:spPr>
          <a:ln/>
        </p:spPr>
        <p:txBody>
          <a:bodyPr/>
          <a:lstStyle>
            <a:lvl1pPr>
              <a:defRPr/>
            </a:lvl1pPr>
          </a:lstStyle>
          <a:p>
            <a:pPr>
              <a:defRPr/>
            </a:pPr>
            <a:endParaRPr lang="en-US"/>
          </a:p>
        </p:txBody>
      </p:sp>
      <p:sp>
        <p:nvSpPr>
          <p:cNvPr id="8" name="Rectangle 70"/>
          <p:cNvSpPr>
            <a:spLocks noGrp="1" noChangeArrowheads="1"/>
          </p:cNvSpPr>
          <p:nvPr>
            <p:ph type="sldNum" sz="quarter" idx="12"/>
          </p:nvPr>
        </p:nvSpPr>
        <p:spPr>
          <a:ln/>
        </p:spPr>
        <p:txBody>
          <a:bodyPr/>
          <a:lstStyle>
            <a:lvl1pPr>
              <a:defRPr/>
            </a:lvl1pPr>
          </a:lstStyle>
          <a:p>
            <a:fld id="{83B3C34D-1021-1247-9607-6D3C9FB5E2EA}" type="slidenum">
              <a:rPr lang="en-US" altLang="en-US"/>
              <a:pPr/>
              <a:t>‹#›</a:t>
            </a:fld>
            <a:endParaRPr lang="en-US" altLang="en-US"/>
          </a:p>
        </p:txBody>
      </p:sp>
    </p:spTree>
    <p:extLst>
      <p:ext uri="{BB962C8B-B14F-4D97-AF65-F5344CB8AC3E}">
        <p14:creationId xmlns:p14="http://schemas.microsoft.com/office/powerpoint/2010/main" val="1798738431"/>
      </p:ext>
    </p:extLst>
  </p:cSld>
  <p:clrMapOvr>
    <a:masterClrMapping/>
  </p:clrMapOvr>
  <p:transition spd="slow">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8"/>
          <p:cNvSpPr>
            <a:spLocks noGrp="1" noChangeArrowheads="1"/>
          </p:cNvSpPr>
          <p:nvPr>
            <p:ph type="dt" sz="half" idx="10"/>
          </p:nvPr>
        </p:nvSpPr>
        <p:spPr>
          <a:ln/>
        </p:spPr>
        <p:txBody>
          <a:bodyPr/>
          <a:lstStyle>
            <a:lvl1pPr>
              <a:defRPr/>
            </a:lvl1pPr>
          </a:lstStyle>
          <a:p>
            <a:pPr>
              <a:defRPr/>
            </a:pPr>
            <a:endParaRPr lang="en-US"/>
          </a:p>
        </p:txBody>
      </p:sp>
      <p:sp>
        <p:nvSpPr>
          <p:cNvPr id="6" name="Rectangle 69"/>
          <p:cNvSpPr>
            <a:spLocks noGrp="1" noChangeArrowheads="1"/>
          </p:cNvSpPr>
          <p:nvPr>
            <p:ph type="ftr" sz="quarter" idx="11"/>
          </p:nvPr>
        </p:nvSpPr>
        <p:spPr>
          <a:ln/>
        </p:spPr>
        <p:txBody>
          <a:bodyPr/>
          <a:lstStyle>
            <a:lvl1pPr>
              <a:defRPr/>
            </a:lvl1pPr>
          </a:lstStyle>
          <a:p>
            <a:pPr>
              <a:defRPr/>
            </a:pPr>
            <a:endParaRPr lang="en-US"/>
          </a:p>
        </p:txBody>
      </p:sp>
      <p:sp>
        <p:nvSpPr>
          <p:cNvPr id="7" name="Rectangle 70"/>
          <p:cNvSpPr>
            <a:spLocks noGrp="1" noChangeArrowheads="1"/>
          </p:cNvSpPr>
          <p:nvPr>
            <p:ph type="sldNum" sz="quarter" idx="12"/>
          </p:nvPr>
        </p:nvSpPr>
        <p:spPr>
          <a:ln/>
        </p:spPr>
        <p:txBody>
          <a:bodyPr/>
          <a:lstStyle>
            <a:lvl1pPr>
              <a:defRPr/>
            </a:lvl1pPr>
          </a:lstStyle>
          <a:p>
            <a:fld id="{3663D85B-F77C-B34E-8CAB-9577FBE7C292}" type="slidenum">
              <a:rPr lang="en-US" altLang="en-US"/>
              <a:pPr/>
              <a:t>‹#›</a:t>
            </a:fld>
            <a:endParaRPr lang="en-US" altLang="en-US"/>
          </a:p>
        </p:txBody>
      </p:sp>
    </p:spTree>
    <p:extLst>
      <p:ext uri="{BB962C8B-B14F-4D97-AF65-F5344CB8AC3E}">
        <p14:creationId xmlns:p14="http://schemas.microsoft.com/office/powerpoint/2010/main" val="1269510998"/>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p>
        </p:txBody>
      </p:sp>
      <p:sp>
        <p:nvSpPr>
          <p:cNvPr id="5" name="Rectangle 69"/>
          <p:cNvSpPr>
            <a:spLocks noGrp="1" noChangeArrowheads="1"/>
          </p:cNvSpPr>
          <p:nvPr>
            <p:ph type="ftr" sz="quarter" idx="11"/>
          </p:nvPr>
        </p:nvSpPr>
        <p:spPr>
          <a:ln/>
        </p:spPr>
        <p:txBody>
          <a:bodyPr/>
          <a:lstStyle>
            <a:lvl1pPr>
              <a:defRPr/>
            </a:lvl1pPr>
          </a:lstStyle>
          <a:p>
            <a:pPr>
              <a:defRPr/>
            </a:pPr>
            <a:endParaRPr lang="en-US"/>
          </a:p>
        </p:txBody>
      </p:sp>
      <p:sp>
        <p:nvSpPr>
          <p:cNvPr id="6" name="Rectangle 70"/>
          <p:cNvSpPr>
            <a:spLocks noGrp="1" noChangeArrowheads="1"/>
          </p:cNvSpPr>
          <p:nvPr>
            <p:ph type="sldNum" sz="quarter" idx="12"/>
          </p:nvPr>
        </p:nvSpPr>
        <p:spPr>
          <a:ln/>
        </p:spPr>
        <p:txBody>
          <a:bodyPr/>
          <a:lstStyle>
            <a:lvl1pPr>
              <a:defRPr/>
            </a:lvl1pPr>
          </a:lstStyle>
          <a:p>
            <a:fld id="{FEBD3C11-1D0B-BE40-8A92-2966CE8C1587}" type="slidenum">
              <a:rPr lang="en-US" altLang="en-US"/>
              <a:pPr/>
              <a:t>‹#›</a:t>
            </a:fld>
            <a:endParaRPr lang="en-US" altLang="en-US"/>
          </a:p>
        </p:txBody>
      </p:sp>
    </p:spTree>
    <p:extLst>
      <p:ext uri="{BB962C8B-B14F-4D97-AF65-F5344CB8AC3E}">
        <p14:creationId xmlns:p14="http://schemas.microsoft.com/office/powerpoint/2010/main" val="821439948"/>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p>
        </p:txBody>
      </p:sp>
      <p:sp>
        <p:nvSpPr>
          <p:cNvPr id="5" name="Rectangle 69"/>
          <p:cNvSpPr>
            <a:spLocks noGrp="1" noChangeArrowheads="1"/>
          </p:cNvSpPr>
          <p:nvPr>
            <p:ph type="ftr" sz="quarter" idx="11"/>
          </p:nvPr>
        </p:nvSpPr>
        <p:spPr>
          <a:ln/>
        </p:spPr>
        <p:txBody>
          <a:bodyPr/>
          <a:lstStyle>
            <a:lvl1pPr>
              <a:defRPr/>
            </a:lvl1pPr>
          </a:lstStyle>
          <a:p>
            <a:pPr>
              <a:defRPr/>
            </a:pPr>
            <a:endParaRPr lang="en-US"/>
          </a:p>
        </p:txBody>
      </p:sp>
      <p:sp>
        <p:nvSpPr>
          <p:cNvPr id="6" name="Rectangle 70"/>
          <p:cNvSpPr>
            <a:spLocks noGrp="1" noChangeArrowheads="1"/>
          </p:cNvSpPr>
          <p:nvPr>
            <p:ph type="sldNum" sz="quarter" idx="12"/>
          </p:nvPr>
        </p:nvSpPr>
        <p:spPr>
          <a:ln/>
        </p:spPr>
        <p:txBody>
          <a:bodyPr/>
          <a:lstStyle>
            <a:lvl1pPr>
              <a:defRPr/>
            </a:lvl1pPr>
          </a:lstStyle>
          <a:p>
            <a:fld id="{FA41B6D8-E9EC-644E-B365-4982AE53CC95}" type="slidenum">
              <a:rPr lang="en-US" altLang="en-US"/>
              <a:pPr/>
              <a:t>‹#›</a:t>
            </a:fld>
            <a:endParaRPr lang="en-US" altLang="en-US"/>
          </a:p>
        </p:txBody>
      </p:sp>
    </p:spTree>
    <p:extLst>
      <p:ext uri="{BB962C8B-B14F-4D97-AF65-F5344CB8AC3E}">
        <p14:creationId xmlns:p14="http://schemas.microsoft.com/office/powerpoint/2010/main" val="1916323120"/>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8"/>
          <p:cNvSpPr>
            <a:spLocks noGrp="1" noChangeArrowheads="1"/>
          </p:cNvSpPr>
          <p:nvPr>
            <p:ph type="dt" sz="half" idx="10"/>
          </p:nvPr>
        </p:nvSpPr>
        <p:spPr>
          <a:ln/>
        </p:spPr>
        <p:txBody>
          <a:bodyPr/>
          <a:lstStyle>
            <a:lvl1pPr>
              <a:defRPr/>
            </a:lvl1pPr>
          </a:lstStyle>
          <a:p>
            <a:pPr>
              <a:defRPr/>
            </a:pPr>
            <a:endParaRPr lang="en-US"/>
          </a:p>
        </p:txBody>
      </p:sp>
      <p:sp>
        <p:nvSpPr>
          <p:cNvPr id="6" name="Rectangle 69"/>
          <p:cNvSpPr>
            <a:spLocks noGrp="1" noChangeArrowheads="1"/>
          </p:cNvSpPr>
          <p:nvPr>
            <p:ph type="ftr" sz="quarter" idx="11"/>
          </p:nvPr>
        </p:nvSpPr>
        <p:spPr>
          <a:ln/>
        </p:spPr>
        <p:txBody>
          <a:bodyPr/>
          <a:lstStyle>
            <a:lvl1pPr>
              <a:defRPr/>
            </a:lvl1pPr>
          </a:lstStyle>
          <a:p>
            <a:pPr>
              <a:defRPr/>
            </a:pPr>
            <a:endParaRPr lang="en-US"/>
          </a:p>
        </p:txBody>
      </p:sp>
      <p:sp>
        <p:nvSpPr>
          <p:cNvPr id="7" name="Rectangle 70"/>
          <p:cNvSpPr>
            <a:spLocks noGrp="1" noChangeArrowheads="1"/>
          </p:cNvSpPr>
          <p:nvPr>
            <p:ph type="sldNum" sz="quarter" idx="12"/>
          </p:nvPr>
        </p:nvSpPr>
        <p:spPr>
          <a:ln/>
        </p:spPr>
        <p:txBody>
          <a:bodyPr/>
          <a:lstStyle>
            <a:lvl1pPr>
              <a:defRPr/>
            </a:lvl1pPr>
          </a:lstStyle>
          <a:p>
            <a:fld id="{3A3A982E-D914-3D47-AA03-99AE322DF6CF}" type="slidenum">
              <a:rPr lang="en-US" altLang="en-US"/>
              <a:pPr/>
              <a:t>‹#›</a:t>
            </a:fld>
            <a:endParaRPr lang="en-US" altLang="en-US"/>
          </a:p>
        </p:txBody>
      </p:sp>
    </p:spTree>
    <p:extLst>
      <p:ext uri="{BB962C8B-B14F-4D97-AF65-F5344CB8AC3E}">
        <p14:creationId xmlns:p14="http://schemas.microsoft.com/office/powerpoint/2010/main" val="1830423781"/>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8"/>
          <p:cNvSpPr>
            <a:spLocks noGrp="1" noChangeArrowheads="1"/>
          </p:cNvSpPr>
          <p:nvPr>
            <p:ph type="dt" sz="half" idx="10"/>
          </p:nvPr>
        </p:nvSpPr>
        <p:spPr>
          <a:ln/>
        </p:spPr>
        <p:txBody>
          <a:bodyPr/>
          <a:lstStyle>
            <a:lvl1pPr>
              <a:defRPr/>
            </a:lvl1pPr>
          </a:lstStyle>
          <a:p>
            <a:pPr>
              <a:defRPr/>
            </a:pPr>
            <a:endParaRPr lang="en-US"/>
          </a:p>
        </p:txBody>
      </p:sp>
      <p:sp>
        <p:nvSpPr>
          <p:cNvPr id="8" name="Rectangle 69"/>
          <p:cNvSpPr>
            <a:spLocks noGrp="1" noChangeArrowheads="1"/>
          </p:cNvSpPr>
          <p:nvPr>
            <p:ph type="ftr" sz="quarter" idx="11"/>
          </p:nvPr>
        </p:nvSpPr>
        <p:spPr>
          <a:ln/>
        </p:spPr>
        <p:txBody>
          <a:bodyPr/>
          <a:lstStyle>
            <a:lvl1pPr>
              <a:defRPr/>
            </a:lvl1pPr>
          </a:lstStyle>
          <a:p>
            <a:pPr>
              <a:defRPr/>
            </a:pPr>
            <a:endParaRPr lang="en-US"/>
          </a:p>
        </p:txBody>
      </p:sp>
      <p:sp>
        <p:nvSpPr>
          <p:cNvPr id="9" name="Rectangle 70"/>
          <p:cNvSpPr>
            <a:spLocks noGrp="1" noChangeArrowheads="1"/>
          </p:cNvSpPr>
          <p:nvPr>
            <p:ph type="sldNum" sz="quarter" idx="12"/>
          </p:nvPr>
        </p:nvSpPr>
        <p:spPr>
          <a:ln/>
        </p:spPr>
        <p:txBody>
          <a:bodyPr/>
          <a:lstStyle>
            <a:lvl1pPr>
              <a:defRPr/>
            </a:lvl1pPr>
          </a:lstStyle>
          <a:p>
            <a:fld id="{7D2A165F-68FD-B74E-9D14-6E6262F9F6AE}" type="slidenum">
              <a:rPr lang="en-US" altLang="en-US"/>
              <a:pPr/>
              <a:t>‹#›</a:t>
            </a:fld>
            <a:endParaRPr lang="en-US" altLang="en-US"/>
          </a:p>
        </p:txBody>
      </p:sp>
    </p:spTree>
    <p:extLst>
      <p:ext uri="{BB962C8B-B14F-4D97-AF65-F5344CB8AC3E}">
        <p14:creationId xmlns:p14="http://schemas.microsoft.com/office/powerpoint/2010/main" val="1229243992"/>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8"/>
          <p:cNvSpPr>
            <a:spLocks noGrp="1" noChangeArrowheads="1"/>
          </p:cNvSpPr>
          <p:nvPr>
            <p:ph type="dt" sz="half" idx="10"/>
          </p:nvPr>
        </p:nvSpPr>
        <p:spPr>
          <a:ln/>
        </p:spPr>
        <p:txBody>
          <a:bodyPr/>
          <a:lstStyle>
            <a:lvl1pPr>
              <a:defRPr/>
            </a:lvl1pPr>
          </a:lstStyle>
          <a:p>
            <a:pPr>
              <a:defRPr/>
            </a:pPr>
            <a:endParaRPr lang="en-US"/>
          </a:p>
        </p:txBody>
      </p:sp>
      <p:sp>
        <p:nvSpPr>
          <p:cNvPr id="4" name="Rectangle 69"/>
          <p:cNvSpPr>
            <a:spLocks noGrp="1" noChangeArrowheads="1"/>
          </p:cNvSpPr>
          <p:nvPr>
            <p:ph type="ftr" sz="quarter" idx="11"/>
          </p:nvPr>
        </p:nvSpPr>
        <p:spPr>
          <a:ln/>
        </p:spPr>
        <p:txBody>
          <a:bodyPr/>
          <a:lstStyle>
            <a:lvl1pPr>
              <a:defRPr/>
            </a:lvl1pPr>
          </a:lstStyle>
          <a:p>
            <a:pPr>
              <a:defRPr/>
            </a:pPr>
            <a:endParaRPr lang="en-US"/>
          </a:p>
        </p:txBody>
      </p:sp>
      <p:sp>
        <p:nvSpPr>
          <p:cNvPr id="5" name="Rectangle 70"/>
          <p:cNvSpPr>
            <a:spLocks noGrp="1" noChangeArrowheads="1"/>
          </p:cNvSpPr>
          <p:nvPr>
            <p:ph type="sldNum" sz="quarter" idx="12"/>
          </p:nvPr>
        </p:nvSpPr>
        <p:spPr>
          <a:ln/>
        </p:spPr>
        <p:txBody>
          <a:bodyPr/>
          <a:lstStyle>
            <a:lvl1pPr>
              <a:defRPr/>
            </a:lvl1pPr>
          </a:lstStyle>
          <a:p>
            <a:fld id="{5A0CCC99-BBFA-4E40-B8EA-B5FB4EA21EA6}" type="slidenum">
              <a:rPr lang="en-US" altLang="en-US"/>
              <a:pPr/>
              <a:t>‹#›</a:t>
            </a:fld>
            <a:endParaRPr lang="en-US" altLang="en-US"/>
          </a:p>
        </p:txBody>
      </p:sp>
    </p:spTree>
    <p:extLst>
      <p:ext uri="{BB962C8B-B14F-4D97-AF65-F5344CB8AC3E}">
        <p14:creationId xmlns:p14="http://schemas.microsoft.com/office/powerpoint/2010/main" val="1111089404"/>
      </p:ext>
    </p:extLst>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p>
        </p:txBody>
      </p:sp>
      <p:sp>
        <p:nvSpPr>
          <p:cNvPr id="3" name="Rectangle 69"/>
          <p:cNvSpPr>
            <a:spLocks noGrp="1" noChangeArrowheads="1"/>
          </p:cNvSpPr>
          <p:nvPr>
            <p:ph type="ftr" sz="quarter" idx="11"/>
          </p:nvPr>
        </p:nvSpPr>
        <p:spPr>
          <a:ln/>
        </p:spPr>
        <p:txBody>
          <a:bodyPr/>
          <a:lstStyle>
            <a:lvl1pPr>
              <a:defRPr/>
            </a:lvl1pPr>
          </a:lstStyle>
          <a:p>
            <a:pPr>
              <a:defRPr/>
            </a:pPr>
            <a:endParaRPr lang="en-US"/>
          </a:p>
        </p:txBody>
      </p:sp>
      <p:sp>
        <p:nvSpPr>
          <p:cNvPr id="4" name="Rectangle 70"/>
          <p:cNvSpPr>
            <a:spLocks noGrp="1" noChangeArrowheads="1"/>
          </p:cNvSpPr>
          <p:nvPr>
            <p:ph type="sldNum" sz="quarter" idx="12"/>
          </p:nvPr>
        </p:nvSpPr>
        <p:spPr>
          <a:ln/>
        </p:spPr>
        <p:txBody>
          <a:bodyPr/>
          <a:lstStyle>
            <a:lvl1pPr>
              <a:defRPr/>
            </a:lvl1pPr>
          </a:lstStyle>
          <a:p>
            <a:fld id="{EDA261F8-CF85-A64F-8B40-4B17D938E63F}" type="slidenum">
              <a:rPr lang="en-US" altLang="en-US"/>
              <a:pPr/>
              <a:t>‹#›</a:t>
            </a:fld>
            <a:endParaRPr lang="en-US" altLang="en-US"/>
          </a:p>
        </p:txBody>
      </p:sp>
    </p:spTree>
    <p:extLst>
      <p:ext uri="{BB962C8B-B14F-4D97-AF65-F5344CB8AC3E}">
        <p14:creationId xmlns:p14="http://schemas.microsoft.com/office/powerpoint/2010/main" val="1709302363"/>
      </p:ext>
    </p:extLst>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p>
        </p:txBody>
      </p:sp>
      <p:sp>
        <p:nvSpPr>
          <p:cNvPr id="6" name="Rectangle 69"/>
          <p:cNvSpPr>
            <a:spLocks noGrp="1" noChangeArrowheads="1"/>
          </p:cNvSpPr>
          <p:nvPr>
            <p:ph type="ftr" sz="quarter" idx="11"/>
          </p:nvPr>
        </p:nvSpPr>
        <p:spPr>
          <a:ln/>
        </p:spPr>
        <p:txBody>
          <a:bodyPr/>
          <a:lstStyle>
            <a:lvl1pPr>
              <a:defRPr/>
            </a:lvl1pPr>
          </a:lstStyle>
          <a:p>
            <a:pPr>
              <a:defRPr/>
            </a:pPr>
            <a:endParaRPr lang="en-US"/>
          </a:p>
        </p:txBody>
      </p:sp>
      <p:sp>
        <p:nvSpPr>
          <p:cNvPr id="7" name="Rectangle 70"/>
          <p:cNvSpPr>
            <a:spLocks noGrp="1" noChangeArrowheads="1"/>
          </p:cNvSpPr>
          <p:nvPr>
            <p:ph type="sldNum" sz="quarter" idx="12"/>
          </p:nvPr>
        </p:nvSpPr>
        <p:spPr>
          <a:ln/>
        </p:spPr>
        <p:txBody>
          <a:bodyPr/>
          <a:lstStyle>
            <a:lvl1pPr>
              <a:defRPr/>
            </a:lvl1pPr>
          </a:lstStyle>
          <a:p>
            <a:fld id="{600DFD85-018F-5C47-BA06-DAF8CA35A08F}" type="slidenum">
              <a:rPr lang="en-US" altLang="en-US"/>
              <a:pPr/>
              <a:t>‹#›</a:t>
            </a:fld>
            <a:endParaRPr lang="en-US" altLang="en-US"/>
          </a:p>
        </p:txBody>
      </p:sp>
    </p:spTree>
    <p:extLst>
      <p:ext uri="{BB962C8B-B14F-4D97-AF65-F5344CB8AC3E}">
        <p14:creationId xmlns:p14="http://schemas.microsoft.com/office/powerpoint/2010/main" val="1356069022"/>
      </p:ext>
    </p:extLst>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p>
        </p:txBody>
      </p:sp>
      <p:sp>
        <p:nvSpPr>
          <p:cNvPr id="6" name="Rectangle 69"/>
          <p:cNvSpPr>
            <a:spLocks noGrp="1" noChangeArrowheads="1"/>
          </p:cNvSpPr>
          <p:nvPr>
            <p:ph type="ftr" sz="quarter" idx="11"/>
          </p:nvPr>
        </p:nvSpPr>
        <p:spPr>
          <a:ln/>
        </p:spPr>
        <p:txBody>
          <a:bodyPr/>
          <a:lstStyle>
            <a:lvl1pPr>
              <a:defRPr/>
            </a:lvl1pPr>
          </a:lstStyle>
          <a:p>
            <a:pPr>
              <a:defRPr/>
            </a:pPr>
            <a:endParaRPr lang="en-US"/>
          </a:p>
        </p:txBody>
      </p:sp>
      <p:sp>
        <p:nvSpPr>
          <p:cNvPr id="7" name="Rectangle 70"/>
          <p:cNvSpPr>
            <a:spLocks noGrp="1" noChangeArrowheads="1"/>
          </p:cNvSpPr>
          <p:nvPr>
            <p:ph type="sldNum" sz="quarter" idx="12"/>
          </p:nvPr>
        </p:nvSpPr>
        <p:spPr>
          <a:ln/>
        </p:spPr>
        <p:txBody>
          <a:bodyPr/>
          <a:lstStyle>
            <a:lvl1pPr>
              <a:defRPr/>
            </a:lvl1pPr>
          </a:lstStyle>
          <a:p>
            <a:fld id="{F286693A-4DCB-894B-96F4-F8D8C4DCD7CD}" type="slidenum">
              <a:rPr lang="en-US" altLang="en-US"/>
              <a:pPr/>
              <a:t>‹#›</a:t>
            </a:fld>
            <a:endParaRPr lang="en-US" altLang="en-US"/>
          </a:p>
        </p:txBody>
      </p:sp>
    </p:spTree>
    <p:extLst>
      <p:ext uri="{BB962C8B-B14F-4D97-AF65-F5344CB8AC3E}">
        <p14:creationId xmlns:p14="http://schemas.microsoft.com/office/powerpoint/2010/main" val="208107143"/>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2413" cy="6856413"/>
            <a:chOff x="0" y="0"/>
            <a:chExt cx="5759" cy="4319"/>
          </a:xfrm>
        </p:grpSpPr>
        <p:sp>
          <p:nvSpPr>
            <p:cNvPr id="257027"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grpSp>
          <p:nvGrpSpPr>
            <p:cNvPr id="1033" name="Group 4"/>
            <p:cNvGrpSpPr>
              <a:grpSpLocks/>
            </p:cNvGrpSpPr>
            <p:nvPr userDrawn="1"/>
          </p:nvGrpSpPr>
          <p:grpSpPr bwMode="auto">
            <a:xfrm>
              <a:off x="0" y="0"/>
              <a:ext cx="5759" cy="4319"/>
              <a:chOff x="0" y="0"/>
              <a:chExt cx="5759" cy="4319"/>
            </a:xfrm>
          </p:grpSpPr>
          <p:sp>
            <p:nvSpPr>
              <p:cNvPr id="257029"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30"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31"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32"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33"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34"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35"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36"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37"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38"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39"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40"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41"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42"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43"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44"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45"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46"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47"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48"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49"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50"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51"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52"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53"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grpSp>
            <p:nvGrpSpPr>
              <p:cNvPr id="1059" name="Group 30"/>
              <p:cNvGrpSpPr>
                <a:grpSpLocks/>
              </p:cNvGrpSpPr>
              <p:nvPr userDrawn="1"/>
            </p:nvGrpSpPr>
            <p:grpSpPr bwMode="auto">
              <a:xfrm>
                <a:off x="0" y="0"/>
                <a:ext cx="5758" cy="1045"/>
                <a:chOff x="0" y="0"/>
                <a:chExt cx="5758" cy="1045"/>
              </a:xfrm>
            </p:grpSpPr>
            <p:sp>
              <p:nvSpPr>
                <p:cNvPr id="257055"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56"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57"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58"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59"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60"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61"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62"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63"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64"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65"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66"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67"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68"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69"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grpSp>
          <p:grpSp>
            <p:nvGrpSpPr>
              <p:cNvPr id="1060" name="Group 46"/>
              <p:cNvGrpSpPr>
                <a:grpSpLocks/>
              </p:cNvGrpSpPr>
              <p:nvPr userDrawn="1"/>
            </p:nvGrpSpPr>
            <p:grpSpPr bwMode="auto">
              <a:xfrm>
                <a:off x="0" y="558"/>
                <a:ext cx="5758" cy="487"/>
                <a:chOff x="0" y="558"/>
                <a:chExt cx="5758" cy="487"/>
              </a:xfrm>
            </p:grpSpPr>
            <p:sp>
              <p:nvSpPr>
                <p:cNvPr id="257071"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72"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grpSp>
          <p:grpSp>
            <p:nvGrpSpPr>
              <p:cNvPr id="1061" name="Group 49"/>
              <p:cNvGrpSpPr>
                <a:grpSpLocks/>
              </p:cNvGrpSpPr>
              <p:nvPr userDrawn="1"/>
            </p:nvGrpSpPr>
            <p:grpSpPr bwMode="auto">
              <a:xfrm>
                <a:off x="264" y="1039"/>
                <a:ext cx="5200" cy="3280"/>
                <a:chOff x="264" y="1039"/>
                <a:chExt cx="5200" cy="3280"/>
              </a:xfrm>
            </p:grpSpPr>
            <p:sp>
              <p:nvSpPr>
                <p:cNvPr id="257074"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75"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76"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77"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78"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79"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80"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81"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82"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grpSp>
          <p:sp>
            <p:nvSpPr>
              <p:cNvPr id="257083"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84"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xmlns="" w="9525">
                    <a:solidFill>
                      <a:schemeClr val="accent2"/>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85"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xmlns="" w="9525">
                    <a:solidFill>
                      <a:schemeClr val="accent2"/>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86"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xmlns="" w="9525">
                    <a:solidFill>
                      <a:schemeClr val="accent2"/>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87"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88"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89"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sp>
            <p:nvSpPr>
              <p:cNvPr id="257090"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buFont typeface="Wingdings" charset="0"/>
                  <a:buChar char="§"/>
                  <a:defRPr/>
                </a:pPr>
                <a:endParaRPr lang="en-US">
                  <a:ea typeface="ＭＳ Ｐゴシック" charset="0"/>
                </a:endParaRPr>
              </a:p>
            </p:txBody>
          </p:sp>
        </p:grpSp>
      </p:grpSp>
      <p:sp>
        <p:nvSpPr>
          <p:cNvPr id="257091" name="Rectangle 67"/>
          <p:cNvSpPr>
            <a:spLocks noGrp="1" noChangeArrowheads="1"/>
          </p:cNvSpPr>
          <p:nvPr>
            <p:ph type="title"/>
          </p:nvPr>
        </p:nvSpPr>
        <p:spPr bwMode="auto">
          <a:xfrm>
            <a:off x="455613" y="273050"/>
            <a:ext cx="8226425"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57092" name="Rectangle 68"/>
          <p:cNvSpPr>
            <a:spLocks noGrp="1" noChangeArrowheads="1"/>
          </p:cNvSpPr>
          <p:nvPr>
            <p:ph type="dt" sz="half" idx="2"/>
          </p:nvPr>
        </p:nvSpPr>
        <p:spPr bwMode="auto">
          <a:xfrm>
            <a:off x="455613" y="6242050"/>
            <a:ext cx="2130425" cy="474663"/>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smtClean="0">
                <a:solidFill>
                  <a:schemeClr val="tx1"/>
                </a:solidFill>
                <a:effectLst>
                  <a:outerShdw blurRad="38100" dist="38100" dir="2700000" algn="tl">
                    <a:srgbClr val="000000"/>
                  </a:outerShdw>
                </a:effectLst>
                <a:latin typeface="+mn-lt"/>
                <a:ea typeface="ＭＳ Ｐゴシック" charset="0"/>
              </a:defRPr>
            </a:lvl1pPr>
          </a:lstStyle>
          <a:p>
            <a:pPr>
              <a:defRPr/>
            </a:pPr>
            <a:endParaRPr lang="en-US"/>
          </a:p>
        </p:txBody>
      </p:sp>
      <p:sp>
        <p:nvSpPr>
          <p:cNvPr id="257093"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smtClean="0">
                <a:solidFill>
                  <a:schemeClr val="tx1"/>
                </a:solidFill>
                <a:effectLst>
                  <a:outerShdw blurRad="38100" dist="38100" dir="2700000" algn="tl">
                    <a:srgbClr val="000000"/>
                  </a:outerShdw>
                </a:effectLst>
                <a:latin typeface="+mn-lt"/>
                <a:ea typeface="ＭＳ Ｐゴシック" charset="0"/>
              </a:defRPr>
            </a:lvl1pPr>
          </a:lstStyle>
          <a:p>
            <a:pPr>
              <a:defRPr/>
            </a:pPr>
            <a:endParaRPr lang="en-US"/>
          </a:p>
        </p:txBody>
      </p:sp>
      <p:sp>
        <p:nvSpPr>
          <p:cNvPr id="257094"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solidFill>
                  <a:schemeClr val="tx1"/>
                </a:solidFill>
                <a:effectLst>
                  <a:outerShdw blurRad="38100" dist="38100" dir="2700000" algn="tl">
                    <a:srgbClr val="000000"/>
                  </a:outerShdw>
                </a:effectLst>
                <a:latin typeface="Arial" charset="0"/>
              </a:defRPr>
            </a:lvl1pPr>
          </a:lstStyle>
          <a:p>
            <a:fld id="{30CAD22F-4C81-174F-9B50-527C123ECF7D}" type="slidenum">
              <a:rPr lang="en-US" altLang="en-US"/>
              <a:pPr/>
              <a:t>‹#›</a:t>
            </a:fld>
            <a:endParaRPr lang="en-US" altLang="en-US"/>
          </a:p>
        </p:txBody>
      </p:sp>
      <p:sp>
        <p:nvSpPr>
          <p:cNvPr id="257095" name="Rectangle 71"/>
          <p:cNvSpPr>
            <a:spLocks noGrp="1" noChangeArrowheads="1"/>
          </p:cNvSpPr>
          <p:nvPr>
            <p:ph type="body" idx="1"/>
          </p:nvPr>
        </p:nvSpPr>
        <p:spPr bwMode="auto">
          <a:xfrm>
            <a:off x="455613" y="1598613"/>
            <a:ext cx="8226425" cy="4497387"/>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spd="slow">
    <p:fade thruBlk="1"/>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115000"/>
        <a:buFont typeface="Wingdings"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charset="2"/>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15000"/>
        <a:buFont typeface="Wingdings" charset="2"/>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Font typeface="Wingdings" charset="2"/>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15000"/>
        <a:buFont typeface="Wingdings" charset="2"/>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2"/>
        </a:buClr>
        <a:buSzPct val="115000"/>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2"/>
        </a:buClr>
        <a:buSzPct val="115000"/>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2"/>
        </a:buClr>
        <a:buSzPct val="115000"/>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2"/>
        </a:buClr>
        <a:buSzPct val="115000"/>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17.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arget="../embeddings/oleObject6.bin" Type="http://schemas.openxmlformats.org/officeDocument/2006/relationships/oleObject"/><Relationship Id="rId4" Target="../media/image18.png" Type="http://schemas.openxmlformats.org/officeDocument/2006/relationships/image"/><Relationship Id="rId5" Target="../media/image19.jpeg" Type="http://schemas.openxmlformats.org/officeDocument/2006/relationships/image"/><Relationship Id="rId6" Target="../media/image20.jpeg" Type="http://schemas.openxmlformats.org/officeDocument/2006/relationships/image"/><Relationship Id="rId1" Target="../drawings/vmlDrawing5.vml" Type="http://schemas.openxmlformats.org/officeDocument/2006/relationships/vmlDrawing"/><Relationship Id="rId2" Target="../slideLayouts/slideLayout2.xml" Type="http://schemas.openxmlformats.org/officeDocument/2006/relationships/slideLayout"/></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3.xml.rels><?xml version="1.0" encoding="UTF-8" standalone="yes" ?><Relationships xmlns="http://schemas.openxmlformats.org/package/2006/relationships"><Relationship Id="rId1" Target="../slideLayouts/slideLayout2.xml" Type="http://schemas.openxmlformats.org/officeDocument/2006/relationships/slideLayout"/><Relationship Id="rId2" Target="../media/image22.jpeg" Type="http://schemas.openxmlformats.org/officeDocument/2006/relationships/image"/></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23.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arget="../slideLayouts/slideLayout2.xml" Type="http://schemas.openxmlformats.org/officeDocument/2006/relationships/slideLayout"/><Relationship Id="rId2" Target="../media/image25.jpeg" Type="http://schemas.openxmlformats.org/officeDocument/2006/relationships/image"/><Relationship Id="rId3" Target="../media/image26.jpeg" Type="http://schemas.openxmlformats.org/officeDocument/2006/relationships/image"/></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27.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arget="../slideLayouts/slideLayout2.xml" Type="http://schemas.openxmlformats.org/officeDocument/2006/relationships/slideLayout"/><Relationship Id="rId2" Target="../media/image28.jpeg" Type="http://schemas.openxmlformats.org/officeDocument/2006/relationships/image"/></Relationships>
</file>

<file path=ppt/slides/_rels/slide2.xml.rels><?xml version="1.0" encoding="UTF-8" standalone="yes" ?><Relationships xmlns="http://schemas.openxmlformats.org/package/2006/relationships"><Relationship Id="rId3" Target="../media/image3.jpeg" Type="http://schemas.openxmlformats.org/officeDocument/2006/relationships/image"/><Relationship Id="rId4" Target="../media/image4.jpeg" Type="http://schemas.openxmlformats.org/officeDocument/2006/relationships/image"/><Relationship Id="rId1" Target="../slideLayouts/slideLayout7.xml" Type="http://schemas.openxmlformats.org/officeDocument/2006/relationships/slideLayout"/><Relationship Id="rId2" Target="../media/image2.jpeg" Type="http://schemas.openxmlformats.org/officeDocument/2006/relationships/image"/></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 Id="rId3"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31.png"/><Relationship Id="rId5" Type="http://schemas.openxmlformats.org/officeDocument/2006/relationships/oleObject" Target="../embeddings/oleObject10.bin"/><Relationship Id="rId6" Type="http://schemas.openxmlformats.org/officeDocument/2006/relationships/image" Target="../media/image32.pn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arget="../slideLayouts/slideLayout2.xml" Type="http://schemas.openxmlformats.org/officeDocument/2006/relationships/slideLayout"/><Relationship Id="rId2" Target="../media/image33.jpeg" Type="http://schemas.openxmlformats.org/officeDocument/2006/relationships/image"/></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34.png"/><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35.png"/><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13.bin"/><Relationship Id="rId5" Type="http://schemas.openxmlformats.org/officeDocument/2006/relationships/image" Target="../media/image36.png"/><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27.xml.rels><?xml version="1.0" encoding="UTF-8" standalone="yes" ?><Relationships xmlns="http://schemas.openxmlformats.org/package/2006/relationships"><Relationship Id="rId1" Target="../slideLayouts/slideLayout2.xml" Type="http://schemas.openxmlformats.org/officeDocument/2006/relationships/slideLayout"/><Relationship Id="rId2" Target="../media/image38.jpeg" Type="http://schemas.openxmlformats.org/officeDocument/2006/relationships/image"/></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arget="../media/image42.jpeg" Type="http://schemas.openxmlformats.org/officeDocument/2006/relationships/image"/><Relationship Id="rId4" Target="../embeddings/oleObject14.bin" Type="http://schemas.openxmlformats.org/officeDocument/2006/relationships/oleObject"/><Relationship Id="rId5" Target="../media/image41.png" Type="http://schemas.openxmlformats.org/officeDocument/2006/relationships/image"/><Relationship Id="rId1" Target="../drawings/vmlDrawing12.vml" Type="http://schemas.openxmlformats.org/officeDocument/2006/relationships/vmlDrawing"/><Relationship Id="rId2" Target="../slideLayouts/slideLayout2.xml" Type="http://schemas.openxmlformats.org/officeDocument/2006/relationships/slideLayout"/></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oleObject" Target="../embeddings/oleObject15.bin"/><Relationship Id="rId5" Type="http://schemas.openxmlformats.org/officeDocument/2006/relationships/image" Target="../media/image43.png"/><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image" Target="../media/image45.png"/><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7.bin"/><Relationship Id="rId5" Type="http://schemas.openxmlformats.org/officeDocument/2006/relationships/image" Target="../media/image47.png"/><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arget="../media/image48.png" Type="http://schemas.openxmlformats.org/officeDocument/2006/relationships/image"/><Relationship Id="rId4" Target="../media/image49.jpeg" Type="http://schemas.openxmlformats.org/officeDocument/2006/relationships/image"/><Relationship Id="rId5" Target="../media/image50.jpeg" Type="http://schemas.openxmlformats.org/officeDocument/2006/relationships/image"/><Relationship Id="rId1" Target="../slideLayouts/slideLayout2.xml" Type="http://schemas.openxmlformats.org/officeDocument/2006/relationships/slideLayout"/><Relationship Id="rId2" Target="../notesSlides/notesSlide3.xml" Type="http://schemas.openxmlformats.org/officeDocument/2006/relationships/notesSlide"/></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7.xml.rels><?xml version="1.0" encoding="UTF-8" standalone="yes" ?><Relationships xmlns="http://schemas.openxmlformats.org/package/2006/relationships"><Relationship Id="rId1" Target="../slideLayouts/slideLayout2.xml" Type="http://schemas.openxmlformats.org/officeDocument/2006/relationships/slideLayout"/><Relationship Id="rId2" Target="../media/image51.jpeg" Type="http://schemas.openxmlformats.org/officeDocument/2006/relationships/image"/><Relationship Id="rId3" Target="../media/image52.jpeg" Type="http://schemas.openxmlformats.org/officeDocument/2006/relationships/image"/></Relationships>
</file>

<file path=ppt/slides/_rels/slide38.xml.rels><?xml version="1.0" encoding="UTF-8" standalone="yes" ?><Relationships xmlns="http://schemas.openxmlformats.org/package/2006/relationships"><Relationship Id="rId3" Target="../media/image55.jpeg" Type="http://schemas.openxmlformats.org/officeDocument/2006/relationships/image"/><Relationship Id="rId4" Target="../embeddings/oleObject18.bin" Type="http://schemas.openxmlformats.org/officeDocument/2006/relationships/oleObject"/><Relationship Id="rId5" Target="../media/image53.png" Type="http://schemas.openxmlformats.org/officeDocument/2006/relationships/image"/><Relationship Id="rId6" Target="../embeddings/oleObject19.bin" Type="http://schemas.openxmlformats.org/officeDocument/2006/relationships/oleObject"/><Relationship Id="rId7" Target="../media/image54.png" Type="http://schemas.openxmlformats.org/officeDocument/2006/relationships/image"/><Relationship Id="rId1" Target="../drawings/vmlDrawing16.vml" Type="http://schemas.openxmlformats.org/officeDocument/2006/relationships/vmlDrawing"/><Relationship Id="rId2" Target="../slideLayouts/slideLayout2.xml" Type="http://schemas.openxmlformats.org/officeDocument/2006/relationships/slideLayout"/></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4.xml.rels><?xml version="1.0" encoding="UTF-8" standalone="yes" ?><Relationships xmlns="http://schemas.openxmlformats.org/package/2006/relationships"><Relationship Id="rId1" Target="../slideLayouts/slideLayout12.xml" Type="http://schemas.openxmlformats.org/officeDocument/2006/relationships/slideLayout"/><Relationship Id="rId2" Target="../media/image6.jpeg" Type="http://schemas.openxmlformats.org/officeDocument/2006/relationships/image"/></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oleObject" Target="../embeddings/oleObject20.bin"/><Relationship Id="rId5" Type="http://schemas.openxmlformats.org/officeDocument/2006/relationships/image" Target="../media/image57.png"/><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1.bin"/><Relationship Id="rId4" Type="http://schemas.openxmlformats.org/officeDocument/2006/relationships/image" Target="../media/image60.png"/><Relationship Id="rId5" Type="http://schemas.openxmlformats.org/officeDocument/2006/relationships/image" Target="../media/image61.jpeg"/><Relationship Id="rId6" Type="http://schemas.openxmlformats.org/officeDocument/2006/relationships/image" Target="../media/image62.jpeg"/><Relationship Id="rId7" Type="http://schemas.openxmlformats.org/officeDocument/2006/relationships/image" Target="../media/image63.jpeg"/><Relationship Id="rId8" Type="http://schemas.openxmlformats.org/officeDocument/2006/relationships/image" Target="../media/image64.jpeg"/><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arget="../media/image68.jpeg" Type="http://schemas.openxmlformats.org/officeDocument/2006/relationships/image"/><Relationship Id="rId4" Target="../embeddings/oleObject22.bin" Type="http://schemas.openxmlformats.org/officeDocument/2006/relationships/oleObject"/><Relationship Id="rId5" Target="../media/image66.png" Type="http://schemas.openxmlformats.org/officeDocument/2006/relationships/image"/><Relationship Id="rId6" Target="../embeddings/oleObject23.bin" Type="http://schemas.openxmlformats.org/officeDocument/2006/relationships/oleObject"/><Relationship Id="rId7" Target="../media/image67.png" Type="http://schemas.openxmlformats.org/officeDocument/2006/relationships/image"/><Relationship Id="rId1" Target="../drawings/vmlDrawing19.vml" Type="http://schemas.openxmlformats.org/officeDocument/2006/relationships/vmlDrawing"/><Relationship Id="rId2" Target="../slideLayouts/slideLayout2.xml" Type="http://schemas.openxmlformats.org/officeDocument/2006/relationships/slideLayout"/></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5.xml.rels><?xml version="1.0" encoding="UTF-8" standalone="yes" ?><Relationships xmlns="http://schemas.openxmlformats.org/package/2006/relationships"><Relationship Id="rId3" Target="../media/image8.jpeg" Type="http://schemas.openxmlformats.org/officeDocument/2006/relationships/image"/><Relationship Id="rId4" Target="../embeddings/oleObject1.bin" Type="http://schemas.openxmlformats.org/officeDocument/2006/relationships/oleObject"/><Relationship Id="rId5" Target="../media/image7.png" Type="http://schemas.openxmlformats.org/officeDocument/2006/relationships/image"/><Relationship Id="rId1" Target="../drawings/vmlDrawing1.vml" Type="http://schemas.openxmlformats.org/officeDocument/2006/relationships/vmlDrawing"/><Relationship Id="rId2" Target="../slideLayouts/slideLayout2.xml" Type="http://schemas.openxmlformats.org/officeDocument/2006/relationships/slideLayout"/></Relationships>
</file>

<file path=ppt/slides/_rels/slide50.xml.rels><?xml version="1.0" encoding="UTF-8" standalone="yes" ?><Relationships xmlns="http://schemas.openxmlformats.org/package/2006/relationships"><Relationship Id="rId1" Target="../slideLayouts/slideLayout2.xml" Type="http://schemas.openxmlformats.org/officeDocument/2006/relationships/slideLayout"/><Relationship Id="rId2" Target="../media/image71.jpeg" Type="http://schemas.openxmlformats.org/officeDocument/2006/relationships/image"/><Relationship Id="rId3" Target="../media/image72.jpeg" Type="http://schemas.openxmlformats.org/officeDocument/2006/relationships/image"/></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6.xml.rels><?xml version="1.0" encoding="UTF-8" standalone="yes" ?><Relationships xmlns="http://schemas.openxmlformats.org/package/2006/relationships"><Relationship Id="rId1" Target="../slideLayouts/slideLayout13.xml" Type="http://schemas.openxmlformats.org/officeDocument/2006/relationships/slideLayout"/><Relationship Id="rId2" Target="../media/image9.jpeg" Type="http://schemas.openxmlformats.org/officeDocument/2006/relationships/image"/></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 Id="rId3" Type="http://schemas.openxmlformats.org/officeDocument/2006/relationships/image" Target="../media/image88.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arget="../slideLayouts/slideLayout2.xml" Type="http://schemas.openxmlformats.org/officeDocument/2006/relationships/slideLayout"/><Relationship Id="rId2" Target="../media/image89.jpeg" Type="http://schemas.openxmlformats.org/officeDocument/2006/relationships/image"/></Relationships>
</file>

<file path=ppt/slides/_rels/slide68.xml.rels><?xml version="1.0" encoding="UTF-8" standalone="yes" ?><Relationships xmlns="http://schemas.openxmlformats.org/package/2006/relationships"><Relationship Id="rId1" Target="../slideLayouts/slideLayout2.xml" Type="http://schemas.openxmlformats.org/officeDocument/2006/relationships/slideLayout"/><Relationship Id="rId2" Target="../media/image90.jpeg" Type="http://schemas.openxmlformats.org/officeDocument/2006/relationships/image"/></Relationships>
</file>

<file path=ppt/slides/_rels/slide69.xml.rels><?xml version="1.0" encoding="UTF-8" standalone="yes" ?><Relationships xmlns="http://schemas.openxmlformats.org/package/2006/relationships"><Relationship Id="rId1" Target="../slideLayouts/slideLayout2.xml" Type="http://schemas.openxmlformats.org/officeDocument/2006/relationships/slideLayout"/><Relationship Id="rId2" Target="../media/image91.jpeg" Type="http://schemas.openxmlformats.org/officeDocument/2006/relationships/image"/></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0.png"/><Relationship Id="rId5" Type="http://schemas.openxmlformats.org/officeDocument/2006/relationships/oleObject" Target="../embeddings/oleObject3.bin"/><Relationship Id="rId6" Type="http://schemas.openxmlformats.org/officeDocument/2006/relationships/image" Target="../media/image11.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eg"/><Relationship Id="rId3" Type="http://schemas.openxmlformats.org/officeDocument/2006/relationships/image" Target="../media/image93.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jpeg"/></Relationships>
</file>

<file path=ppt/slides/_rels/slide76.xml.rels><?xml version="1.0" encoding="UTF-8" standalone="yes" ?><Relationships xmlns="http://schemas.openxmlformats.org/package/2006/relationships"><Relationship Id="rId1" Target="../slideLayouts/slideLayout2.xml" Type="http://schemas.openxmlformats.org/officeDocument/2006/relationships/slideLayout"/><Relationship Id="rId2" Target="../media/image96.jpeg" Type="http://schemas.openxmlformats.org/officeDocument/2006/relationships/image"/><Relationship Id="rId3" Target="../media/image56.jpeg" Type="http://schemas.openxmlformats.org/officeDocument/2006/relationships/image"/></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arget="../slideLayouts/slideLayout2.xml" Type="http://schemas.openxmlformats.org/officeDocument/2006/relationships/slideLayout"/><Relationship Id="rId2" Target="../media/image89.jpeg" Type="http://schemas.openxmlformats.org/officeDocument/2006/relationships/image"/></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jpeg"/></Relationships>
</file>

<file path=ppt/slides/_rels/slide8.xml.rels><?xml version="1.0" encoding="UTF-8" standalone="yes" ?><Relationships xmlns="http://schemas.openxmlformats.org/package/2006/relationships"><Relationship Id="rId1" Target="../slideLayouts/slideLayout2.xml" Type="http://schemas.openxmlformats.org/officeDocument/2006/relationships/slideLayout"/><Relationship Id="rId2" Target="../media/image12.jpeg" Type="http://schemas.openxmlformats.org/officeDocument/2006/relationships/image"/></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24.bin"/><Relationship Id="rId4" Type="http://schemas.openxmlformats.org/officeDocument/2006/relationships/image" Target="../media/image98.png"/><Relationship Id="rId1" Type="http://schemas.openxmlformats.org/officeDocument/2006/relationships/vmlDrawing" Target="../drawings/vmlDrawing20.vml"/><Relationship Id="rId2"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eg"/></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25.bin"/><Relationship Id="rId4" Type="http://schemas.openxmlformats.org/officeDocument/2006/relationships/image" Target="../media/image103.png"/><Relationship Id="rId1" Type="http://schemas.openxmlformats.org/officeDocument/2006/relationships/vmlDrawing" Target="../drawings/vmlDrawing21.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oleObject" Target="../embeddings/oleObject4.bin"/><Relationship Id="rId7" Type="http://schemas.openxmlformats.org/officeDocument/2006/relationships/image" Target="../media/image13.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609600" y="152400"/>
            <a:ext cx="7924800" cy="16764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r>
              <a:rPr lang="en-US" altLang="en-US">
                <a:latin typeface="Tahoma" charset="0"/>
              </a:rPr>
              <a:t>The Influence Of Thomas &amp; Alexander Campbell</a:t>
            </a:r>
          </a:p>
        </p:txBody>
      </p:sp>
      <p:pic>
        <p:nvPicPr>
          <p:cNvPr id="5122" name="Picture 3" descr="1800MA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81200"/>
            <a:ext cx="44418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4" name="AutoShape 4"/>
          <p:cNvSpPr>
            <a:spLocks noChangeArrowheads="1"/>
          </p:cNvSpPr>
          <p:nvPr/>
        </p:nvSpPr>
        <p:spPr bwMode="auto">
          <a:xfrm>
            <a:off x="5638800" y="2438400"/>
            <a:ext cx="2209800" cy="2057400"/>
          </a:xfrm>
          <a:prstGeom prst="wedgeRectCallout">
            <a:avLst>
              <a:gd name="adj1" fmla="val -169542"/>
              <a:gd name="adj2" fmla="val 29014"/>
            </a:avLst>
          </a:prstGeom>
          <a:noFill/>
          <a:ln w="1270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a:spcBef>
                <a:spcPct val="0"/>
              </a:spcBef>
              <a:buClrTx/>
              <a:buSzTx/>
              <a:buFontTx/>
              <a:buNone/>
            </a:pPr>
            <a:r>
              <a:rPr lang="en-US" altLang="en-US" sz="2400">
                <a:solidFill>
                  <a:schemeClr val="tx1"/>
                </a:solidFill>
                <a:effectLst>
                  <a:outerShdw blurRad="38100" dist="38100" dir="2700000" algn="tl">
                    <a:srgbClr val="000000"/>
                  </a:outerShdw>
                </a:effectLst>
              </a:rPr>
              <a:t>1809, Thomas &amp; Alexander Campbell, Bethany, Virginia</a:t>
            </a:r>
          </a:p>
        </p:txBody>
      </p:sp>
    </p:spTree>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304800" y="228600"/>
            <a:ext cx="8610600" cy="1295400"/>
          </a:xfrm>
        </p:spPr>
        <p:txBody>
          <a:bodyPr/>
          <a:lstStyle/>
          <a:p>
            <a:pPr eaLnBrk="1" hangingPunct="1"/>
            <a:r>
              <a:rPr lang="en-US" altLang="en-US" sz="4000">
                <a:latin typeface="Tahoma" charset="0"/>
              </a:rPr>
              <a:t>B</a:t>
            </a:r>
            <a:r>
              <a:rPr lang="en-US" altLang="en-US">
                <a:latin typeface="Tahoma" charset="0"/>
              </a:rPr>
              <a:t>egins A New Study </a:t>
            </a:r>
            <a:br>
              <a:rPr lang="en-US" altLang="en-US">
                <a:latin typeface="Tahoma" charset="0"/>
              </a:rPr>
            </a:br>
            <a:r>
              <a:rPr lang="en-US" altLang="en-US">
                <a:latin typeface="Tahoma" charset="0"/>
              </a:rPr>
              <a:t>Of The Subject Of Baptism</a:t>
            </a:r>
          </a:p>
        </p:txBody>
      </p:sp>
      <p:sp>
        <p:nvSpPr>
          <p:cNvPr id="112643" name="Rectangle 3"/>
          <p:cNvSpPr>
            <a:spLocks noGrp="1" noChangeArrowheads="1"/>
          </p:cNvSpPr>
          <p:nvPr>
            <p:ph type="body" idx="1"/>
          </p:nvPr>
        </p:nvSpPr>
        <p:spPr>
          <a:xfrm>
            <a:off x="455613" y="1828800"/>
            <a:ext cx="4344987" cy="4648200"/>
          </a:xfrm>
        </p:spPr>
        <p:txBody>
          <a:bodyPr/>
          <a:lstStyle/>
          <a:p>
            <a:pPr eaLnBrk="1" hangingPunct="1">
              <a:lnSpc>
                <a:spcPct val="90000"/>
              </a:lnSpc>
            </a:pPr>
            <a:r>
              <a:rPr lang="en-US" altLang="en-US" sz="2800">
                <a:solidFill>
                  <a:schemeClr val="tx2"/>
                </a:solidFill>
                <a:latin typeface="Tahoma" charset="0"/>
              </a:rPr>
              <a:t>June 12, 1812 Immersed By Elder Matthias Luce, Of The Baptist Church, On The Confession Of Faith In Christ As The Son Of God.  </a:t>
            </a:r>
          </a:p>
          <a:p>
            <a:pPr eaLnBrk="1" hangingPunct="1">
              <a:lnSpc>
                <a:spcPct val="90000"/>
              </a:lnSpc>
            </a:pPr>
            <a:r>
              <a:rPr lang="en-US" altLang="en-US" sz="2800">
                <a:solidFill>
                  <a:schemeClr val="tx2"/>
                </a:solidFill>
                <a:latin typeface="Tahoma" charset="0"/>
              </a:rPr>
              <a:t>Thomas Campbell, Concedes To Him The Leadership Of The Movement At Age 24 </a:t>
            </a:r>
          </a:p>
        </p:txBody>
      </p:sp>
      <p:grpSp>
        <p:nvGrpSpPr>
          <p:cNvPr id="14339" name="Group 6"/>
          <p:cNvGrpSpPr>
            <a:grpSpLocks/>
          </p:cNvGrpSpPr>
          <p:nvPr/>
        </p:nvGrpSpPr>
        <p:grpSpPr bwMode="auto">
          <a:xfrm>
            <a:off x="5334000" y="1828800"/>
            <a:ext cx="3100388" cy="4405313"/>
            <a:chOff x="3360" y="1152"/>
            <a:chExt cx="1953" cy="2775"/>
          </a:xfrm>
        </p:grpSpPr>
        <p:graphicFrame>
          <p:nvGraphicFramePr>
            <p:cNvPr id="14340" name="Object 4"/>
            <p:cNvGraphicFramePr>
              <a:graphicFrameLocks noChangeAspect="1"/>
            </p:cNvGraphicFramePr>
            <p:nvPr/>
          </p:nvGraphicFramePr>
          <p:xfrm>
            <a:off x="3360" y="1152"/>
            <a:ext cx="1953" cy="2560"/>
          </p:xfrm>
          <a:graphic>
            <a:graphicData uri="http://schemas.openxmlformats.org/presentationml/2006/ole">
              <mc:AlternateContent xmlns:mc="http://schemas.openxmlformats.org/markup-compatibility/2006">
                <mc:Choice xmlns:v="urn:schemas-microsoft-com:vml" Requires="v">
                  <p:oleObj spid="_x0000_s14342" name="Photo Editor Photo" r:id="rId3" imgW="6458852" imgH="8466667" progId="MSPhotoEd.3">
                    <p:embed/>
                  </p:oleObj>
                </mc:Choice>
                <mc:Fallback>
                  <p:oleObj name="Photo Editor Photo" r:id="rId3" imgW="6458852" imgH="8466667"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0" y="1152"/>
                          <a:ext cx="1953" cy="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12645" name="Text Box 5"/>
            <p:cNvSpPr txBox="1">
              <a:spLocks noChangeArrowheads="1"/>
            </p:cNvSpPr>
            <p:nvPr/>
          </p:nvSpPr>
          <p:spPr bwMode="auto">
            <a:xfrm>
              <a:off x="3840" y="3696"/>
              <a:ext cx="1056"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buClrTx/>
                <a:buSzTx/>
                <a:buFontTx/>
                <a:buNone/>
                <a:defRPr/>
              </a:pPr>
              <a:r>
                <a:rPr lang="en-US" sz="1800">
                  <a:solidFill>
                    <a:schemeClr val="tx1"/>
                  </a:solidFill>
                  <a:effectLst/>
                  <a:latin typeface="Arial" charset="0"/>
                  <a:ea typeface="ＭＳ Ｐゴシック" charset="0"/>
                </a:rPr>
                <a:t>Matthias Luce</a:t>
              </a:r>
            </a:p>
          </p:txBody>
        </p:sp>
      </p:grpSp>
    </p:spTree>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1" name="Object 5"/>
          <p:cNvGraphicFramePr>
            <a:graphicFrameLocks noChangeAspect="1"/>
          </p:cNvGraphicFramePr>
          <p:nvPr/>
        </p:nvGraphicFramePr>
        <p:xfrm>
          <a:off x="4800600" y="3649663"/>
          <a:ext cx="4114800" cy="2879725"/>
        </p:xfrm>
        <a:graphic>
          <a:graphicData uri="http://schemas.openxmlformats.org/presentationml/2006/ole">
            <mc:AlternateContent xmlns:mc="http://schemas.openxmlformats.org/markup-compatibility/2006">
              <mc:Choice xmlns:v="urn:schemas-microsoft-com:vml" Requires="v">
                <p:oleObj spid="_x0000_s15365" name="Photo Editor Photo" r:id="rId3" imgW="6314286" imgH="4495238" progId="MSPhotoEd.3">
                  <p:embed/>
                </p:oleObj>
              </mc:Choice>
              <mc:Fallback>
                <p:oleObj name="Photo Editor Photo" r:id="rId3" imgW="6314286" imgH="4495238"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t="1695"/>
                      <a:stretch>
                        <a:fillRect/>
                      </a:stretch>
                    </p:blipFill>
                    <p:spPr bwMode="auto">
                      <a:xfrm>
                        <a:off x="4800600" y="3649663"/>
                        <a:ext cx="4114800" cy="287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21191" name="Rectangle 7"/>
          <p:cNvSpPr>
            <a:spLocks noGrp="1" noChangeArrowheads="1"/>
          </p:cNvSpPr>
          <p:nvPr>
            <p:ph type="title"/>
          </p:nvPr>
        </p:nvSpPr>
        <p:spPr>
          <a:xfrm>
            <a:off x="228600" y="228600"/>
            <a:ext cx="3430588" cy="3276600"/>
          </a:xfrm>
        </p:spPr>
        <p:txBody>
          <a:bodyPr/>
          <a:lstStyle/>
          <a:p>
            <a:pPr eaLnBrk="1" hangingPunct="1"/>
            <a:r>
              <a:rPr lang="en-US" altLang="en-US"/>
              <a:t>Campbell Baptism In Buffalo Creek</a:t>
            </a:r>
            <a:br>
              <a:rPr lang="en-US" altLang="en-US"/>
            </a:br>
            <a:r>
              <a:rPr lang="en-US" altLang="en-US" sz="3200"/>
              <a:t>June 12, 1812</a:t>
            </a:r>
          </a:p>
        </p:txBody>
      </p:sp>
      <p:pic>
        <p:nvPicPr>
          <p:cNvPr id="22119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657600"/>
            <a:ext cx="4191000" cy="2882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2119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228600"/>
            <a:ext cx="4419600" cy="3017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ransition spd="slow">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0" y="107950"/>
            <a:ext cx="8682038" cy="1143000"/>
          </a:xfrm>
        </p:spPr>
        <p:txBody>
          <a:bodyPr/>
          <a:lstStyle/>
          <a:p>
            <a:pPr eaLnBrk="1" hangingPunct="1"/>
            <a:r>
              <a:rPr lang="en-US" altLang="en-US" sz="4000">
                <a:latin typeface="Times New Roman" charset="0"/>
              </a:rPr>
              <a:t> </a:t>
            </a:r>
            <a:r>
              <a:rPr lang="en-US" altLang="en-US" sz="4000">
                <a:latin typeface="Tahoma" charset="0"/>
              </a:rPr>
              <a:t>1813 John Brown, His Father-In-Law Gives Alexander Campbell His  Farm.</a:t>
            </a:r>
          </a:p>
        </p:txBody>
      </p:sp>
      <p:grpSp>
        <p:nvGrpSpPr>
          <p:cNvPr id="16386" name="Group 6"/>
          <p:cNvGrpSpPr>
            <a:grpSpLocks/>
          </p:cNvGrpSpPr>
          <p:nvPr/>
        </p:nvGrpSpPr>
        <p:grpSpPr bwMode="auto">
          <a:xfrm>
            <a:off x="1117600" y="1403350"/>
            <a:ext cx="7086600" cy="5314950"/>
            <a:chOff x="720" y="864"/>
            <a:chExt cx="4464" cy="3348"/>
          </a:xfrm>
        </p:grpSpPr>
        <p:pic>
          <p:nvPicPr>
            <p:cNvPr id="16387" name="Picture 4" descr="MVC-012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 y="864"/>
              <a:ext cx="4464" cy="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3" name="Rectangle 5"/>
            <p:cNvSpPr>
              <a:spLocks noChangeArrowheads="1"/>
            </p:cNvSpPr>
            <p:nvPr/>
          </p:nvSpPr>
          <p:spPr bwMode="auto">
            <a:xfrm>
              <a:off x="3168" y="1584"/>
              <a:ext cx="1440" cy="1824"/>
            </a:xfrm>
            <a:prstGeom prst="rect">
              <a:avLst/>
            </a:prstGeom>
            <a:noFill/>
            <a:ln w="25400">
              <a:solidFill>
                <a:srgbClr val="FFFFFF"/>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buFont typeface="Wingdings" charset="0"/>
                <a:buChar char="§"/>
                <a:defRPr/>
              </a:pPr>
              <a:endParaRPr lang="en-US">
                <a:ea typeface="ＭＳ Ｐゴシック" charset="0"/>
              </a:endParaRPr>
            </a:p>
          </p:txBody>
        </p:sp>
      </p:grpSp>
    </p:spTree>
  </p:cSld>
  <p:clrMapOvr>
    <a:masterClrMapping/>
  </p:clrMapOvr>
  <p:transition spd="slow">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267200" y="273050"/>
            <a:ext cx="4414838" cy="5365750"/>
          </a:xfrm>
        </p:spPr>
        <p:txBody>
          <a:bodyPr/>
          <a:lstStyle/>
          <a:p>
            <a:pPr eaLnBrk="1" hangingPunct="1"/>
            <a:r>
              <a:rPr lang="en-US" altLang="en-US">
                <a:latin typeface="Tahoma" charset="0"/>
              </a:rPr>
              <a:t>1814 - Campbell At Age 26</a:t>
            </a:r>
          </a:p>
        </p:txBody>
      </p:sp>
      <p:pic>
        <p:nvPicPr>
          <p:cNvPr id="17410" name="Picture 5" descr="CAMPAL08"/>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457200" y="381000"/>
            <a:ext cx="374173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04800" y="457200"/>
            <a:ext cx="4572000" cy="5943600"/>
          </a:xfrm>
        </p:spPr>
        <p:txBody>
          <a:bodyPr/>
          <a:lstStyle/>
          <a:p>
            <a:pPr eaLnBrk="1" hangingPunct="1"/>
            <a:r>
              <a:rPr lang="en-US" altLang="en-US" sz="4000" b="1">
                <a:latin typeface="Tahoma" charset="0"/>
              </a:rPr>
              <a:t>1815 </a:t>
            </a:r>
            <a:r>
              <a:rPr lang="en-US" altLang="en-US" sz="4000">
                <a:latin typeface="Tahoma" charset="0"/>
              </a:rPr>
              <a:t>Campbell Goes East, To Philadelphia, New York And Washington, D. C., To Solicit Funds To Build A Meeting-House At Wellsburg, Securing $1,000.</a:t>
            </a:r>
            <a:r>
              <a:rPr lang="en-US" altLang="en-US" sz="4000">
                <a:latin typeface="Times New Roman" charset="0"/>
              </a:rPr>
              <a:t> </a:t>
            </a:r>
          </a:p>
        </p:txBody>
      </p:sp>
      <p:graphicFrame>
        <p:nvGraphicFramePr>
          <p:cNvPr id="18434" name="Object 4"/>
          <p:cNvGraphicFramePr>
            <a:graphicFrameLocks noChangeAspect="1"/>
          </p:cNvGraphicFramePr>
          <p:nvPr/>
        </p:nvGraphicFramePr>
        <p:xfrm>
          <a:off x="5334000" y="1676400"/>
          <a:ext cx="3276600" cy="3159125"/>
        </p:xfrm>
        <a:graphic>
          <a:graphicData uri="http://schemas.openxmlformats.org/presentationml/2006/ole">
            <mc:AlternateContent xmlns:mc="http://schemas.openxmlformats.org/markup-compatibility/2006">
              <mc:Choice xmlns:v="urn:schemas-microsoft-com:vml" Requires="v">
                <p:oleObj spid="_x0000_s18435" name="Photo Editor Photo" r:id="rId3" imgW="2400635" imgH="2314286" progId="MSPhotoEd.3">
                  <p:embed/>
                </p:oleObj>
              </mc:Choice>
              <mc:Fallback>
                <p:oleObj name="Photo Editor Photo" r:id="rId3" imgW="2400635" imgH="2314286"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676400"/>
                        <a:ext cx="3276600" cy="315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spd="slow">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457" name="Picture 4" descr="CrossCreek Church, SermonOnLaw0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3063"/>
            <a:ext cx="9144000" cy="610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2"/>
          <p:cNvSpPr>
            <a:spLocks noGrp="1" noChangeArrowheads="1"/>
          </p:cNvSpPr>
          <p:nvPr>
            <p:ph type="title"/>
          </p:nvPr>
        </p:nvSpPr>
        <p:spPr>
          <a:xfrm>
            <a:off x="455613" y="228600"/>
            <a:ext cx="8226425" cy="869950"/>
          </a:xfrm>
        </p:spPr>
        <p:txBody>
          <a:bodyPr/>
          <a:lstStyle/>
          <a:p>
            <a:pPr eaLnBrk="1" hangingPunct="1"/>
            <a:r>
              <a:rPr lang="en-US" altLang="en-US">
                <a:solidFill>
                  <a:srgbClr val="FFFFFF"/>
                </a:solidFill>
                <a:latin typeface="Tahoma" charset="0"/>
              </a:rPr>
              <a:t>1816 Sermon On The Law</a:t>
            </a:r>
            <a:r>
              <a:rPr lang="en-US" altLang="en-US">
                <a:latin typeface="Tahoma" charset="0"/>
              </a:rPr>
              <a:t> </a:t>
            </a:r>
          </a:p>
        </p:txBody>
      </p:sp>
      <p:sp>
        <p:nvSpPr>
          <p:cNvPr id="12291" name="Rectangle 3"/>
          <p:cNvSpPr>
            <a:spLocks noGrp="1" noChangeArrowheads="1"/>
          </p:cNvSpPr>
          <p:nvPr>
            <p:ph type="body" idx="1"/>
          </p:nvPr>
        </p:nvSpPr>
        <p:spPr>
          <a:xfrm>
            <a:off x="303213" y="989013"/>
            <a:ext cx="8612187" cy="5564187"/>
          </a:xfrm>
        </p:spPr>
        <p:txBody>
          <a:bodyPr/>
          <a:lstStyle/>
          <a:p>
            <a:pPr eaLnBrk="1" hangingPunct="1">
              <a:lnSpc>
                <a:spcPct val="90000"/>
              </a:lnSpc>
            </a:pPr>
            <a:r>
              <a:rPr lang="en-US" altLang="en-US" sz="2800">
                <a:solidFill>
                  <a:srgbClr val="FFFFFF"/>
                </a:solidFill>
                <a:latin typeface="Tahoma" charset="0"/>
              </a:rPr>
              <a:t>Brush Run Joins Redstone Association of Washington</a:t>
            </a:r>
          </a:p>
          <a:p>
            <a:pPr eaLnBrk="1" hangingPunct="1">
              <a:lnSpc>
                <a:spcPct val="90000"/>
              </a:lnSpc>
            </a:pPr>
            <a:r>
              <a:rPr lang="en-US" altLang="en-US" sz="2800">
                <a:solidFill>
                  <a:srgbClr val="FFFFFF"/>
                </a:solidFill>
                <a:latin typeface="Tahoma" charset="0"/>
              </a:rPr>
              <a:t>August 30, 1816 – Cross Creek Baptist Church – Elder Pritchard, preacher there.</a:t>
            </a:r>
          </a:p>
          <a:p>
            <a:pPr eaLnBrk="1" hangingPunct="1">
              <a:lnSpc>
                <a:spcPct val="90000"/>
              </a:lnSpc>
            </a:pPr>
            <a:r>
              <a:rPr lang="en-US" altLang="en-US" sz="2800">
                <a:solidFill>
                  <a:srgbClr val="FFFFFF"/>
                </a:solidFill>
                <a:latin typeface="Tahoma" charset="0"/>
              </a:rPr>
              <a:t>Another preacher was appointed to preach, but could not as he was sick. Campbell volunteered</a:t>
            </a:r>
          </a:p>
          <a:p>
            <a:pPr eaLnBrk="1" hangingPunct="1">
              <a:lnSpc>
                <a:spcPct val="90000"/>
              </a:lnSpc>
            </a:pPr>
            <a:r>
              <a:rPr lang="en-US" altLang="en-US" sz="2800">
                <a:solidFill>
                  <a:srgbClr val="FFFFFF"/>
                </a:solidFill>
                <a:latin typeface="Tahoma" charset="0"/>
              </a:rPr>
              <a:t>Later referred to the message as </a:t>
            </a:r>
            <a:r>
              <a:rPr lang="ja-JP" altLang="en-US" sz="2800">
                <a:solidFill>
                  <a:srgbClr val="FFFFFF"/>
                </a:solidFill>
                <a:latin typeface="Tahoma" charset="0"/>
              </a:rPr>
              <a:t>“</a:t>
            </a:r>
            <a:r>
              <a:rPr lang="en-US" altLang="ja-JP" sz="2800">
                <a:solidFill>
                  <a:srgbClr val="FFFFFF"/>
                </a:solidFill>
                <a:latin typeface="Tahoma" charset="0"/>
              </a:rPr>
              <a:t>rather extemporaneous</a:t>
            </a:r>
            <a:r>
              <a:rPr lang="ja-JP" altLang="en-US" sz="2800">
                <a:solidFill>
                  <a:srgbClr val="FFFFFF"/>
                </a:solidFill>
                <a:latin typeface="Tahoma" charset="0"/>
              </a:rPr>
              <a:t>”</a:t>
            </a:r>
            <a:endParaRPr lang="en-US" altLang="ja-JP" sz="2800">
              <a:solidFill>
                <a:srgbClr val="FFFFFF"/>
              </a:solidFill>
              <a:latin typeface="Tahoma" charset="0"/>
            </a:endParaRPr>
          </a:p>
          <a:p>
            <a:pPr eaLnBrk="1" hangingPunct="1">
              <a:lnSpc>
                <a:spcPct val="90000"/>
              </a:lnSpc>
            </a:pPr>
            <a:r>
              <a:rPr lang="en-US" altLang="en-US" sz="2800">
                <a:solidFill>
                  <a:srgbClr val="FFFFFF"/>
                </a:solidFill>
                <a:latin typeface="Tahoma" charset="0"/>
              </a:rPr>
              <a:t>Alexander Campbell Preaches The "Sermon on The Law</a:t>
            </a:r>
            <a:r>
              <a:rPr lang="ja-JP" altLang="en-US" sz="2800">
                <a:solidFill>
                  <a:srgbClr val="FFFFFF"/>
                </a:solidFill>
                <a:latin typeface="Tahoma" charset="0"/>
              </a:rPr>
              <a:t>”</a:t>
            </a:r>
            <a:endParaRPr lang="en-US" altLang="ja-JP" sz="2800">
              <a:solidFill>
                <a:srgbClr val="FFFFFF"/>
              </a:solidFill>
              <a:latin typeface="Tahoma" charset="0"/>
            </a:endParaRPr>
          </a:p>
          <a:p>
            <a:pPr eaLnBrk="1" hangingPunct="1">
              <a:lnSpc>
                <a:spcPct val="90000"/>
              </a:lnSpc>
            </a:pPr>
            <a:r>
              <a:rPr lang="en-US" altLang="en-US" sz="2800">
                <a:solidFill>
                  <a:srgbClr val="FFFFFF"/>
                </a:solidFill>
                <a:latin typeface="Tahoma" charset="0"/>
              </a:rPr>
              <a:t>Sermon Content – Rightly Dividing Truth </a:t>
            </a:r>
          </a:p>
          <a:p>
            <a:pPr eaLnBrk="1" hangingPunct="1">
              <a:lnSpc>
                <a:spcPct val="90000"/>
              </a:lnSpc>
            </a:pPr>
            <a:r>
              <a:rPr lang="en-US" altLang="en-US" sz="2800">
                <a:solidFill>
                  <a:srgbClr val="FFFFFF"/>
                </a:solidFill>
                <a:latin typeface="Tahoma" charset="0"/>
              </a:rPr>
              <a:t>It Marks The Beginning Of The Separation From The Baptists</a:t>
            </a:r>
          </a:p>
        </p:txBody>
      </p:sp>
    </p:spTree>
  </p:cSld>
  <p:clrMapOvr>
    <a:masterClrMapping/>
  </p:clrMapOvr>
  <p:transition spd="slow">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04800" y="152400"/>
            <a:ext cx="8301038" cy="1416050"/>
          </a:xfrm>
        </p:spPr>
        <p:txBody>
          <a:bodyPr/>
          <a:lstStyle/>
          <a:p>
            <a:pPr eaLnBrk="1" hangingPunct="1"/>
            <a:r>
              <a:rPr lang="en-US" altLang="en-US" sz="3600" b="1">
                <a:latin typeface="Tahoma" charset="0"/>
              </a:rPr>
              <a:t>1818 </a:t>
            </a:r>
            <a:r>
              <a:rPr lang="en-US" altLang="en-US" sz="3600">
                <a:latin typeface="Tahoma" charset="0"/>
              </a:rPr>
              <a:t>Issues His First Challenge To Religious Discussion</a:t>
            </a:r>
            <a:r>
              <a:rPr lang="en-US" altLang="en-US">
                <a:latin typeface="Tahoma" charset="0"/>
              </a:rPr>
              <a:t> </a:t>
            </a:r>
          </a:p>
        </p:txBody>
      </p:sp>
      <p:sp>
        <p:nvSpPr>
          <p:cNvPr id="13315" name="Rectangle 3"/>
          <p:cNvSpPr>
            <a:spLocks noGrp="1" noChangeArrowheads="1"/>
          </p:cNvSpPr>
          <p:nvPr>
            <p:ph type="body" idx="1"/>
          </p:nvPr>
        </p:nvSpPr>
        <p:spPr/>
        <p:txBody>
          <a:bodyPr/>
          <a:lstStyle/>
          <a:p>
            <a:pPr eaLnBrk="1" hangingPunct="1"/>
            <a:r>
              <a:rPr lang="en-US" altLang="en-US">
                <a:solidFill>
                  <a:schemeClr val="tx2"/>
                </a:solidFill>
                <a:latin typeface="Tahoma" charset="0"/>
              </a:rPr>
              <a:t>Opens Buffalo Seminary, Boarding Young Men In His Home</a:t>
            </a:r>
            <a:r>
              <a:rPr lang="en-US" altLang="en-US" sz="3600">
                <a:solidFill>
                  <a:schemeClr val="tx2"/>
                </a:solidFill>
                <a:latin typeface="Tahoma" charset="0"/>
              </a:rPr>
              <a:t> </a:t>
            </a:r>
          </a:p>
        </p:txBody>
      </p:sp>
      <p:grpSp>
        <p:nvGrpSpPr>
          <p:cNvPr id="20483" name="Group 9"/>
          <p:cNvGrpSpPr>
            <a:grpSpLocks/>
          </p:cNvGrpSpPr>
          <p:nvPr/>
        </p:nvGrpSpPr>
        <p:grpSpPr bwMode="auto">
          <a:xfrm>
            <a:off x="4038600" y="3048000"/>
            <a:ext cx="4648200" cy="3490913"/>
            <a:chOff x="2544" y="1824"/>
            <a:chExt cx="2928" cy="2199"/>
          </a:xfrm>
        </p:grpSpPr>
        <p:grpSp>
          <p:nvGrpSpPr>
            <p:cNvPr id="20487" name="Group 7"/>
            <p:cNvGrpSpPr>
              <a:grpSpLocks/>
            </p:cNvGrpSpPr>
            <p:nvPr/>
          </p:nvGrpSpPr>
          <p:grpSpPr bwMode="auto">
            <a:xfrm>
              <a:off x="2544" y="1824"/>
              <a:ext cx="2928" cy="1997"/>
              <a:chOff x="2496" y="1920"/>
              <a:chExt cx="2928" cy="1997"/>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6" y="1920"/>
                <a:ext cx="2928" cy="1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3318" name="Rectangle 6"/>
              <p:cNvSpPr>
                <a:spLocks noChangeArrowheads="1"/>
              </p:cNvSpPr>
              <p:nvPr/>
            </p:nvSpPr>
            <p:spPr bwMode="auto">
              <a:xfrm>
                <a:off x="3480" y="2576"/>
                <a:ext cx="912" cy="1056"/>
              </a:xfrm>
              <a:prstGeom prst="rect">
                <a:avLst/>
              </a:prstGeom>
              <a:noFill/>
              <a:ln w="1905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buFont typeface="Wingdings" charset="0"/>
                  <a:buChar char="§"/>
                  <a:defRPr/>
                </a:pPr>
                <a:endParaRPr lang="en-US">
                  <a:ea typeface="ＭＳ Ｐゴシック" charset="0"/>
                </a:endParaRPr>
              </a:p>
            </p:txBody>
          </p:sp>
        </p:grpSp>
        <p:sp>
          <p:nvSpPr>
            <p:cNvPr id="13320" name="Text Box 8"/>
            <p:cNvSpPr txBox="1">
              <a:spLocks noChangeArrowheads="1"/>
            </p:cNvSpPr>
            <p:nvPr/>
          </p:nvSpPr>
          <p:spPr bwMode="auto">
            <a:xfrm>
              <a:off x="2736" y="3792"/>
              <a:ext cx="2496"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spcBef>
                  <a:spcPct val="50000"/>
                </a:spcBef>
                <a:buClrTx/>
                <a:buSzTx/>
                <a:buFontTx/>
                <a:buNone/>
              </a:pPr>
              <a:r>
                <a:rPr lang="en-US" altLang="en-US" sz="1800">
                  <a:effectLst>
                    <a:outerShdw blurRad="38100" dist="38100" dir="2700000" algn="tl">
                      <a:srgbClr val="000000"/>
                    </a:outerShdw>
                  </a:effectLst>
                  <a:latin typeface="Arial" charset="0"/>
                </a:rPr>
                <a:t>Second Edition Added For Seminary</a:t>
              </a:r>
            </a:p>
          </p:txBody>
        </p:sp>
      </p:grpSp>
      <p:grpSp>
        <p:nvGrpSpPr>
          <p:cNvPr id="20484" name="Group 11"/>
          <p:cNvGrpSpPr>
            <a:grpSpLocks/>
          </p:cNvGrpSpPr>
          <p:nvPr/>
        </p:nvGrpSpPr>
        <p:grpSpPr bwMode="auto">
          <a:xfrm>
            <a:off x="457200" y="3657600"/>
            <a:ext cx="2990850" cy="2897188"/>
            <a:chOff x="288" y="2304"/>
            <a:chExt cx="1884" cy="1825"/>
          </a:xfrm>
        </p:grpSpPr>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2304"/>
              <a:ext cx="1884" cy="12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3322" name="Text Box 10"/>
            <p:cNvSpPr txBox="1">
              <a:spLocks noChangeArrowheads="1"/>
            </p:cNvSpPr>
            <p:nvPr/>
          </p:nvSpPr>
          <p:spPr bwMode="auto">
            <a:xfrm>
              <a:off x="384" y="3552"/>
              <a:ext cx="1680" cy="5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a:spcBef>
                  <a:spcPct val="50000"/>
                </a:spcBef>
                <a:buClrTx/>
                <a:buSzTx/>
                <a:buFontTx/>
                <a:buNone/>
              </a:pPr>
              <a:r>
                <a:rPr lang="en-US" altLang="en-US" sz="1800">
                  <a:effectLst>
                    <a:outerShdw blurRad="38100" dist="38100" dir="2700000" algn="tl">
                      <a:srgbClr val="000000"/>
                    </a:outerShdw>
                  </a:effectLst>
                  <a:latin typeface="Arial" charset="0"/>
                </a:rPr>
                <a:t>Hours Each Day Spent In Study Only With Light From Above</a:t>
              </a:r>
            </a:p>
          </p:txBody>
        </p:sp>
      </p:grpSp>
    </p:spTree>
  </p:cSld>
  <p:clrMapOvr>
    <a:masterClrMapping/>
  </p:clrMapOvr>
  <p:transition spd="slow">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38200" y="152400"/>
            <a:ext cx="7239000" cy="1447800"/>
          </a:xfrm>
        </p:spPr>
        <p:txBody>
          <a:bodyPr/>
          <a:lstStyle/>
          <a:p>
            <a:pPr eaLnBrk="1" hangingPunct="1"/>
            <a:r>
              <a:rPr lang="en-US" altLang="en-US" sz="3600">
                <a:latin typeface="Tahoma" charset="0"/>
              </a:rPr>
              <a:t>1823, July 4, First Issue Of </a:t>
            </a:r>
            <a:br>
              <a:rPr lang="en-US" altLang="en-US" sz="3600">
                <a:latin typeface="Tahoma" charset="0"/>
              </a:rPr>
            </a:br>
            <a:r>
              <a:rPr lang="en-US" altLang="en-US" sz="3600">
                <a:latin typeface="Tahoma" charset="0"/>
              </a:rPr>
              <a:t>The Christian Baptist</a:t>
            </a:r>
          </a:p>
        </p:txBody>
      </p:sp>
      <p:sp>
        <p:nvSpPr>
          <p:cNvPr id="16387" name="Rectangle 3"/>
          <p:cNvSpPr>
            <a:spLocks noGrp="1" noChangeArrowheads="1"/>
          </p:cNvSpPr>
          <p:nvPr>
            <p:ph type="body" idx="1"/>
          </p:nvPr>
        </p:nvSpPr>
        <p:spPr>
          <a:xfrm>
            <a:off x="304800" y="1981200"/>
            <a:ext cx="5334000" cy="4343400"/>
          </a:xfrm>
        </p:spPr>
        <p:txBody>
          <a:bodyPr/>
          <a:lstStyle/>
          <a:p>
            <a:pPr eaLnBrk="1" hangingPunct="1"/>
            <a:r>
              <a:rPr lang="en-US" altLang="en-US">
                <a:solidFill>
                  <a:schemeClr val="tx2"/>
                </a:solidFill>
                <a:latin typeface="Tahoma" charset="0"/>
              </a:rPr>
              <a:t>August, Buffalo Seminary Closes Due To Overwork &amp; Little Attendance </a:t>
            </a:r>
          </a:p>
          <a:p>
            <a:pPr eaLnBrk="1" hangingPunct="1"/>
            <a:r>
              <a:rPr lang="en-US" altLang="en-US">
                <a:solidFill>
                  <a:schemeClr val="tx2"/>
                </a:solidFill>
                <a:latin typeface="Tahoma" charset="0"/>
              </a:rPr>
              <a:t>October, 300 Mile Horseback Visit To Kentucky, Accompanied by Sidney Rigdon</a:t>
            </a:r>
          </a:p>
        </p:txBody>
      </p:sp>
      <p:graphicFrame>
        <p:nvGraphicFramePr>
          <p:cNvPr id="21507" name="Object 4"/>
          <p:cNvGraphicFramePr>
            <a:graphicFrameLocks noChangeAspect="1"/>
          </p:cNvGraphicFramePr>
          <p:nvPr/>
        </p:nvGraphicFramePr>
        <p:xfrm>
          <a:off x="5857875" y="1752600"/>
          <a:ext cx="3057525" cy="4495800"/>
        </p:xfrm>
        <a:graphic>
          <a:graphicData uri="http://schemas.openxmlformats.org/presentationml/2006/ole">
            <mc:AlternateContent xmlns:mc="http://schemas.openxmlformats.org/markup-compatibility/2006">
              <mc:Choice xmlns:v="urn:schemas-microsoft-com:vml" Requires="v">
                <p:oleObj spid="_x0000_s21508" name="Photo Editor Photo" r:id="rId3" imgW="6066667" imgH="8449854" progId="MSPhotoEd.3">
                  <p:embed/>
                </p:oleObj>
              </mc:Choice>
              <mc:Fallback>
                <p:oleObj name="Photo Editor Photo" r:id="rId3" imgW="6066667" imgH="8449854"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l="-2" r="11208" b="6250"/>
                      <a:stretch>
                        <a:fillRect/>
                      </a:stretch>
                    </p:blipFill>
                    <p:spPr bwMode="auto">
                      <a:xfrm>
                        <a:off x="5857875" y="1752600"/>
                        <a:ext cx="3057525"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04800" y="152400"/>
            <a:ext cx="8382000" cy="2286000"/>
          </a:xfrm>
        </p:spPr>
        <p:txBody>
          <a:bodyPr/>
          <a:lstStyle/>
          <a:p>
            <a:pPr eaLnBrk="1" hangingPunct="1">
              <a:defRPr/>
            </a:pPr>
            <a:r>
              <a:rPr lang="en-US" sz="4000" smtClean="0">
                <a:latin typeface="Tahoma" charset="0"/>
              </a:rPr>
              <a:t>1820 Campbell Debates John Walker at Mt. Pleasant, Ohio On The Subject And Action Of Baptism</a:t>
            </a:r>
            <a:endParaRPr lang="en-US" smtClean="0">
              <a:latin typeface="Times New Roman" charset="0"/>
            </a:endParaRPr>
          </a:p>
        </p:txBody>
      </p:sp>
      <p:sp>
        <p:nvSpPr>
          <p:cNvPr id="14339" name="Rectangle 3"/>
          <p:cNvSpPr>
            <a:spLocks noGrp="1" noChangeArrowheads="1"/>
          </p:cNvSpPr>
          <p:nvPr>
            <p:ph type="body" idx="1"/>
          </p:nvPr>
        </p:nvSpPr>
        <p:spPr>
          <a:xfrm>
            <a:off x="457200" y="2438400"/>
            <a:ext cx="8229600" cy="3429000"/>
          </a:xfrm>
        </p:spPr>
        <p:txBody>
          <a:bodyPr/>
          <a:lstStyle/>
          <a:p>
            <a:pPr eaLnBrk="1" hangingPunct="1"/>
            <a:r>
              <a:rPr lang="en-US" altLang="en-US" sz="2800">
                <a:solidFill>
                  <a:schemeClr val="tx2"/>
                </a:solidFill>
                <a:latin typeface="Tahoma" charset="0"/>
              </a:rPr>
              <a:t>August 30—Mahoning Association Formed </a:t>
            </a:r>
          </a:p>
          <a:p>
            <a:pPr eaLnBrk="1" hangingPunct="1"/>
            <a:r>
              <a:rPr lang="en-US" altLang="en-US" sz="2800">
                <a:solidFill>
                  <a:schemeClr val="tx2"/>
                </a:solidFill>
                <a:latin typeface="Tahoma" charset="0"/>
              </a:rPr>
              <a:t>1821 Adamson Bentley and Sidney Rigdon Visit  Campbell At His Home, Remaining Two Days </a:t>
            </a:r>
          </a:p>
          <a:p>
            <a:pPr eaLnBrk="1" hangingPunct="1"/>
            <a:r>
              <a:rPr lang="en-US" altLang="en-US" sz="2800">
                <a:solidFill>
                  <a:schemeClr val="tx2"/>
                </a:solidFill>
                <a:latin typeface="Tahoma" charset="0"/>
              </a:rPr>
              <a:t>They Embrace The Restoration Plea Through Campbell's Influence </a:t>
            </a:r>
          </a:p>
          <a:p>
            <a:pPr eaLnBrk="1" hangingPunct="1"/>
            <a:r>
              <a:rPr lang="en-US" altLang="en-US" sz="2800">
                <a:solidFill>
                  <a:schemeClr val="tx2"/>
                </a:solidFill>
                <a:latin typeface="Tahoma" charset="0"/>
              </a:rPr>
              <a:t>Sidney Rigdon Becomes Preacher  For The Church At Pittsburg</a:t>
            </a:r>
          </a:p>
        </p:txBody>
      </p:sp>
    </p:spTree>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5" name="Rectangle 7"/>
          <p:cNvSpPr>
            <a:spLocks noGrp="1" noChangeArrowheads="1"/>
          </p:cNvSpPr>
          <p:nvPr>
            <p:ph type="title"/>
          </p:nvPr>
        </p:nvSpPr>
        <p:spPr>
          <a:xfrm>
            <a:off x="304800" y="685800"/>
            <a:ext cx="3810000" cy="1905000"/>
          </a:xfrm>
        </p:spPr>
        <p:txBody>
          <a:bodyPr anchorCtr="0"/>
          <a:lstStyle/>
          <a:p>
            <a:pPr eaLnBrk="1" hangingPunct="1"/>
            <a:r>
              <a:rPr lang="en-US" altLang="en-US" sz="3600">
                <a:latin typeface="Tahoma" charset="0"/>
              </a:rPr>
              <a:t>Preparation For:  Campbell/McCalla Debate Of 1823</a:t>
            </a:r>
          </a:p>
        </p:txBody>
      </p:sp>
      <p:sp>
        <p:nvSpPr>
          <p:cNvPr id="119816" name="Rectangle 8"/>
          <p:cNvSpPr>
            <a:spLocks noGrp="1" noChangeArrowheads="1"/>
          </p:cNvSpPr>
          <p:nvPr>
            <p:ph type="body" idx="1"/>
          </p:nvPr>
        </p:nvSpPr>
        <p:spPr>
          <a:xfrm>
            <a:off x="228600" y="3276600"/>
            <a:ext cx="8686800" cy="3429000"/>
          </a:xfrm>
        </p:spPr>
        <p:txBody>
          <a:bodyPr/>
          <a:lstStyle/>
          <a:p>
            <a:pPr eaLnBrk="1" hangingPunct="1"/>
            <a:r>
              <a:rPr lang="en-US" altLang="en-US" sz="2400">
                <a:solidFill>
                  <a:schemeClr val="tx2"/>
                </a:solidFill>
                <a:latin typeface="Tahoma" charset="0"/>
              </a:rPr>
              <a:t>William L. McCalla, Presbyterian</a:t>
            </a:r>
          </a:p>
          <a:p>
            <a:pPr lvl="1" eaLnBrk="1" hangingPunct="1"/>
            <a:r>
              <a:rPr lang="en-US" altLang="en-US" sz="2000">
                <a:solidFill>
                  <a:schemeClr val="tx2"/>
                </a:solidFill>
                <a:latin typeface="Tahoma" charset="0"/>
              </a:rPr>
              <a:t>According To Campbell, McCalla Was </a:t>
            </a:r>
            <a:r>
              <a:rPr lang="ja-JP" altLang="en-US" sz="2000">
                <a:solidFill>
                  <a:schemeClr val="tx2"/>
                </a:solidFill>
              </a:rPr>
              <a:t>“</a:t>
            </a:r>
            <a:r>
              <a:rPr lang="en-US" altLang="ja-JP" sz="2000">
                <a:solidFill>
                  <a:schemeClr val="tx2"/>
                </a:solidFill>
                <a:latin typeface="Tahoma" charset="0"/>
              </a:rPr>
              <a:t>Smoke In Their Eyes And  A Thorn In Their Sides</a:t>
            </a:r>
            <a:r>
              <a:rPr lang="ja-JP" altLang="en-US" sz="2000">
                <a:solidFill>
                  <a:schemeClr val="tx2"/>
                </a:solidFill>
              </a:rPr>
              <a:t>”</a:t>
            </a:r>
            <a:r>
              <a:rPr lang="en-US" altLang="ja-JP" sz="2000">
                <a:solidFill>
                  <a:schemeClr val="tx2"/>
                </a:solidFill>
                <a:latin typeface="Tahoma" charset="0"/>
              </a:rPr>
              <a:t> Among The Baptist Community</a:t>
            </a:r>
          </a:p>
          <a:p>
            <a:pPr eaLnBrk="1" hangingPunct="1"/>
            <a:r>
              <a:rPr lang="en-US" altLang="en-US" sz="2400">
                <a:solidFill>
                  <a:schemeClr val="tx2"/>
                </a:solidFill>
                <a:latin typeface="Tahoma" charset="0"/>
              </a:rPr>
              <a:t>October 15-21, 1823 In Washington, Mason Cty. Kentucky</a:t>
            </a:r>
          </a:p>
          <a:p>
            <a:pPr eaLnBrk="1" hangingPunct="1"/>
            <a:r>
              <a:rPr lang="en-US" altLang="en-US" sz="2400">
                <a:solidFill>
                  <a:schemeClr val="tx2"/>
                </a:solidFill>
                <a:latin typeface="Tahoma" charset="0"/>
              </a:rPr>
              <a:t>Subject: Christian Baptism</a:t>
            </a:r>
          </a:p>
          <a:p>
            <a:pPr eaLnBrk="1" hangingPunct="1"/>
            <a:r>
              <a:rPr lang="en-US" altLang="en-US" sz="2400">
                <a:solidFill>
                  <a:schemeClr val="tx2"/>
                </a:solidFill>
                <a:latin typeface="Tahoma" charset="0"/>
              </a:rPr>
              <a:t>Preparation Was A Joint Effort With Thomas Campbell &amp; Walter Scott</a:t>
            </a:r>
          </a:p>
          <a:p>
            <a:pPr eaLnBrk="1" hangingPunct="1"/>
            <a:r>
              <a:rPr lang="en-US" altLang="en-US" sz="2400">
                <a:solidFill>
                  <a:schemeClr val="tx2"/>
                </a:solidFill>
                <a:latin typeface="Tahoma" charset="0"/>
              </a:rPr>
              <a:t>Alexander Campbell Prints Debate</a:t>
            </a:r>
          </a:p>
        </p:txBody>
      </p:sp>
      <p:pic>
        <p:nvPicPr>
          <p:cNvPr id="11981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81000"/>
            <a:ext cx="4114800" cy="2728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ransition spd="slow">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Text Box 2"/>
          <p:cNvSpPr txBox="1">
            <a:spLocks noChangeArrowheads="1"/>
          </p:cNvSpPr>
          <p:nvPr/>
        </p:nvSpPr>
        <p:spPr bwMode="auto">
          <a:xfrm>
            <a:off x="228600" y="4724400"/>
            <a:ext cx="6096000" cy="1920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eaLnBrk="1" hangingPunct="1">
              <a:spcBef>
                <a:spcPct val="50000"/>
              </a:spcBef>
              <a:buClrTx/>
              <a:buSzTx/>
              <a:buFontTx/>
              <a:buNone/>
            </a:pPr>
            <a:r>
              <a:rPr lang="en-US" altLang="en-US" sz="2000">
                <a:effectLst>
                  <a:outerShdw blurRad="38100" dist="38100" dir="2700000" algn="tl">
                    <a:srgbClr val="000000"/>
                  </a:outerShdw>
                </a:effectLst>
              </a:rPr>
              <a:t>Thomas Campbell born February 1, 1763 in Newry, County Down, Ireland. Arrived here May 13, 1807. A Presbyterian preacher who through study of the Bible saw the need to preach it  and live wholly under its authority. Now buried at God</a:t>
            </a:r>
            <a:r>
              <a:rPr lang="ja-JP" altLang="en-US" sz="2000">
                <a:effectLst>
                  <a:outerShdw blurRad="38100" dist="38100" dir="2700000" algn="tl">
                    <a:srgbClr val="000000"/>
                  </a:outerShdw>
                </a:effectLst>
                <a:latin typeface="Arial" charset="0"/>
              </a:rPr>
              <a:t>’</a:t>
            </a:r>
            <a:r>
              <a:rPr lang="en-US" altLang="ja-JP" sz="2000">
                <a:effectLst>
                  <a:outerShdw blurRad="38100" dist="38100" dir="2700000" algn="tl">
                    <a:srgbClr val="000000"/>
                  </a:outerShdw>
                </a:effectLst>
              </a:rPr>
              <a:t>s Acre, Bethany, West Virginia next to his son, Alexander.</a:t>
            </a:r>
            <a:endParaRPr lang="en-US" altLang="en-US" sz="2000">
              <a:effectLst>
                <a:outerShdw blurRad="38100" dist="38100" dir="2700000" algn="tl">
                  <a:srgbClr val="000000"/>
                </a:outerShdw>
              </a:effectLst>
            </a:endParaRPr>
          </a:p>
        </p:txBody>
      </p:sp>
      <p:pic>
        <p:nvPicPr>
          <p:cNvPr id="272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2343150" cy="289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72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81000"/>
            <a:ext cx="2505075" cy="5972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72389" name="Rectangle 5"/>
          <p:cNvSpPr>
            <a:spLocks noGrp="1" noChangeArrowheads="1"/>
          </p:cNvSpPr>
          <p:nvPr>
            <p:ph type="title" idx="4294967295"/>
          </p:nvPr>
        </p:nvSpPr>
        <p:spPr>
          <a:xfrm>
            <a:off x="2971800" y="381000"/>
            <a:ext cx="3048000" cy="2286000"/>
          </a:xfrm>
        </p:spPr>
        <p:txBody>
          <a:bodyPr/>
          <a:lstStyle/>
          <a:p>
            <a:pPr eaLnBrk="1" hangingPunct="1"/>
            <a:r>
              <a:rPr lang="en-US" altLang="en-US">
                <a:latin typeface="Tahoma" charset="0"/>
              </a:rPr>
              <a:t>Thomas</a:t>
            </a:r>
            <a:br>
              <a:rPr lang="en-US" altLang="en-US">
                <a:latin typeface="Tahoma" charset="0"/>
              </a:rPr>
            </a:br>
            <a:r>
              <a:rPr lang="en-US" altLang="en-US">
                <a:latin typeface="Tahoma" charset="0"/>
              </a:rPr>
              <a:t>Campbell</a:t>
            </a:r>
            <a:br>
              <a:rPr lang="en-US" altLang="en-US">
                <a:latin typeface="Tahoma" charset="0"/>
              </a:rPr>
            </a:br>
            <a:r>
              <a:rPr lang="en-US" altLang="en-US" sz="4000">
                <a:latin typeface="Tahoma" charset="0"/>
              </a:rPr>
              <a:t>1763 - 1854</a:t>
            </a:r>
          </a:p>
        </p:txBody>
      </p:sp>
      <p:grpSp>
        <p:nvGrpSpPr>
          <p:cNvPr id="6149" name="Group 6"/>
          <p:cNvGrpSpPr>
            <a:grpSpLocks/>
          </p:cNvGrpSpPr>
          <p:nvPr/>
        </p:nvGrpSpPr>
        <p:grpSpPr bwMode="auto">
          <a:xfrm>
            <a:off x="76200" y="2590800"/>
            <a:ext cx="5913438" cy="1989138"/>
            <a:chOff x="48" y="1632"/>
            <a:chExt cx="3725" cy="1253"/>
          </a:xfrm>
        </p:grpSpPr>
        <p:pic>
          <p:nvPicPr>
            <p:cNvPr id="6150" name="Picture 7" descr="Ahorey Church Build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2" y="1632"/>
              <a:ext cx="1901" cy="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92" name="Rectangle 8"/>
            <p:cNvSpPr>
              <a:spLocks noChangeArrowheads="1"/>
            </p:cNvSpPr>
            <p:nvPr/>
          </p:nvSpPr>
          <p:spPr bwMode="auto">
            <a:xfrm>
              <a:off x="48" y="2064"/>
              <a:ext cx="1920" cy="6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spcBef>
                  <a:spcPct val="0"/>
                </a:spcBef>
                <a:buClrTx/>
                <a:buSzTx/>
                <a:buFontTx/>
                <a:buNone/>
                <a:defRPr/>
              </a:pPr>
              <a:r>
                <a:rPr lang="en-US" sz="1200" b="1">
                  <a:solidFill>
                    <a:schemeClr val="tx1"/>
                  </a:solidFill>
                  <a:effectLst/>
                  <a:latin typeface="Arial" charset="0"/>
                  <a:ea typeface="ＭＳ Ｐゴシック" charset="0"/>
                  <a:cs typeface="Arial" charset="0"/>
                </a:rPr>
                <a:t>The Presbyterian Church in Ahorey, </a:t>
              </a:r>
              <a:br>
                <a:rPr lang="en-US" sz="1200" b="1">
                  <a:solidFill>
                    <a:schemeClr val="tx1"/>
                  </a:solidFill>
                  <a:effectLst/>
                  <a:latin typeface="Arial" charset="0"/>
                  <a:ea typeface="ＭＳ Ｐゴシック" charset="0"/>
                  <a:cs typeface="Arial" charset="0"/>
                </a:rPr>
              </a:br>
              <a:r>
                <a:rPr lang="en-US" sz="1200" b="1">
                  <a:solidFill>
                    <a:schemeClr val="tx1"/>
                  </a:solidFill>
                  <a:effectLst/>
                  <a:latin typeface="Arial" charset="0"/>
                  <a:ea typeface="ＭＳ Ｐゴシック" charset="0"/>
                  <a:cs typeface="Arial" charset="0"/>
                </a:rPr>
                <a:t>Northern Ireland where Thomas </a:t>
              </a:r>
              <a:br>
                <a:rPr lang="en-US" sz="1200" b="1">
                  <a:solidFill>
                    <a:schemeClr val="tx1"/>
                  </a:solidFill>
                  <a:effectLst/>
                  <a:latin typeface="Arial" charset="0"/>
                  <a:ea typeface="ＭＳ Ｐゴシック" charset="0"/>
                  <a:cs typeface="Arial" charset="0"/>
                </a:rPr>
              </a:br>
              <a:r>
                <a:rPr lang="en-US" sz="1200" b="1">
                  <a:solidFill>
                    <a:schemeClr val="tx1"/>
                  </a:solidFill>
                  <a:effectLst/>
                  <a:latin typeface="Arial" charset="0"/>
                  <a:ea typeface="ＭＳ Ｐゴシック" charset="0"/>
                  <a:cs typeface="Arial" charset="0"/>
                </a:rPr>
                <a:t>Campbell preached before </a:t>
              </a:r>
              <a:br>
                <a:rPr lang="en-US" sz="1200" b="1">
                  <a:solidFill>
                    <a:schemeClr val="tx1"/>
                  </a:solidFill>
                  <a:effectLst/>
                  <a:latin typeface="Arial" charset="0"/>
                  <a:ea typeface="ＭＳ Ｐゴシック" charset="0"/>
                  <a:cs typeface="Arial" charset="0"/>
                </a:rPr>
              </a:br>
              <a:r>
                <a:rPr lang="en-US" sz="1200" b="1">
                  <a:solidFill>
                    <a:schemeClr val="tx1"/>
                  </a:solidFill>
                  <a:effectLst/>
                  <a:latin typeface="Arial" charset="0"/>
                  <a:ea typeface="ＭＳ Ｐゴシック" charset="0"/>
                  <a:cs typeface="Arial" charset="0"/>
                </a:rPr>
                <a:t>moving to the United States. </a:t>
              </a:r>
              <a:br>
                <a:rPr lang="en-US" sz="1200" b="1">
                  <a:solidFill>
                    <a:schemeClr val="tx1"/>
                  </a:solidFill>
                  <a:effectLst/>
                  <a:latin typeface="Arial" charset="0"/>
                  <a:ea typeface="ＭＳ Ｐゴシック" charset="0"/>
                  <a:cs typeface="Arial" charset="0"/>
                </a:rPr>
              </a:br>
              <a:r>
                <a:rPr lang="en-US" sz="1200" b="1">
                  <a:solidFill>
                    <a:schemeClr val="tx1"/>
                  </a:solidFill>
                  <a:effectLst/>
                  <a:latin typeface="Arial" charset="0"/>
                  <a:ea typeface="ＭＳ Ｐゴシック" charset="0"/>
                  <a:cs typeface="Arial" charset="0"/>
                </a:rPr>
                <a:t>The bell tower is not original. </a:t>
              </a:r>
              <a:endParaRPr lang="en-US" sz="1200">
                <a:solidFill>
                  <a:schemeClr val="tx1"/>
                </a:solidFill>
                <a:effectLst/>
                <a:latin typeface="Times New Roman" charset="0"/>
                <a:ea typeface="ＭＳ Ｐゴシック" charset="0"/>
              </a:endParaRPr>
            </a:p>
          </p:txBody>
        </p:sp>
      </p:grpSp>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ChangeArrowheads="1"/>
          </p:cNvSpPr>
          <p:nvPr/>
        </p:nvSpPr>
        <p:spPr bwMode="auto">
          <a:xfrm>
            <a:off x="304800" y="2803525"/>
            <a:ext cx="8610600" cy="35290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525463" indent="-525463" eaLnBrk="0" hangingPunct="0">
              <a:defRPr sz="2800">
                <a:solidFill>
                  <a:schemeClr val="tx2"/>
                </a:solidFill>
                <a:latin typeface="Tahoma" charset="0"/>
                <a:ea typeface="ＭＳ Ｐゴシック" charset="-128"/>
              </a:defRPr>
            </a:lvl1pPr>
            <a:lvl2pPr marL="1111250" indent="-471488"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eaLnBrk="1" hangingPunct="1">
              <a:lnSpc>
                <a:spcPct val="90000"/>
              </a:lnSpc>
              <a:buClrTx/>
              <a:buSzTx/>
              <a:buFontTx/>
              <a:buChar char="•"/>
            </a:pPr>
            <a:r>
              <a:rPr lang="en-US" altLang="en-US" sz="2200">
                <a:effectLst>
                  <a:outerShdw blurRad="38100" dist="38100" dir="2700000" algn="tl">
                    <a:srgbClr val="000000"/>
                  </a:outerShdw>
                </a:effectLst>
              </a:rPr>
              <a:t>In The Discussion Campbell Argued That Baptism Was For The Remission Of Sin</a:t>
            </a:r>
          </a:p>
          <a:p>
            <a:pPr eaLnBrk="1" hangingPunct="1">
              <a:lnSpc>
                <a:spcPct val="90000"/>
              </a:lnSpc>
              <a:buClrTx/>
              <a:buSzTx/>
              <a:buFontTx/>
              <a:buChar char="•"/>
            </a:pPr>
            <a:r>
              <a:rPr lang="en-US" altLang="en-US" sz="2200">
                <a:effectLst>
                  <a:outerShdw blurRad="38100" dist="38100" dir="2700000" algn="tl">
                    <a:srgbClr val="000000"/>
                  </a:outerShdw>
                </a:effectLst>
              </a:rPr>
              <a:t>Spring of 1826, B.F. Hall Found A Copy Of The Debate And Read It</a:t>
            </a:r>
          </a:p>
          <a:p>
            <a:pPr lvl="1" eaLnBrk="1" hangingPunct="1">
              <a:lnSpc>
                <a:spcPct val="90000"/>
              </a:lnSpc>
              <a:buClrTx/>
              <a:buSzTx/>
              <a:buFontTx/>
              <a:buChar char="•"/>
            </a:pPr>
            <a:r>
              <a:rPr lang="en-US" altLang="en-US" sz="2000">
                <a:effectLst>
                  <a:outerShdw blurRad="38100" dist="38100" dir="2700000" algn="tl">
                    <a:srgbClr val="000000"/>
                  </a:outerShdw>
                </a:effectLst>
              </a:rPr>
              <a:t>In His Preaching Many Had Come To The Mourner</a:t>
            </a:r>
            <a:r>
              <a:rPr lang="ja-JP" altLang="en-US" sz="2000">
                <a:effectLst>
                  <a:outerShdw blurRad="38100" dist="38100" dir="2700000" algn="tl">
                    <a:srgbClr val="000000"/>
                  </a:outerShdw>
                </a:effectLst>
                <a:latin typeface="Arial" charset="0"/>
              </a:rPr>
              <a:t>’</a:t>
            </a:r>
            <a:r>
              <a:rPr lang="en-US" altLang="ja-JP" sz="2000">
                <a:effectLst>
                  <a:outerShdw blurRad="38100" dist="38100" dir="2700000" algn="tl">
                    <a:srgbClr val="000000"/>
                  </a:outerShdw>
                </a:effectLst>
              </a:rPr>
              <a:t>s Bench And Found No Relief</a:t>
            </a:r>
          </a:p>
          <a:p>
            <a:pPr lvl="1" eaLnBrk="1" hangingPunct="1">
              <a:lnSpc>
                <a:spcPct val="90000"/>
              </a:lnSpc>
              <a:buClrTx/>
              <a:buSzTx/>
              <a:buFontTx/>
              <a:buChar char="•"/>
            </a:pPr>
            <a:r>
              <a:rPr lang="en-US" altLang="en-US" sz="2000">
                <a:effectLst>
                  <a:outerShdw blurRad="38100" dist="38100" dir="2700000" algn="tl">
                    <a:srgbClr val="000000"/>
                  </a:outerShdw>
                </a:effectLst>
              </a:rPr>
              <a:t>When Reading The Debate, He Noted Campbell</a:t>
            </a:r>
            <a:r>
              <a:rPr lang="ja-JP" altLang="en-US" sz="2000">
                <a:effectLst>
                  <a:outerShdw blurRad="38100" dist="38100" dir="2700000" algn="tl">
                    <a:srgbClr val="000000"/>
                  </a:outerShdw>
                </a:effectLst>
                <a:latin typeface="Arial" charset="0"/>
              </a:rPr>
              <a:t>’</a:t>
            </a:r>
            <a:r>
              <a:rPr lang="en-US" altLang="ja-JP" sz="2000">
                <a:effectLst>
                  <a:outerShdw blurRad="38100" dist="38100" dir="2700000" algn="tl">
                    <a:srgbClr val="000000"/>
                  </a:outerShdw>
                </a:effectLst>
              </a:rPr>
              <a:t>s Teaching On Baptism For Remission Of Sins, At Which Point, He Raised His Hands And Said, </a:t>
            </a:r>
            <a:r>
              <a:rPr lang="ja-JP" altLang="en-US" sz="2000">
                <a:effectLst>
                  <a:outerShdw blurRad="38100" dist="38100" dir="2700000" algn="tl">
                    <a:srgbClr val="000000"/>
                  </a:outerShdw>
                </a:effectLst>
                <a:latin typeface="Arial" charset="0"/>
              </a:rPr>
              <a:t>“</a:t>
            </a:r>
            <a:r>
              <a:rPr lang="en-US" altLang="ja-JP" sz="2000">
                <a:effectLst>
                  <a:outerShdw blurRad="38100" dist="38100" dir="2700000" algn="tl">
                    <a:srgbClr val="000000"/>
                  </a:outerShdw>
                </a:effectLst>
              </a:rPr>
              <a:t>Eureka! Eureka! I Found It! I Found It!</a:t>
            </a:r>
          </a:p>
          <a:p>
            <a:pPr eaLnBrk="1" hangingPunct="1">
              <a:lnSpc>
                <a:spcPct val="90000"/>
              </a:lnSpc>
              <a:buClrTx/>
              <a:buSzTx/>
              <a:buFontTx/>
              <a:buChar char="•"/>
            </a:pPr>
            <a:r>
              <a:rPr lang="en-US" altLang="en-US" sz="2200">
                <a:effectLst>
                  <a:outerShdw blurRad="38100" dist="38100" dir="2700000" algn="tl">
                    <a:srgbClr val="000000"/>
                  </a:outerShdw>
                </a:effectLst>
              </a:rPr>
              <a:t>With This Discovery The Purpose Of Baptism Quickly Spread Throughout The Church</a:t>
            </a:r>
          </a:p>
        </p:txBody>
      </p:sp>
      <p:grpSp>
        <p:nvGrpSpPr>
          <p:cNvPr id="24578" name="Group 4"/>
          <p:cNvGrpSpPr>
            <a:grpSpLocks/>
          </p:cNvGrpSpPr>
          <p:nvPr/>
        </p:nvGrpSpPr>
        <p:grpSpPr bwMode="auto">
          <a:xfrm>
            <a:off x="228600" y="96838"/>
            <a:ext cx="1846263" cy="2646362"/>
            <a:chOff x="4416" y="96"/>
            <a:chExt cx="1163" cy="1667"/>
          </a:xfrm>
        </p:grpSpPr>
        <p:pic>
          <p:nvPicPr>
            <p:cNvPr id="24583" name="Picture 5" descr="Hall_BF_0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6" y="96"/>
              <a:ext cx="1163" cy="1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6"/>
            <p:cNvSpPr>
              <a:spLocks noChangeArrowheads="1" noChangeShapeType="1" noTextEdit="1"/>
            </p:cNvSpPr>
            <p:nvPr/>
          </p:nvSpPr>
          <p:spPr bwMode="auto">
            <a:xfrm>
              <a:off x="4512" y="1536"/>
              <a:ext cx="960" cy="162"/>
            </a:xfrm>
            <a:prstGeom prst="rect">
              <a:avLst/>
            </a:prstGeom>
          </p:spPr>
          <p:txBody>
            <a:bodyPr spcFirstLastPara="1" wrap="none" fromWordArt="1">
              <a:prstTxWarp prst="textArchUp">
                <a:avLst>
                  <a:gd name="adj" fmla="val 11428689"/>
                </a:avLst>
              </a:prstTxWarp>
            </a:bodyPr>
            <a:lstStyle/>
            <a:p>
              <a:pPr algn="ctr">
                <a:buFont typeface="Wingdings" charset="2"/>
                <a:buNone/>
              </a:pPr>
              <a:r>
                <a:rPr lang="en-US" sz="3600" kern="10">
                  <a:ln w="9525">
                    <a:solidFill>
                      <a:srgbClr val="000000"/>
                    </a:solidFill>
                    <a:round/>
                    <a:headEnd/>
                    <a:tailEnd/>
                  </a:ln>
                  <a:solidFill>
                    <a:srgbClr val="000000"/>
                  </a:solidFill>
                  <a:latin typeface="AntonioMountbattenSH" charset="0"/>
                  <a:ea typeface="AntonioMountbattenSH" charset="0"/>
                  <a:cs typeface="AntonioMountbattenSH" charset="0"/>
                </a:rPr>
                <a:t>B.F. Hall</a:t>
              </a:r>
            </a:p>
          </p:txBody>
        </p:sp>
      </p:grpSp>
      <p:grpSp>
        <p:nvGrpSpPr>
          <p:cNvPr id="24579" name="Group 11"/>
          <p:cNvGrpSpPr>
            <a:grpSpLocks/>
          </p:cNvGrpSpPr>
          <p:nvPr/>
        </p:nvGrpSpPr>
        <p:grpSpPr bwMode="auto">
          <a:xfrm>
            <a:off x="6096000" y="130175"/>
            <a:ext cx="2825750" cy="2613025"/>
            <a:chOff x="3840" y="82"/>
            <a:chExt cx="1780" cy="1646"/>
          </a:xfrm>
        </p:grpSpPr>
        <p:sp>
          <p:nvSpPr>
            <p:cNvPr id="268296" name="Rectangle 8"/>
            <p:cNvSpPr>
              <a:spLocks noChangeArrowheads="1"/>
            </p:cNvSpPr>
            <p:nvPr/>
          </p:nvSpPr>
          <p:spPr bwMode="auto">
            <a:xfrm>
              <a:off x="3840" y="96"/>
              <a:ext cx="720" cy="15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0"/>
                </a:spcBef>
                <a:buClrTx/>
                <a:buSzTx/>
                <a:buFontTx/>
                <a:buNone/>
                <a:defRPr/>
              </a:pPr>
              <a:r>
                <a:rPr lang="en-US" sz="1000" b="1" i="1">
                  <a:effectLst>
                    <a:outerShdw blurRad="38100" dist="38100" dir="2700000" algn="tl">
                      <a:srgbClr val="000000"/>
                    </a:outerShdw>
                  </a:effectLst>
                  <a:latin typeface="Arial" charset="0"/>
                  <a:ea typeface="ＭＳ Ｐゴシック" charset="0"/>
                  <a:cs typeface="Arial" charset="0"/>
                </a:rPr>
                <a:t>Buried At VanAlstyne, TX</a:t>
              </a:r>
            </a:p>
            <a:p>
              <a:pPr algn="ctr">
                <a:spcBef>
                  <a:spcPct val="0"/>
                </a:spcBef>
                <a:buClrTx/>
                <a:buSzTx/>
                <a:buFontTx/>
                <a:buNone/>
                <a:defRPr/>
              </a:pPr>
              <a:r>
                <a:rPr lang="en-US" sz="1000" b="1" i="1">
                  <a:effectLst>
                    <a:outerShdw blurRad="38100" dist="38100" dir="2700000" algn="tl">
                      <a:srgbClr val="000000"/>
                    </a:outerShdw>
                  </a:effectLst>
                  <a:latin typeface="Arial" charset="0"/>
                  <a:ea typeface="ＭＳ Ｐゴシック" charset="0"/>
                  <a:cs typeface="Arial" charset="0"/>
                </a:rPr>
                <a:t>His Stone Says:</a:t>
              </a:r>
            </a:p>
            <a:p>
              <a:pPr algn="ctr">
                <a:spcBef>
                  <a:spcPct val="0"/>
                </a:spcBef>
                <a:buClrTx/>
                <a:buSzTx/>
                <a:buFontTx/>
                <a:buNone/>
                <a:defRPr/>
              </a:pPr>
              <a:endParaRPr lang="en-US" sz="1000" b="1" i="1">
                <a:effectLst>
                  <a:outerShdw blurRad="38100" dist="38100" dir="2700000" algn="tl">
                    <a:srgbClr val="000000"/>
                  </a:outerShdw>
                </a:effectLst>
                <a:latin typeface="Arial" charset="0"/>
                <a:ea typeface="ＭＳ Ｐゴシック" charset="0"/>
                <a:cs typeface="Arial" charset="0"/>
              </a:endParaRPr>
            </a:p>
            <a:p>
              <a:pPr algn="ctr">
                <a:spcBef>
                  <a:spcPct val="0"/>
                </a:spcBef>
                <a:buClrTx/>
                <a:buSzTx/>
                <a:buFontTx/>
                <a:buNone/>
                <a:defRPr/>
              </a:pPr>
              <a:r>
                <a:rPr lang="en-US" sz="1000" b="1" i="1">
                  <a:effectLst>
                    <a:outerShdw blurRad="38100" dist="38100" dir="2700000" algn="tl">
                      <a:srgbClr val="000000"/>
                    </a:outerShdw>
                  </a:effectLst>
                  <a:latin typeface="Arial" charset="0"/>
                  <a:ea typeface="ＭＳ Ｐゴシック" charset="0"/>
                  <a:cs typeface="Arial" charset="0"/>
                </a:rPr>
                <a:t>He Was Ordained To The</a:t>
              </a:r>
              <a:br>
                <a:rPr lang="en-US" sz="1000" b="1" i="1">
                  <a:effectLst>
                    <a:outerShdw blurRad="38100" dist="38100" dir="2700000" algn="tl">
                      <a:srgbClr val="000000"/>
                    </a:outerShdw>
                  </a:effectLst>
                  <a:latin typeface="Arial" charset="0"/>
                  <a:ea typeface="ＭＳ Ｐゴシック" charset="0"/>
                  <a:cs typeface="Arial" charset="0"/>
                </a:rPr>
              </a:br>
              <a:r>
                <a:rPr lang="en-US" sz="1000" b="1" i="1">
                  <a:effectLst>
                    <a:outerShdw blurRad="38100" dist="38100" dir="2700000" algn="tl">
                      <a:srgbClr val="000000"/>
                    </a:outerShdw>
                  </a:effectLst>
                  <a:latin typeface="Arial" charset="0"/>
                  <a:ea typeface="ＭＳ Ｐゴシック" charset="0"/>
                  <a:cs typeface="Arial" charset="0"/>
                </a:rPr>
                <a:t>Ministry, May 1st, 1828</a:t>
              </a:r>
              <a:br>
                <a:rPr lang="en-US" sz="1000" b="1" i="1">
                  <a:effectLst>
                    <a:outerShdw blurRad="38100" dist="38100" dir="2700000" algn="tl">
                      <a:srgbClr val="000000"/>
                    </a:outerShdw>
                  </a:effectLst>
                  <a:latin typeface="Arial" charset="0"/>
                  <a:ea typeface="ＭＳ Ｐゴシック" charset="0"/>
                  <a:cs typeface="Arial" charset="0"/>
                </a:rPr>
              </a:br>
              <a:r>
                <a:rPr lang="en-US" sz="1000" b="1" i="1">
                  <a:effectLst>
                    <a:outerShdw blurRad="38100" dist="38100" dir="2700000" algn="tl">
                      <a:srgbClr val="000000"/>
                    </a:outerShdw>
                  </a:effectLst>
                  <a:latin typeface="Arial" charset="0"/>
                  <a:ea typeface="ＭＳ Ｐゴシック" charset="0"/>
                  <a:cs typeface="Arial" charset="0"/>
                </a:rPr>
                <a:t>And Was The 1st In Ky.</a:t>
              </a:r>
              <a:br>
                <a:rPr lang="en-US" sz="1000" b="1" i="1">
                  <a:effectLst>
                    <a:outerShdw blurRad="38100" dist="38100" dir="2700000" algn="tl">
                      <a:srgbClr val="000000"/>
                    </a:outerShdw>
                  </a:effectLst>
                  <a:latin typeface="Arial" charset="0"/>
                  <a:ea typeface="ＭＳ Ｐゴシック" charset="0"/>
                  <a:cs typeface="Arial" charset="0"/>
                </a:rPr>
              </a:br>
              <a:r>
                <a:rPr lang="en-US" sz="1000" b="1" i="1">
                  <a:effectLst>
                    <a:outerShdw blurRad="38100" dist="38100" dir="2700000" algn="tl">
                      <a:srgbClr val="000000"/>
                    </a:outerShdw>
                  </a:effectLst>
                  <a:latin typeface="Arial" charset="0"/>
                  <a:ea typeface="ＭＳ Ｐゴシック" charset="0"/>
                  <a:cs typeface="Arial" charset="0"/>
                </a:rPr>
                <a:t>To Preach Salvation</a:t>
              </a:r>
              <a:br>
                <a:rPr lang="en-US" sz="1000" b="1" i="1">
                  <a:effectLst>
                    <a:outerShdw blurRad="38100" dist="38100" dir="2700000" algn="tl">
                      <a:srgbClr val="000000"/>
                    </a:outerShdw>
                  </a:effectLst>
                  <a:latin typeface="Arial" charset="0"/>
                  <a:ea typeface="ＭＳ Ｐゴシック" charset="0"/>
                  <a:cs typeface="Arial" charset="0"/>
                </a:rPr>
              </a:br>
              <a:r>
                <a:rPr lang="en-US" sz="1000" b="1" i="1">
                  <a:effectLst>
                    <a:outerShdw blurRad="38100" dist="38100" dir="2700000" algn="tl">
                      <a:srgbClr val="000000"/>
                    </a:outerShdw>
                  </a:effectLst>
                  <a:latin typeface="Arial" charset="0"/>
                  <a:ea typeface="ＭＳ Ｐゴシック" charset="0"/>
                  <a:cs typeface="Arial" charset="0"/>
                </a:rPr>
                <a:t>Through Obedience To</a:t>
              </a:r>
              <a:br>
                <a:rPr lang="en-US" sz="1000" b="1" i="1">
                  <a:effectLst>
                    <a:outerShdw blurRad="38100" dist="38100" dir="2700000" algn="tl">
                      <a:srgbClr val="000000"/>
                    </a:outerShdw>
                  </a:effectLst>
                  <a:latin typeface="Arial" charset="0"/>
                  <a:ea typeface="ＭＳ Ｐゴシック" charset="0"/>
                  <a:cs typeface="Arial" charset="0"/>
                </a:rPr>
              </a:br>
              <a:r>
                <a:rPr lang="en-US" sz="1000" b="1" i="1">
                  <a:effectLst>
                    <a:outerShdw blurRad="38100" dist="38100" dir="2700000" algn="tl">
                      <a:srgbClr val="000000"/>
                    </a:outerShdw>
                  </a:effectLst>
                  <a:latin typeface="Arial" charset="0"/>
                  <a:ea typeface="ＭＳ Ｐゴシック" charset="0"/>
                  <a:cs typeface="Arial" charset="0"/>
                </a:rPr>
                <a:t>The Gospel.</a:t>
              </a:r>
              <a:endParaRPr lang="en-US" sz="2400" b="1">
                <a:effectLst>
                  <a:outerShdw blurRad="38100" dist="38100" dir="2700000" algn="tl">
                    <a:srgbClr val="000000"/>
                  </a:outerShdw>
                </a:effectLst>
                <a:latin typeface="Times New Roman" charset="0"/>
                <a:ea typeface="ＭＳ Ｐゴシック" charset="0"/>
              </a:endParaRPr>
            </a:p>
          </p:txBody>
        </p:sp>
        <p:pic>
          <p:nvPicPr>
            <p:cNvPr id="24582" name="Picture 9" descr="Hall_Grave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 y="82"/>
              <a:ext cx="1108" cy="1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8298" name="Rectangle 10"/>
          <p:cNvSpPr>
            <a:spLocks noGrp="1" noChangeArrowheads="1"/>
          </p:cNvSpPr>
          <p:nvPr>
            <p:ph type="title" idx="4294967295"/>
          </p:nvPr>
        </p:nvSpPr>
        <p:spPr>
          <a:xfrm>
            <a:off x="2209800" y="533400"/>
            <a:ext cx="4038600" cy="1905000"/>
          </a:xfrm>
        </p:spPr>
        <p:txBody>
          <a:bodyPr/>
          <a:lstStyle/>
          <a:p>
            <a:pPr eaLnBrk="1" hangingPunct="1">
              <a:defRPr/>
            </a:pPr>
            <a:r>
              <a:rPr lang="en-US" sz="3600" smtClean="0">
                <a:latin typeface="Tahoma" charset="0"/>
              </a:rPr>
              <a:t>Influence Of The Campbell/McCalla </a:t>
            </a:r>
            <a:br>
              <a:rPr lang="en-US" sz="3600" smtClean="0">
                <a:latin typeface="Tahoma" charset="0"/>
              </a:rPr>
            </a:br>
            <a:r>
              <a:rPr lang="en-US" sz="3600" smtClean="0">
                <a:latin typeface="Tahoma" charset="0"/>
              </a:rPr>
              <a:t>Debate Of 1823</a:t>
            </a:r>
            <a:endParaRPr lang="en-US" smtClean="0"/>
          </a:p>
        </p:txBody>
      </p:sp>
    </p:spTree>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533400" y="273050"/>
            <a:ext cx="8148638" cy="1327150"/>
          </a:xfrm>
        </p:spPr>
        <p:txBody>
          <a:bodyPr/>
          <a:lstStyle/>
          <a:p>
            <a:pPr eaLnBrk="1" hangingPunct="1"/>
            <a:r>
              <a:rPr lang="en-US" altLang="en-US" sz="4000">
                <a:latin typeface="Tahoma" charset="0"/>
              </a:rPr>
              <a:t>1824 Redstone Association Ready To Expel Wellsburg Church</a:t>
            </a:r>
          </a:p>
        </p:txBody>
      </p:sp>
      <p:sp>
        <p:nvSpPr>
          <p:cNvPr id="231427" name="Rectangle 3"/>
          <p:cNvSpPr>
            <a:spLocks noGrp="1" noChangeArrowheads="1"/>
          </p:cNvSpPr>
          <p:nvPr>
            <p:ph type="body" idx="1"/>
          </p:nvPr>
        </p:nvSpPr>
        <p:spPr>
          <a:xfrm>
            <a:off x="457200" y="2132013"/>
            <a:ext cx="6019800" cy="4497387"/>
          </a:xfrm>
        </p:spPr>
        <p:txBody>
          <a:bodyPr/>
          <a:lstStyle/>
          <a:p>
            <a:pPr eaLnBrk="1" hangingPunct="1">
              <a:buFont typeface="Wingdings" charset="0"/>
              <a:buChar char="§"/>
              <a:defRPr/>
            </a:pPr>
            <a:r>
              <a:rPr lang="en-US" sz="2800" smtClean="0">
                <a:solidFill>
                  <a:schemeClr val="tx2"/>
                </a:solidFill>
                <a:latin typeface="Tahoma" charset="0"/>
              </a:rPr>
              <a:t>They Withdrew Before The Action Is Taken. </a:t>
            </a:r>
          </a:p>
          <a:p>
            <a:pPr eaLnBrk="1" hangingPunct="1">
              <a:buFont typeface="Wingdings" charset="0"/>
              <a:buChar char="§"/>
              <a:defRPr/>
            </a:pPr>
            <a:r>
              <a:rPr lang="en-US" sz="2800" smtClean="0">
                <a:solidFill>
                  <a:schemeClr val="tx2"/>
                </a:solidFill>
                <a:latin typeface="Tahoma" charset="0"/>
              </a:rPr>
              <a:t>Wellsburg Church Received Into Mahoning Association. </a:t>
            </a:r>
          </a:p>
          <a:p>
            <a:pPr eaLnBrk="1" hangingPunct="1">
              <a:buFont typeface="Wingdings" charset="0"/>
              <a:buChar char="§"/>
              <a:defRPr/>
            </a:pPr>
            <a:r>
              <a:rPr lang="en-US" sz="2800" smtClean="0">
                <a:solidFill>
                  <a:schemeClr val="tx2"/>
                </a:solidFill>
                <a:latin typeface="Tahoma" charset="0"/>
              </a:rPr>
              <a:t>Tour Of Kentucky, Meets John Smith And Leading Baptists. </a:t>
            </a:r>
          </a:p>
          <a:p>
            <a:pPr eaLnBrk="1" hangingPunct="1">
              <a:buFont typeface="Wingdings" charset="0"/>
              <a:buChar char="§"/>
              <a:defRPr/>
            </a:pPr>
            <a:r>
              <a:rPr lang="en-US" sz="2800" smtClean="0">
                <a:solidFill>
                  <a:schemeClr val="tx2"/>
                </a:solidFill>
                <a:latin typeface="Tahoma" charset="0"/>
              </a:rPr>
              <a:t>Introduced To Barton W. Stone</a:t>
            </a:r>
          </a:p>
          <a:p>
            <a:pPr eaLnBrk="1" hangingPunct="1">
              <a:buFont typeface="Wingdings" charset="0"/>
              <a:buChar char="§"/>
              <a:defRPr/>
            </a:pPr>
            <a:r>
              <a:rPr lang="en-US" sz="2800" smtClean="0">
                <a:solidFill>
                  <a:schemeClr val="tx2"/>
                </a:solidFill>
                <a:latin typeface="Tahoma" charset="0"/>
              </a:rPr>
              <a:t>Began The Series "Restoration Of The Ancient Order of Things."</a:t>
            </a:r>
            <a:endParaRPr lang="en-US" smtClean="0">
              <a:solidFill>
                <a:schemeClr val="tx2"/>
              </a:solidFill>
            </a:endParaRPr>
          </a:p>
        </p:txBody>
      </p:sp>
      <p:grpSp>
        <p:nvGrpSpPr>
          <p:cNvPr id="25603" name="Group 6"/>
          <p:cNvGrpSpPr>
            <a:grpSpLocks/>
          </p:cNvGrpSpPr>
          <p:nvPr/>
        </p:nvGrpSpPr>
        <p:grpSpPr bwMode="auto">
          <a:xfrm>
            <a:off x="6705600" y="4114800"/>
            <a:ext cx="2082800" cy="2705100"/>
            <a:chOff x="4224" y="2592"/>
            <a:chExt cx="1312" cy="1704"/>
          </a:xfrm>
        </p:grpSpPr>
        <p:graphicFrame>
          <p:nvGraphicFramePr>
            <p:cNvPr id="25607" name="Object 7"/>
            <p:cNvGraphicFramePr>
              <a:graphicFrameLocks noChangeAspect="1"/>
            </p:cNvGraphicFramePr>
            <p:nvPr/>
          </p:nvGraphicFramePr>
          <p:xfrm>
            <a:off x="4224" y="2592"/>
            <a:ext cx="1209" cy="1506"/>
          </p:xfrm>
          <a:graphic>
            <a:graphicData uri="http://schemas.openxmlformats.org/presentationml/2006/ole">
              <mc:AlternateContent xmlns:mc="http://schemas.openxmlformats.org/markup-compatibility/2006">
                <mc:Choice xmlns:v="urn:schemas-microsoft-com:vml" Requires="v">
                  <p:oleObj spid="_x0000_s25609" name="Photo Editor Photo" r:id="rId3" imgW="2285714" imgH="2847619" progId="MSPhotoEd.3">
                    <p:embed/>
                  </p:oleObj>
                </mc:Choice>
                <mc:Fallback>
                  <p:oleObj name="Photo Editor Photo" r:id="rId3" imgW="2285714" imgH="2847619" progId="MSPhotoEd.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4" y="2592"/>
                          <a:ext cx="1209" cy="1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31432" name="Text Box 8"/>
            <p:cNvSpPr txBox="1">
              <a:spLocks noChangeArrowheads="1"/>
            </p:cNvSpPr>
            <p:nvPr/>
          </p:nvSpPr>
          <p:spPr bwMode="auto">
            <a:xfrm>
              <a:off x="4240" y="4046"/>
              <a:ext cx="1296"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eaLnBrk="1" hangingPunct="1">
                <a:spcBef>
                  <a:spcPct val="50000"/>
                </a:spcBef>
                <a:buFont typeface="Wingdings" charset="2"/>
                <a:buNone/>
              </a:pPr>
              <a:r>
                <a:rPr lang="en-US" altLang="en-US" sz="2000">
                  <a:effectLst>
                    <a:outerShdw blurRad="38100" dist="38100" dir="2700000" algn="tl">
                      <a:srgbClr val="000000"/>
                    </a:outerShdw>
                  </a:effectLst>
                </a:rPr>
                <a:t>Barton W. Stone</a:t>
              </a:r>
            </a:p>
          </p:txBody>
        </p:sp>
      </p:grpSp>
      <p:grpSp>
        <p:nvGrpSpPr>
          <p:cNvPr id="25604" name="Group 9"/>
          <p:cNvGrpSpPr>
            <a:grpSpLocks/>
          </p:cNvGrpSpPr>
          <p:nvPr/>
        </p:nvGrpSpPr>
        <p:grpSpPr bwMode="auto">
          <a:xfrm>
            <a:off x="6502400" y="1524000"/>
            <a:ext cx="2667000" cy="2479675"/>
            <a:chOff x="4096" y="960"/>
            <a:chExt cx="1680" cy="1562"/>
          </a:xfrm>
        </p:grpSpPr>
        <p:graphicFrame>
          <p:nvGraphicFramePr>
            <p:cNvPr id="25605" name="Object 10"/>
            <p:cNvGraphicFramePr>
              <a:graphicFrameLocks noChangeAspect="1"/>
            </p:cNvGraphicFramePr>
            <p:nvPr/>
          </p:nvGraphicFramePr>
          <p:xfrm>
            <a:off x="4320" y="960"/>
            <a:ext cx="1072" cy="1344"/>
          </p:xfrm>
          <a:graphic>
            <a:graphicData uri="http://schemas.openxmlformats.org/presentationml/2006/ole">
              <mc:AlternateContent xmlns:mc="http://schemas.openxmlformats.org/markup-compatibility/2006">
                <mc:Choice xmlns:v="urn:schemas-microsoft-com:vml" Requires="v">
                  <p:oleObj spid="_x0000_s25610" name="Photo Editor Photo" r:id="rId5" imgW="1428949" imgH="1790476" progId="MSPhotoEd.3">
                    <p:embed/>
                  </p:oleObj>
                </mc:Choice>
                <mc:Fallback>
                  <p:oleObj name="Photo Editor Photo" r:id="rId5" imgW="1428949" imgH="1790476" progId="MSPhotoEd.3">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0" y="960"/>
                          <a:ext cx="1072" cy="1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31435" name="Text Box 11"/>
            <p:cNvSpPr txBox="1">
              <a:spLocks noChangeArrowheads="1"/>
            </p:cNvSpPr>
            <p:nvPr/>
          </p:nvSpPr>
          <p:spPr bwMode="auto">
            <a:xfrm>
              <a:off x="4096" y="2272"/>
              <a:ext cx="1680"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eaLnBrk="1" hangingPunct="1">
                <a:spcBef>
                  <a:spcPct val="50000"/>
                </a:spcBef>
                <a:buFont typeface="Wingdings" charset="2"/>
                <a:buNone/>
              </a:pPr>
              <a:r>
                <a:rPr lang="en-US" altLang="en-US" sz="2000">
                  <a:effectLst>
                    <a:outerShdw blurRad="38100" dist="38100" dir="2700000" algn="tl">
                      <a:srgbClr val="000000"/>
                    </a:outerShdw>
                  </a:effectLst>
                </a:rPr>
                <a:t>Raccoon John Smith</a:t>
              </a:r>
            </a:p>
          </p:txBody>
        </p:sp>
      </p:grpSp>
    </p:spTree>
  </p:cSld>
  <p:clrMapOvr>
    <a:masterClrMapping/>
  </p:clrMapOvr>
  <p:transition spd="slow">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a:latin typeface="Tahoma" charset="0"/>
              </a:rPr>
              <a:t>October 22, 1827 Death of Margaret Campbell. </a:t>
            </a:r>
          </a:p>
        </p:txBody>
      </p:sp>
      <p:sp>
        <p:nvSpPr>
          <p:cNvPr id="18435" name="Rectangle 3"/>
          <p:cNvSpPr>
            <a:spLocks noGrp="1" noChangeArrowheads="1"/>
          </p:cNvSpPr>
          <p:nvPr>
            <p:ph type="body" idx="1"/>
          </p:nvPr>
        </p:nvSpPr>
        <p:spPr>
          <a:xfrm>
            <a:off x="304800" y="1828800"/>
            <a:ext cx="6553200" cy="4267200"/>
          </a:xfrm>
        </p:spPr>
        <p:txBody>
          <a:bodyPr/>
          <a:lstStyle/>
          <a:p>
            <a:pPr eaLnBrk="1" hangingPunct="1"/>
            <a:r>
              <a:rPr lang="en-US" altLang="en-US" sz="2800">
                <a:solidFill>
                  <a:schemeClr val="tx2"/>
                </a:solidFill>
                <a:latin typeface="Tahoma" charset="0"/>
              </a:rPr>
              <a:t>Publishes "Living Oracles." </a:t>
            </a:r>
          </a:p>
          <a:p>
            <a:pPr eaLnBrk="1" hangingPunct="1"/>
            <a:r>
              <a:rPr lang="en-US" altLang="en-US" sz="2800">
                <a:solidFill>
                  <a:schemeClr val="tx2"/>
                </a:solidFill>
                <a:latin typeface="Tahoma" charset="0"/>
              </a:rPr>
              <a:t>The Sacred Writings of the Apostles and Evangelists of Jesus Christ, Commonly Styled the New Testament. Translated from the Original Greek, by Doctors George Campbell, James Macknight, and Philip Doddridge </a:t>
            </a:r>
          </a:p>
          <a:p>
            <a:pPr eaLnBrk="1" hangingPunct="1"/>
            <a:r>
              <a:rPr lang="en-US" altLang="en-US" sz="2800">
                <a:solidFill>
                  <a:schemeClr val="tx2"/>
                </a:solidFill>
                <a:latin typeface="Tahoma" charset="0"/>
              </a:rPr>
              <a:t>Walter Scott Elected Evangelist Of Mahoning Association. </a:t>
            </a:r>
          </a:p>
        </p:txBody>
      </p:sp>
      <p:pic>
        <p:nvPicPr>
          <p:cNvPr id="26627" name="Picture 5" descr="CAMPAL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1828800"/>
            <a:ext cx="17732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 Box 6"/>
          <p:cNvSpPr txBox="1">
            <a:spLocks noChangeArrowheads="1"/>
          </p:cNvSpPr>
          <p:nvPr/>
        </p:nvSpPr>
        <p:spPr bwMode="auto">
          <a:xfrm>
            <a:off x="7162800" y="4724400"/>
            <a:ext cx="17526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buClrTx/>
              <a:buSzTx/>
              <a:buFontTx/>
              <a:buNone/>
              <a:defRPr/>
            </a:pPr>
            <a:r>
              <a:rPr lang="en-US" sz="1800">
                <a:solidFill>
                  <a:schemeClr val="tx1"/>
                </a:solidFill>
                <a:effectLst/>
                <a:latin typeface="Arial" charset="0"/>
                <a:ea typeface="ＭＳ Ｐゴシック" charset="0"/>
              </a:rPr>
              <a:t>At Age - 39</a:t>
            </a:r>
          </a:p>
        </p:txBody>
      </p:sp>
    </p:spTree>
  </p:cSld>
  <p:clrMapOvr>
    <a:masterClrMapping/>
  </p:clrMapOvr>
  <p:transition spd="slow">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0"/>
            <a:ext cx="8224838" cy="1416050"/>
          </a:xfrm>
        </p:spPr>
        <p:txBody>
          <a:bodyPr/>
          <a:lstStyle/>
          <a:p>
            <a:pPr eaLnBrk="1" hangingPunct="1"/>
            <a:r>
              <a:rPr lang="en-US" altLang="en-US">
                <a:latin typeface="Tahoma" charset="0"/>
              </a:rPr>
              <a:t>1828 Walter Scott Begins Work In Mahoning Association.</a:t>
            </a:r>
            <a:r>
              <a:rPr lang="en-US" altLang="en-US">
                <a:latin typeface="Times New Roman" charset="0"/>
              </a:rPr>
              <a:t> </a:t>
            </a:r>
          </a:p>
        </p:txBody>
      </p:sp>
      <p:sp>
        <p:nvSpPr>
          <p:cNvPr id="19459" name="Rectangle 3"/>
          <p:cNvSpPr>
            <a:spLocks noGrp="1" noChangeArrowheads="1"/>
          </p:cNvSpPr>
          <p:nvPr>
            <p:ph type="body" idx="1"/>
          </p:nvPr>
        </p:nvSpPr>
        <p:spPr>
          <a:xfrm>
            <a:off x="381000" y="1600200"/>
            <a:ext cx="4267200" cy="4876800"/>
          </a:xfrm>
        </p:spPr>
        <p:txBody>
          <a:bodyPr/>
          <a:lstStyle/>
          <a:p>
            <a:pPr eaLnBrk="1" hangingPunct="1">
              <a:lnSpc>
                <a:spcPct val="90000"/>
              </a:lnSpc>
            </a:pPr>
            <a:r>
              <a:rPr lang="en-US" altLang="en-US">
                <a:solidFill>
                  <a:schemeClr val="tx2"/>
                </a:solidFill>
                <a:latin typeface="Tahoma" charset="0"/>
              </a:rPr>
              <a:t>Second Edition Of "Living Oracles.</a:t>
            </a:r>
            <a:r>
              <a:rPr lang="ja-JP" altLang="en-US">
                <a:solidFill>
                  <a:schemeClr val="tx2"/>
                </a:solidFill>
                <a:latin typeface="Tahoma" charset="0"/>
              </a:rPr>
              <a:t>”</a:t>
            </a:r>
            <a:r>
              <a:rPr lang="en-US" altLang="ja-JP">
                <a:solidFill>
                  <a:schemeClr val="tx2"/>
                </a:solidFill>
                <a:latin typeface="Tahoma" charset="0"/>
              </a:rPr>
              <a:t> </a:t>
            </a:r>
          </a:p>
          <a:p>
            <a:pPr eaLnBrk="1" hangingPunct="1">
              <a:lnSpc>
                <a:spcPct val="90000"/>
              </a:lnSpc>
            </a:pPr>
            <a:r>
              <a:rPr lang="en-US" altLang="en-US">
                <a:solidFill>
                  <a:schemeClr val="tx2"/>
                </a:solidFill>
                <a:latin typeface="Tahoma" charset="0"/>
              </a:rPr>
              <a:t>Publishes First Hymn-Book</a:t>
            </a:r>
          </a:p>
          <a:p>
            <a:pPr eaLnBrk="1" hangingPunct="1">
              <a:lnSpc>
                <a:spcPct val="90000"/>
              </a:lnSpc>
            </a:pPr>
            <a:r>
              <a:rPr lang="en-US" altLang="en-US">
                <a:solidFill>
                  <a:schemeClr val="tx2"/>
                </a:solidFill>
                <a:latin typeface="Tahoma" charset="0"/>
              </a:rPr>
              <a:t> Marries Selena H. Bakewell of Wellsburg, July 31, 1828 – Nine Months After Death Of Margaret</a:t>
            </a:r>
          </a:p>
        </p:txBody>
      </p:sp>
      <p:graphicFrame>
        <p:nvGraphicFramePr>
          <p:cNvPr id="27651" name="Object 5"/>
          <p:cNvGraphicFramePr>
            <a:graphicFrameLocks noChangeAspect="1"/>
          </p:cNvGraphicFramePr>
          <p:nvPr/>
        </p:nvGraphicFramePr>
        <p:xfrm>
          <a:off x="5181600" y="1524000"/>
          <a:ext cx="3643313" cy="4487863"/>
        </p:xfrm>
        <a:graphic>
          <a:graphicData uri="http://schemas.openxmlformats.org/presentationml/2006/ole">
            <mc:AlternateContent xmlns:mc="http://schemas.openxmlformats.org/markup-compatibility/2006">
              <mc:Choice xmlns:v="urn:schemas-microsoft-com:vml" Requires="v">
                <p:oleObj spid="_x0000_s27653" name="Photo Editor Photo" r:id="rId3" imgW="4819048" imgH="5934903" progId="MSPhotoEd.3">
                  <p:embed/>
                </p:oleObj>
              </mc:Choice>
              <mc:Fallback>
                <p:oleObj name="Photo Editor Photo" r:id="rId3" imgW="4819048" imgH="5934903"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524000"/>
                        <a:ext cx="3643313" cy="448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9462" name="Text Box 6"/>
          <p:cNvSpPr txBox="1">
            <a:spLocks noChangeArrowheads="1"/>
          </p:cNvSpPr>
          <p:nvPr/>
        </p:nvSpPr>
        <p:spPr bwMode="auto">
          <a:xfrm>
            <a:off x="6324600" y="5943600"/>
            <a:ext cx="20574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eaLnBrk="1" hangingPunct="1">
              <a:spcBef>
                <a:spcPct val="50000"/>
              </a:spcBef>
              <a:buFont typeface="Wingdings" charset="2"/>
              <a:buNone/>
            </a:pPr>
            <a:r>
              <a:rPr lang="en-US" altLang="en-US" sz="2000">
                <a:effectLst>
                  <a:outerShdw blurRad="38100" dist="38100" dir="2700000" algn="tl">
                    <a:srgbClr val="000000"/>
                  </a:outerShdw>
                </a:effectLst>
              </a:rPr>
              <a:t>Walter Scott</a:t>
            </a:r>
          </a:p>
        </p:txBody>
      </p:sp>
    </p:spTree>
  </p:cSld>
  <p:clrMapOvr>
    <a:masterClrMapping/>
  </p:clrMapOvr>
  <p:transition spd="slow">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1447800"/>
            <a:ext cx="4572000" cy="3886200"/>
          </a:xfrm>
        </p:spPr>
        <p:txBody>
          <a:bodyPr/>
          <a:lstStyle/>
          <a:p>
            <a:pPr eaLnBrk="1" hangingPunct="1"/>
            <a:r>
              <a:rPr lang="en-US" altLang="en-US" sz="4000">
                <a:latin typeface="Tahoma" charset="0"/>
              </a:rPr>
              <a:t>Accepts  Robert Owen's Challenge To Debate The Claims Of Infidelity As Opposed To Religion.</a:t>
            </a:r>
            <a:r>
              <a:rPr lang="en-US" altLang="en-US" sz="4000">
                <a:latin typeface="Times New Roman" charset="0"/>
              </a:rPr>
              <a:t>  </a:t>
            </a:r>
          </a:p>
        </p:txBody>
      </p:sp>
      <p:grpSp>
        <p:nvGrpSpPr>
          <p:cNvPr id="28674" name="Group 6"/>
          <p:cNvGrpSpPr>
            <a:grpSpLocks/>
          </p:cNvGrpSpPr>
          <p:nvPr/>
        </p:nvGrpSpPr>
        <p:grpSpPr bwMode="auto">
          <a:xfrm>
            <a:off x="5791200" y="838200"/>
            <a:ext cx="2913063" cy="4405313"/>
            <a:chOff x="3648" y="528"/>
            <a:chExt cx="1835" cy="2775"/>
          </a:xfrm>
        </p:grpSpPr>
        <p:graphicFrame>
          <p:nvGraphicFramePr>
            <p:cNvPr id="28675" name="Object 4"/>
            <p:cNvGraphicFramePr>
              <a:graphicFrameLocks noChangeAspect="1"/>
            </p:cNvGraphicFramePr>
            <p:nvPr/>
          </p:nvGraphicFramePr>
          <p:xfrm>
            <a:off x="3648" y="528"/>
            <a:ext cx="1835" cy="2560"/>
          </p:xfrm>
          <a:graphic>
            <a:graphicData uri="http://schemas.openxmlformats.org/presentationml/2006/ole">
              <mc:AlternateContent xmlns:mc="http://schemas.openxmlformats.org/markup-compatibility/2006">
                <mc:Choice xmlns:v="urn:schemas-microsoft-com:vml" Requires="v">
                  <p:oleObj spid="_x0000_s28677" name="Photo Editor Photo" r:id="rId3" imgW="6849431" imgH="9554909" progId="MSPhotoEd.3">
                    <p:embed/>
                  </p:oleObj>
                </mc:Choice>
                <mc:Fallback>
                  <p:oleObj name="Photo Editor Photo" r:id="rId3" imgW="6849431" imgH="9554909"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 y="528"/>
                          <a:ext cx="1835" cy="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74757" name="Rectangle 5"/>
            <p:cNvSpPr>
              <a:spLocks noChangeArrowheads="1"/>
            </p:cNvSpPr>
            <p:nvPr/>
          </p:nvSpPr>
          <p:spPr bwMode="auto">
            <a:xfrm>
              <a:off x="4080" y="3072"/>
              <a:ext cx="96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spcBef>
                  <a:spcPct val="0"/>
                </a:spcBef>
                <a:buClrTx/>
                <a:buSzTx/>
                <a:buFontTx/>
                <a:buNone/>
                <a:defRPr/>
              </a:pPr>
              <a:r>
                <a:rPr lang="en-US" sz="1800">
                  <a:solidFill>
                    <a:schemeClr val="tx1"/>
                  </a:solidFill>
                  <a:effectLst/>
                  <a:latin typeface="Arial" charset="0"/>
                  <a:ea typeface="ＭＳ Ｐゴシック" charset="0"/>
                </a:rPr>
                <a:t>Robert Owen</a:t>
              </a:r>
            </a:p>
          </p:txBody>
        </p:sp>
      </p:grpSp>
    </p:spTree>
  </p:cSld>
  <p:clrMapOvr>
    <a:masterClrMapping/>
  </p:clrMapOvr>
  <p:transition spd="slow">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28600" y="76200"/>
            <a:ext cx="8453438" cy="1416050"/>
          </a:xfrm>
        </p:spPr>
        <p:txBody>
          <a:bodyPr/>
          <a:lstStyle/>
          <a:p>
            <a:pPr eaLnBrk="1" hangingPunct="1"/>
            <a:r>
              <a:rPr lang="en-US" altLang="en-US">
                <a:latin typeface="Tahoma" charset="0"/>
              </a:rPr>
              <a:t>1829 – Campbell / Owen Debate</a:t>
            </a:r>
            <a:endParaRPr lang="en-US" altLang="en-US">
              <a:latin typeface="Times New Roman" charset="0"/>
            </a:endParaRPr>
          </a:p>
        </p:txBody>
      </p:sp>
      <p:sp>
        <p:nvSpPr>
          <p:cNvPr id="20483" name="Rectangle 3"/>
          <p:cNvSpPr>
            <a:spLocks noGrp="1" noChangeArrowheads="1"/>
          </p:cNvSpPr>
          <p:nvPr>
            <p:ph type="body" idx="1"/>
          </p:nvPr>
        </p:nvSpPr>
        <p:spPr>
          <a:xfrm>
            <a:off x="457200" y="1751013"/>
            <a:ext cx="5867400" cy="4268787"/>
          </a:xfrm>
        </p:spPr>
        <p:txBody>
          <a:bodyPr/>
          <a:lstStyle/>
          <a:p>
            <a:pPr eaLnBrk="1" hangingPunct="1">
              <a:buFont typeface="Wingdings" charset="2"/>
              <a:buNone/>
            </a:pPr>
            <a:endParaRPr lang="en-US" altLang="en-US" sz="2800">
              <a:solidFill>
                <a:schemeClr val="tx2"/>
              </a:solidFill>
              <a:latin typeface="Tahoma" charset="0"/>
            </a:endParaRPr>
          </a:p>
          <a:p>
            <a:pPr eaLnBrk="1" hangingPunct="1"/>
            <a:r>
              <a:rPr lang="en-US" altLang="en-US" sz="2800">
                <a:solidFill>
                  <a:schemeClr val="tx2"/>
                </a:solidFill>
                <a:latin typeface="Tahoma" charset="0"/>
              </a:rPr>
              <a:t>April 13-21, Debate On Existence Of God Conducted In The Methodist Church At Cincinnati, Ohio</a:t>
            </a:r>
          </a:p>
          <a:p>
            <a:pPr eaLnBrk="1" hangingPunct="1"/>
            <a:r>
              <a:rPr lang="en-US" altLang="en-US" sz="2800">
                <a:solidFill>
                  <a:schemeClr val="tx2"/>
                </a:solidFill>
                <a:latin typeface="Tahoma" charset="0"/>
              </a:rPr>
              <a:t>Campbell Spoke For 12 Hours</a:t>
            </a:r>
          </a:p>
          <a:p>
            <a:pPr eaLnBrk="1" hangingPunct="1"/>
            <a:r>
              <a:rPr lang="en-US" altLang="en-US" sz="2800">
                <a:solidFill>
                  <a:schemeClr val="tx2"/>
                </a:solidFill>
                <a:latin typeface="Tahoma" charset="0"/>
              </a:rPr>
              <a:t>The Principles Of The Reformation Spread To England And Ireland. </a:t>
            </a:r>
          </a:p>
        </p:txBody>
      </p:sp>
      <p:grpSp>
        <p:nvGrpSpPr>
          <p:cNvPr id="29699" name="Group 6"/>
          <p:cNvGrpSpPr>
            <a:grpSpLocks/>
          </p:cNvGrpSpPr>
          <p:nvPr/>
        </p:nvGrpSpPr>
        <p:grpSpPr bwMode="auto">
          <a:xfrm>
            <a:off x="6477000" y="1676400"/>
            <a:ext cx="2476500" cy="4481513"/>
            <a:chOff x="4080" y="768"/>
            <a:chExt cx="1560" cy="2823"/>
          </a:xfrm>
        </p:grpSpPr>
        <p:graphicFrame>
          <p:nvGraphicFramePr>
            <p:cNvPr id="29700" name="Object 4"/>
            <p:cNvGraphicFramePr>
              <a:graphicFrameLocks noChangeAspect="1"/>
            </p:cNvGraphicFramePr>
            <p:nvPr/>
          </p:nvGraphicFramePr>
          <p:xfrm>
            <a:off x="4080" y="768"/>
            <a:ext cx="1560" cy="2560"/>
          </p:xfrm>
          <a:graphic>
            <a:graphicData uri="http://schemas.openxmlformats.org/presentationml/2006/ole">
              <mc:AlternateContent xmlns:mc="http://schemas.openxmlformats.org/markup-compatibility/2006">
                <mc:Choice xmlns:v="urn:schemas-microsoft-com:vml" Requires="v">
                  <p:oleObj spid="_x0000_s29702" name="Photo Editor Photo" r:id="rId4" imgW="6257143" imgH="10266667" progId="MSPhotoEd.3">
                    <p:embed/>
                  </p:oleObj>
                </mc:Choice>
                <mc:Fallback>
                  <p:oleObj name="Photo Editor Photo" r:id="rId4" imgW="6257143" imgH="10266667"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0" y="768"/>
                          <a:ext cx="1560" cy="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0485" name="Text Box 5"/>
            <p:cNvSpPr txBox="1">
              <a:spLocks noChangeArrowheads="1"/>
            </p:cNvSpPr>
            <p:nvPr/>
          </p:nvSpPr>
          <p:spPr bwMode="auto">
            <a:xfrm>
              <a:off x="4368" y="3360"/>
              <a:ext cx="1152"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buClrTx/>
                <a:buSzTx/>
                <a:buFontTx/>
                <a:buNone/>
                <a:defRPr/>
              </a:pPr>
              <a:r>
                <a:rPr lang="en-US" sz="1800">
                  <a:solidFill>
                    <a:schemeClr val="tx1"/>
                  </a:solidFill>
                  <a:effectLst/>
                  <a:latin typeface="Arial" charset="0"/>
                  <a:ea typeface="ＭＳ Ｐゴシック" charset="0"/>
                </a:rPr>
                <a:t>Robert Owen</a:t>
              </a:r>
            </a:p>
          </p:txBody>
        </p:sp>
      </p:grpSp>
    </p:spTree>
  </p:cSld>
  <p:clrMapOvr>
    <a:masterClrMapping/>
  </p:clrMapOvr>
  <p:transition spd="slow">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309563" y="76200"/>
            <a:ext cx="8682037" cy="1143000"/>
          </a:xfrm>
        </p:spPr>
        <p:txBody>
          <a:bodyPr/>
          <a:lstStyle/>
          <a:p>
            <a:pPr eaLnBrk="1" hangingPunct="1"/>
            <a:r>
              <a:rPr lang="en-US" altLang="en-US" sz="4000">
                <a:latin typeface="Tahoma" charset="0"/>
              </a:rPr>
              <a:t>Elected As Delegate And Attends The Constitutional Convention of Virginia. </a:t>
            </a:r>
          </a:p>
        </p:txBody>
      </p:sp>
      <p:pic>
        <p:nvPicPr>
          <p:cNvPr id="78852" name="Picture 4" descr="Virginia Constitutional Convention of 1829-1830"/>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143000" y="1539875"/>
            <a:ext cx="7239000" cy="490378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78853" name="Oval 5"/>
          <p:cNvSpPr>
            <a:spLocks noChangeArrowheads="1"/>
          </p:cNvSpPr>
          <p:nvPr/>
        </p:nvSpPr>
        <p:spPr bwMode="auto">
          <a:xfrm>
            <a:off x="6629400" y="4038600"/>
            <a:ext cx="457200" cy="457200"/>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buFont typeface="Wingdings" charset="0"/>
              <a:buChar char="§"/>
              <a:defRPr/>
            </a:pPr>
            <a:endParaRPr lang="en-US">
              <a:ea typeface="ＭＳ Ｐゴシック"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8850"/>
                                        </p:tgtEl>
                                        <p:attrNameLst>
                                          <p:attrName>style.visibility</p:attrName>
                                        </p:attrNameLst>
                                      </p:cBhvr>
                                      <p:to>
                                        <p:strVal val="visible"/>
                                      </p:to>
                                    </p:set>
                                    <p:anim calcmode="lin" valueType="num">
                                      <p:cBhvr additive="base">
                                        <p:cTn id="7" dur="500" fill="hold"/>
                                        <p:tgtEl>
                                          <p:spTgt spid="78850"/>
                                        </p:tgtEl>
                                        <p:attrNameLst>
                                          <p:attrName>ppt_x</p:attrName>
                                        </p:attrNameLst>
                                      </p:cBhvr>
                                      <p:tavLst>
                                        <p:tav tm="0">
                                          <p:val>
                                            <p:strVal val="0-#ppt_w/2"/>
                                          </p:val>
                                        </p:tav>
                                        <p:tav tm="100000">
                                          <p:val>
                                            <p:strVal val="#ppt_x"/>
                                          </p:val>
                                        </p:tav>
                                      </p:tavLst>
                                    </p:anim>
                                    <p:anim calcmode="lin" valueType="num">
                                      <p:cBhvr additive="base">
                                        <p:cTn id="8" dur="500" fill="hold"/>
                                        <p:tgtEl>
                                          <p:spTgt spid="7885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78852"/>
                                        </p:tgtEl>
                                        <p:attrNameLst>
                                          <p:attrName>style.visibility</p:attrName>
                                        </p:attrNameLst>
                                      </p:cBhvr>
                                      <p:to>
                                        <p:strVal val="visible"/>
                                      </p:to>
                                    </p:set>
                                    <p:anim calcmode="lin" valueType="num">
                                      <p:cBhvr additive="base">
                                        <p:cTn id="13" dur="500" fill="hold"/>
                                        <p:tgtEl>
                                          <p:spTgt spid="78852"/>
                                        </p:tgtEl>
                                        <p:attrNameLst>
                                          <p:attrName>ppt_x</p:attrName>
                                        </p:attrNameLst>
                                      </p:cBhvr>
                                      <p:tavLst>
                                        <p:tav tm="0">
                                          <p:val>
                                            <p:strVal val="0-#ppt_w/2"/>
                                          </p:val>
                                        </p:tav>
                                        <p:tav tm="100000">
                                          <p:val>
                                            <p:strVal val="#ppt_x"/>
                                          </p:val>
                                        </p:tav>
                                      </p:tavLst>
                                    </p:anim>
                                    <p:anim calcmode="lin" valueType="num">
                                      <p:cBhvr additive="base">
                                        <p:cTn id="14" dur="500" fill="hold"/>
                                        <p:tgtEl>
                                          <p:spTgt spid="7885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19" presetClass="entr" presetSubtype="10" fill="hold" grpId="0" nodeType="afterEffect">
                                  <p:stCondLst>
                                    <p:cond delay="4000"/>
                                  </p:stCondLst>
                                  <p:childTnLst>
                                    <p:set>
                                      <p:cBhvr>
                                        <p:cTn id="17" dur="1" fill="hold">
                                          <p:stCondLst>
                                            <p:cond delay="0"/>
                                          </p:stCondLst>
                                        </p:cTn>
                                        <p:tgtEl>
                                          <p:spTgt spid="78853"/>
                                        </p:tgtEl>
                                        <p:attrNameLst>
                                          <p:attrName>style.visibility</p:attrName>
                                        </p:attrNameLst>
                                      </p:cBhvr>
                                      <p:to>
                                        <p:strVal val="visible"/>
                                      </p:to>
                                    </p:set>
                                    <p:anim calcmode="lin" valueType="num">
                                      <p:cBhvr>
                                        <p:cTn id="18" dur="5000" fill="hold"/>
                                        <p:tgtEl>
                                          <p:spTgt spid="78853"/>
                                        </p:tgtEl>
                                        <p:attrNameLst>
                                          <p:attrName>ppt_w</p:attrName>
                                        </p:attrNameLst>
                                      </p:cBhvr>
                                      <p:tavLst>
                                        <p:tav tm="0" fmla="#ppt_w*sin(2.5*pi*$)">
                                          <p:val>
                                            <p:fltVal val="0"/>
                                          </p:val>
                                        </p:tav>
                                        <p:tav tm="100000">
                                          <p:val>
                                            <p:fltVal val="1"/>
                                          </p:val>
                                        </p:tav>
                                      </p:tavLst>
                                    </p:anim>
                                    <p:anim calcmode="lin" valueType="num">
                                      <p:cBhvr>
                                        <p:cTn id="19" dur="5000" fill="hold"/>
                                        <p:tgtEl>
                                          <p:spTgt spid="7885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utoUpdateAnimBg="0"/>
      <p:bldP spid="78853"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228600" y="76200"/>
            <a:ext cx="8453438" cy="685800"/>
          </a:xfrm>
        </p:spPr>
        <p:txBody>
          <a:bodyPr/>
          <a:lstStyle/>
          <a:p>
            <a:pPr eaLnBrk="1" hangingPunct="1">
              <a:defRPr/>
            </a:pPr>
            <a:r>
              <a:rPr lang="en-US" sz="4000" smtClean="0">
                <a:latin typeface="Tahoma" charset="0"/>
              </a:rPr>
              <a:t>What Some Said Of Campbell</a:t>
            </a:r>
            <a:endParaRPr lang="en-US" sz="4000" smtClean="0">
              <a:latin typeface="Times New Roman" charset="0"/>
            </a:endParaRPr>
          </a:p>
        </p:txBody>
      </p:sp>
      <p:sp>
        <p:nvSpPr>
          <p:cNvPr id="278531" name="Rectangle 3"/>
          <p:cNvSpPr>
            <a:spLocks noGrp="1" noChangeArrowheads="1"/>
          </p:cNvSpPr>
          <p:nvPr>
            <p:ph type="body" idx="1"/>
          </p:nvPr>
        </p:nvSpPr>
        <p:spPr>
          <a:xfrm>
            <a:off x="4800600" y="1295400"/>
            <a:ext cx="4038600" cy="5334000"/>
          </a:xfrm>
        </p:spPr>
        <p:txBody>
          <a:bodyPr/>
          <a:lstStyle/>
          <a:p>
            <a:pPr eaLnBrk="1" hangingPunct="1"/>
            <a:r>
              <a:rPr lang="en-US" altLang="en-US" sz="2800">
                <a:solidFill>
                  <a:schemeClr val="tx2"/>
                </a:solidFill>
                <a:latin typeface="Tahoma" charset="0"/>
              </a:rPr>
              <a:t>4</a:t>
            </a:r>
            <a:r>
              <a:rPr lang="en-US" altLang="en-US" sz="2800" baseline="30000">
                <a:solidFill>
                  <a:schemeClr val="tx2"/>
                </a:solidFill>
                <a:latin typeface="Tahoma" charset="0"/>
              </a:rPr>
              <a:t>th</a:t>
            </a:r>
            <a:r>
              <a:rPr lang="en-US" altLang="en-US" sz="2800">
                <a:solidFill>
                  <a:schemeClr val="tx2"/>
                </a:solidFill>
                <a:latin typeface="Tahoma" charset="0"/>
              </a:rPr>
              <a:t> President of the U.S., James Madison said: </a:t>
            </a:r>
            <a:r>
              <a:rPr lang="ja-JP" altLang="en-US" sz="2800">
                <a:solidFill>
                  <a:schemeClr val="tx2"/>
                </a:solidFill>
                <a:latin typeface="Tahoma" charset="0"/>
              </a:rPr>
              <a:t>“</a:t>
            </a:r>
            <a:r>
              <a:rPr lang="en-US" altLang="ja-JP" sz="2800">
                <a:solidFill>
                  <a:schemeClr val="tx2"/>
                </a:solidFill>
                <a:latin typeface="Tahoma" charset="0"/>
              </a:rPr>
              <a:t>It was my pleasure to hear him very often as a preacher of the gospel, and I regard him as the ablest and most original expounder of the Scriptures I have ever heard.</a:t>
            </a:r>
            <a:r>
              <a:rPr lang="ja-JP" altLang="en-US" sz="2800">
                <a:solidFill>
                  <a:schemeClr val="tx2"/>
                </a:solidFill>
                <a:latin typeface="Tahoma" charset="0"/>
              </a:rPr>
              <a:t>”</a:t>
            </a:r>
            <a:endParaRPr lang="en-US" altLang="en-US" sz="2800">
              <a:solidFill>
                <a:schemeClr val="tx2"/>
              </a:solidFill>
              <a:latin typeface="Tahoma" charset="0"/>
            </a:endParaRPr>
          </a:p>
        </p:txBody>
      </p:sp>
      <p:pic>
        <p:nvPicPr>
          <p:cNvPr id="2785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95400"/>
            <a:ext cx="3419475"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ransition spd="slow">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228600" y="76200"/>
            <a:ext cx="8453438" cy="685800"/>
          </a:xfrm>
        </p:spPr>
        <p:txBody>
          <a:bodyPr/>
          <a:lstStyle/>
          <a:p>
            <a:pPr eaLnBrk="1" hangingPunct="1">
              <a:defRPr/>
            </a:pPr>
            <a:r>
              <a:rPr lang="en-US" sz="4000" smtClean="0">
                <a:latin typeface="Tahoma" charset="0"/>
              </a:rPr>
              <a:t>What Some Said Of Him</a:t>
            </a:r>
            <a:endParaRPr lang="en-US" sz="4000" smtClean="0">
              <a:latin typeface="Times New Roman" charset="0"/>
            </a:endParaRPr>
          </a:p>
        </p:txBody>
      </p:sp>
      <p:sp>
        <p:nvSpPr>
          <p:cNvPr id="274435" name="Rectangle 3"/>
          <p:cNvSpPr>
            <a:spLocks noGrp="1" noChangeArrowheads="1"/>
          </p:cNvSpPr>
          <p:nvPr>
            <p:ph type="body" idx="1"/>
          </p:nvPr>
        </p:nvSpPr>
        <p:spPr>
          <a:xfrm>
            <a:off x="228600" y="838200"/>
            <a:ext cx="4724400" cy="5867400"/>
          </a:xfrm>
        </p:spPr>
        <p:txBody>
          <a:bodyPr/>
          <a:lstStyle/>
          <a:p>
            <a:pPr eaLnBrk="1" hangingPunct="1"/>
            <a:r>
              <a:rPr lang="en-US" altLang="en-US" sz="2400">
                <a:solidFill>
                  <a:schemeClr val="tx2"/>
                </a:solidFill>
                <a:latin typeface="Tahoma" charset="0"/>
              </a:rPr>
              <a:t>Robert E. Lee, Civil War General, </a:t>
            </a:r>
            <a:r>
              <a:rPr lang="ja-JP" altLang="en-US" sz="2400">
                <a:solidFill>
                  <a:schemeClr val="tx2"/>
                </a:solidFill>
                <a:latin typeface="Tahoma" charset="0"/>
              </a:rPr>
              <a:t>“</a:t>
            </a:r>
            <a:r>
              <a:rPr lang="en-US" altLang="ja-JP" sz="2400">
                <a:solidFill>
                  <a:schemeClr val="tx2"/>
                </a:solidFill>
                <a:latin typeface="Tahoma" charset="0"/>
              </a:rPr>
              <a:t>He was a man in whom were illustriously combined all the qualities that could adorn or elevate the nature to which he belonged; knowledge the most varied and extended, virtue that never loitered in her career nor deviated from her course. A man who, if he had been delegated as a representative of his species to one of the many superior worlds, would have suggested a grand idea of the human race.</a:t>
            </a:r>
            <a:r>
              <a:rPr lang="ja-JP" altLang="en-US" sz="2400">
                <a:solidFill>
                  <a:schemeClr val="tx2"/>
                </a:solidFill>
                <a:latin typeface="Tahoma" charset="0"/>
              </a:rPr>
              <a:t>”</a:t>
            </a:r>
            <a:r>
              <a:rPr lang="en-US" altLang="ja-JP" sz="2400">
                <a:solidFill>
                  <a:schemeClr val="tx2"/>
                </a:solidFill>
                <a:latin typeface="Tahoma" charset="0"/>
              </a:rPr>
              <a:t> </a:t>
            </a:r>
            <a:endParaRPr lang="en-US" altLang="en-US" sz="2400">
              <a:solidFill>
                <a:schemeClr val="tx2"/>
              </a:solidFill>
              <a:latin typeface="Tahoma" charset="0"/>
            </a:endParaRPr>
          </a:p>
        </p:txBody>
      </p:sp>
      <p:pic>
        <p:nvPicPr>
          <p:cNvPr id="33795" name="Picture 5" descr="jb_civil_surrender_1_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143000"/>
            <a:ext cx="386715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724400" y="1295400"/>
            <a:ext cx="4114800" cy="2438400"/>
          </a:xfrm>
        </p:spPr>
        <p:txBody>
          <a:bodyPr/>
          <a:lstStyle/>
          <a:p>
            <a:pPr algn="l" eaLnBrk="1" hangingPunct="1">
              <a:buFont typeface="Wingdings" charset="2"/>
              <a:buChar char="§"/>
            </a:pPr>
            <a:r>
              <a:rPr lang="en-US" altLang="en-US" sz="3200">
                <a:latin typeface="Tahoma" charset="0"/>
              </a:rPr>
              <a:t>January 4, Millennial Harbinger Begins</a:t>
            </a:r>
          </a:p>
        </p:txBody>
      </p:sp>
      <p:pic>
        <p:nvPicPr>
          <p:cNvPr id="34818" name="Picture 5" descr="harbing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85800"/>
            <a:ext cx="3708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Rectangle 6"/>
          <p:cNvSpPr>
            <a:spLocks noChangeArrowheads="1"/>
          </p:cNvSpPr>
          <p:nvPr/>
        </p:nvSpPr>
        <p:spPr bwMode="auto">
          <a:xfrm>
            <a:off x="4800600" y="3429000"/>
            <a:ext cx="3894138" cy="1554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spcBef>
                <a:spcPct val="0"/>
              </a:spcBef>
              <a:buClrTx/>
              <a:buSzTx/>
            </a:pPr>
            <a:r>
              <a:rPr lang="en-US" altLang="en-US" sz="3200">
                <a:effectLst>
                  <a:outerShdw blurRad="38100" dist="38100" dir="2700000" algn="tl">
                    <a:srgbClr val="000000"/>
                  </a:outerShdw>
                </a:effectLst>
              </a:rPr>
              <a:t>July 5, Last Issue Of The Christian Baptist Produced</a:t>
            </a:r>
          </a:p>
        </p:txBody>
      </p:sp>
      <p:sp>
        <p:nvSpPr>
          <p:cNvPr id="21511" name="Rectangle 7"/>
          <p:cNvSpPr>
            <a:spLocks noChangeArrowheads="1"/>
          </p:cNvSpPr>
          <p:nvPr/>
        </p:nvSpPr>
        <p:spPr bwMode="auto">
          <a:xfrm>
            <a:off x="6019800" y="228600"/>
            <a:ext cx="11811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eaLnBrk="1" hangingPunct="1">
              <a:buFont typeface="Wingdings" charset="2"/>
              <a:buNone/>
            </a:pPr>
            <a:r>
              <a:rPr lang="en-US" altLang="en-US" sz="3600">
                <a:effectLst>
                  <a:outerShdw blurRad="38100" dist="38100" dir="2700000" algn="tl">
                    <a:srgbClr val="000000"/>
                  </a:outerShdw>
                </a:effectLst>
              </a:rPr>
              <a:t>1830</a:t>
            </a:r>
          </a:p>
        </p:txBody>
      </p:sp>
    </p:spTree>
  </p:cSld>
  <p:clrMapOvr>
    <a:masterClrMapping/>
  </p:clrMapOvr>
  <p:transition spd="slow">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3050"/>
            <a:ext cx="8224838" cy="1784350"/>
          </a:xfrm>
        </p:spPr>
        <p:txBody>
          <a:bodyPr/>
          <a:lstStyle/>
          <a:p>
            <a:pPr eaLnBrk="1" hangingPunct="1"/>
            <a:r>
              <a:rPr lang="en-US" altLang="en-US" sz="3600">
                <a:latin typeface="Tahoma" charset="0"/>
              </a:rPr>
              <a:t>Alexander Campbell Is Born In Ballymena, County Antrim, Ireland, September 12, 1788</a:t>
            </a:r>
            <a:r>
              <a:rPr lang="en-US" altLang="en-US">
                <a:latin typeface="Times New Roman" charset="0"/>
              </a:rPr>
              <a:t> </a:t>
            </a:r>
          </a:p>
        </p:txBody>
      </p:sp>
      <p:sp>
        <p:nvSpPr>
          <p:cNvPr id="3075" name="Rectangle 3"/>
          <p:cNvSpPr>
            <a:spLocks noGrp="1" noChangeArrowheads="1"/>
          </p:cNvSpPr>
          <p:nvPr>
            <p:ph type="body" idx="1"/>
          </p:nvPr>
        </p:nvSpPr>
        <p:spPr>
          <a:xfrm>
            <a:off x="457200" y="2057400"/>
            <a:ext cx="3962400" cy="4648200"/>
          </a:xfrm>
        </p:spPr>
        <p:txBody>
          <a:bodyPr/>
          <a:lstStyle/>
          <a:p>
            <a:pPr eaLnBrk="1" hangingPunct="1"/>
            <a:r>
              <a:rPr lang="en-US" altLang="en-US" sz="2600">
                <a:solidFill>
                  <a:schemeClr val="tx2"/>
                </a:solidFill>
                <a:latin typeface="Tahoma" charset="0"/>
              </a:rPr>
              <a:t>Receives A Classical Education From His Father </a:t>
            </a:r>
          </a:p>
          <a:p>
            <a:pPr eaLnBrk="1" hangingPunct="1"/>
            <a:r>
              <a:rPr lang="en-US" altLang="en-US" sz="2600">
                <a:solidFill>
                  <a:schemeClr val="tx2"/>
                </a:solidFill>
                <a:latin typeface="Tahoma" charset="0"/>
              </a:rPr>
              <a:t>1807 Teaches School Takes Charge Of His Father's School At Rich Hill, Ireland, His Father Departs For America </a:t>
            </a:r>
          </a:p>
          <a:p>
            <a:pPr eaLnBrk="1" hangingPunct="1"/>
            <a:r>
              <a:rPr lang="en-US" altLang="en-US" sz="2600">
                <a:solidFill>
                  <a:schemeClr val="tx2"/>
                </a:solidFill>
                <a:latin typeface="Tahoma" charset="0"/>
              </a:rPr>
              <a:t>1808 Prepares To Depart To America To Join Thomas Campbell</a:t>
            </a:r>
          </a:p>
        </p:txBody>
      </p:sp>
      <p:sp>
        <p:nvSpPr>
          <p:cNvPr id="3077" name="Rectangle 5"/>
          <p:cNvSpPr>
            <a:spLocks noChangeArrowheads="1"/>
          </p:cNvSpPr>
          <p:nvPr/>
        </p:nvSpPr>
        <p:spPr bwMode="auto">
          <a:xfrm>
            <a:off x="-2562225" y="238918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buFont typeface="Wingdings" charset="0"/>
              <a:buChar char="§"/>
              <a:defRPr/>
            </a:pPr>
            <a:endParaRPr lang="en-US">
              <a:ea typeface="ＭＳ Ｐゴシック" charset="0"/>
            </a:endParaRPr>
          </a:p>
        </p:txBody>
      </p:sp>
      <p:sp>
        <p:nvSpPr>
          <p:cNvPr id="3080" name="Text Box 8"/>
          <p:cNvSpPr txBox="1">
            <a:spLocks noChangeArrowheads="1"/>
          </p:cNvSpPr>
          <p:nvPr/>
        </p:nvSpPr>
        <p:spPr bwMode="auto">
          <a:xfrm>
            <a:off x="5410200" y="4800600"/>
            <a:ext cx="28956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buClrTx/>
              <a:buSzTx/>
              <a:buFontTx/>
              <a:buNone/>
              <a:defRPr/>
            </a:pPr>
            <a:endParaRPr lang="en-US" sz="1800">
              <a:solidFill>
                <a:schemeClr val="tx1"/>
              </a:solidFill>
              <a:effectLst/>
              <a:latin typeface="Arial" charset="0"/>
              <a:ea typeface="ＭＳ Ｐゴシック" charset="0"/>
            </a:endParaRPr>
          </a:p>
        </p:txBody>
      </p:sp>
      <p:grpSp>
        <p:nvGrpSpPr>
          <p:cNvPr id="7173" name="Group 10"/>
          <p:cNvGrpSpPr>
            <a:grpSpLocks/>
          </p:cNvGrpSpPr>
          <p:nvPr/>
        </p:nvGrpSpPr>
        <p:grpSpPr bwMode="auto">
          <a:xfrm>
            <a:off x="4800600" y="2362200"/>
            <a:ext cx="3810000" cy="3506788"/>
            <a:chOff x="2976" y="1392"/>
            <a:chExt cx="2400" cy="2209"/>
          </a:xfrm>
        </p:grpSpPr>
        <p:pic>
          <p:nvPicPr>
            <p:cNvPr id="7174" name="Picture 7" descr="Ahorey Church Bui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6" y="1392"/>
              <a:ext cx="2400" cy="1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Text Box 9"/>
            <p:cNvSpPr txBox="1">
              <a:spLocks noChangeArrowheads="1"/>
            </p:cNvSpPr>
            <p:nvPr/>
          </p:nvSpPr>
          <p:spPr bwMode="auto">
            <a:xfrm>
              <a:off x="3216" y="3024"/>
              <a:ext cx="2016" cy="5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a:spcBef>
                  <a:spcPct val="50000"/>
                </a:spcBef>
                <a:buClrTx/>
                <a:buSzTx/>
                <a:buFontTx/>
                <a:buNone/>
              </a:pPr>
              <a:r>
                <a:rPr lang="en-US" altLang="en-US" sz="1800">
                  <a:solidFill>
                    <a:schemeClr val="tx1"/>
                  </a:solidFill>
                  <a:effectLst>
                    <a:outerShdw blurRad="38100" dist="38100" dir="2700000" algn="tl">
                      <a:srgbClr val="000000"/>
                    </a:outerShdw>
                  </a:effectLst>
                  <a:latin typeface="Arial" charset="0"/>
                </a:rPr>
                <a:t>Presbyterian Church In Ahory, North Ireland Where Thomas Campbell Preached</a:t>
              </a:r>
            </a:p>
          </p:txBody>
        </p:sp>
      </p:grpSp>
    </p:spTree>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381000" y="76200"/>
            <a:ext cx="8458200" cy="2438400"/>
          </a:xfrm>
        </p:spPr>
        <p:txBody>
          <a:bodyPr/>
          <a:lstStyle/>
          <a:p>
            <a:pPr eaLnBrk="1" hangingPunct="1"/>
            <a:r>
              <a:rPr lang="en-US" altLang="en-US" sz="3600">
                <a:latin typeface="Tahoma" charset="0"/>
              </a:rPr>
              <a:t>1830 Mahoning And Stillwater Associations, Ohio, Dissolve Resolving To Meet As Annual Meetings, Without Authority</a:t>
            </a:r>
          </a:p>
        </p:txBody>
      </p:sp>
      <p:sp>
        <p:nvSpPr>
          <p:cNvPr id="79875" name="Rectangle 3"/>
          <p:cNvSpPr>
            <a:spLocks noGrp="1" noChangeArrowheads="1"/>
          </p:cNvSpPr>
          <p:nvPr>
            <p:ph type="body" idx="1"/>
          </p:nvPr>
        </p:nvSpPr>
        <p:spPr>
          <a:xfrm>
            <a:off x="2819400" y="2438400"/>
            <a:ext cx="2971800" cy="3687763"/>
          </a:xfrm>
        </p:spPr>
        <p:txBody>
          <a:bodyPr/>
          <a:lstStyle/>
          <a:p>
            <a:pPr eaLnBrk="1" hangingPunct="1">
              <a:lnSpc>
                <a:spcPct val="90000"/>
              </a:lnSpc>
            </a:pPr>
            <a:r>
              <a:rPr lang="en-US" altLang="en-US" sz="2400">
                <a:solidFill>
                  <a:schemeClr val="tx2"/>
                </a:solidFill>
                <a:latin typeface="Tahoma" charset="0"/>
              </a:rPr>
              <a:t>Debates Obadiah Jennings, a Presbyterian Minister, at Nashville, Tennessee</a:t>
            </a:r>
            <a:br>
              <a:rPr lang="en-US" altLang="en-US" sz="2400">
                <a:solidFill>
                  <a:schemeClr val="tx2"/>
                </a:solidFill>
                <a:latin typeface="Tahoma" charset="0"/>
              </a:rPr>
            </a:br>
            <a:r>
              <a:rPr lang="en-US" altLang="en-US" sz="2400">
                <a:solidFill>
                  <a:schemeClr val="tx2"/>
                </a:solidFill>
                <a:latin typeface="Tahoma" charset="0"/>
              </a:rPr>
              <a:t> </a:t>
            </a:r>
            <a:r>
              <a:rPr lang="ja-JP" altLang="en-US" sz="2400">
                <a:solidFill>
                  <a:schemeClr val="tx2"/>
                </a:solidFill>
                <a:latin typeface="Tahoma" charset="0"/>
              </a:rPr>
              <a:t>“</a:t>
            </a:r>
            <a:r>
              <a:rPr lang="en-US" altLang="ja-JP" sz="2400">
                <a:solidFill>
                  <a:schemeClr val="tx2"/>
                </a:solidFill>
                <a:latin typeface="Tahoma" charset="0"/>
              </a:rPr>
              <a:t>Debate On Campbellism</a:t>
            </a:r>
            <a:r>
              <a:rPr lang="ja-JP" altLang="en-US" sz="2400">
                <a:solidFill>
                  <a:schemeClr val="tx2"/>
                </a:solidFill>
                <a:latin typeface="Tahoma" charset="0"/>
              </a:rPr>
              <a:t>”</a:t>
            </a:r>
            <a:endParaRPr lang="en-US" altLang="ja-JP" sz="2400">
              <a:solidFill>
                <a:schemeClr val="tx2"/>
              </a:solidFill>
              <a:latin typeface="Tahoma" charset="0"/>
            </a:endParaRPr>
          </a:p>
          <a:p>
            <a:pPr eaLnBrk="1" hangingPunct="1">
              <a:lnSpc>
                <a:spcPct val="90000"/>
              </a:lnSpc>
            </a:pPr>
            <a:r>
              <a:rPr lang="en-US" altLang="en-US" sz="2400">
                <a:solidFill>
                  <a:schemeClr val="tx2"/>
                </a:solidFill>
                <a:latin typeface="Tahoma" charset="0"/>
              </a:rPr>
              <a:t>Sidney Rigdon Espouses Mormonism</a:t>
            </a:r>
          </a:p>
        </p:txBody>
      </p:sp>
      <p:grpSp>
        <p:nvGrpSpPr>
          <p:cNvPr id="35843" name="Group 4"/>
          <p:cNvGrpSpPr>
            <a:grpSpLocks/>
          </p:cNvGrpSpPr>
          <p:nvPr/>
        </p:nvGrpSpPr>
        <p:grpSpPr bwMode="auto">
          <a:xfrm>
            <a:off x="5867400" y="2133600"/>
            <a:ext cx="2743200" cy="4381500"/>
            <a:chOff x="1750" y="0"/>
            <a:chExt cx="2583" cy="4275"/>
          </a:xfrm>
        </p:grpSpPr>
        <p:pic>
          <p:nvPicPr>
            <p:cNvPr id="35847" name="Picture 5" descr="CAMPAL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0" y="0"/>
              <a:ext cx="2583" cy="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Text Box 6"/>
            <p:cNvSpPr txBox="1">
              <a:spLocks noChangeArrowheads="1"/>
            </p:cNvSpPr>
            <p:nvPr/>
          </p:nvSpPr>
          <p:spPr bwMode="auto">
            <a:xfrm>
              <a:off x="1775" y="3888"/>
              <a:ext cx="2544" cy="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buClrTx/>
                <a:buSzTx/>
                <a:buFontTx/>
                <a:buNone/>
                <a:defRPr/>
              </a:pPr>
              <a:r>
                <a:rPr lang="en-US" sz="2000" b="1">
                  <a:solidFill>
                    <a:schemeClr val="tx1"/>
                  </a:solidFill>
                  <a:effectLst/>
                  <a:latin typeface="Arial" charset="0"/>
                  <a:ea typeface="ＭＳ Ｐゴシック" charset="0"/>
                </a:rPr>
                <a:t>1830, Age 42</a:t>
              </a:r>
            </a:p>
          </p:txBody>
        </p:sp>
      </p:grpSp>
      <p:grpSp>
        <p:nvGrpSpPr>
          <p:cNvPr id="35844" name="Group 9"/>
          <p:cNvGrpSpPr>
            <a:grpSpLocks/>
          </p:cNvGrpSpPr>
          <p:nvPr/>
        </p:nvGrpSpPr>
        <p:grpSpPr bwMode="auto">
          <a:xfrm>
            <a:off x="330200" y="2438400"/>
            <a:ext cx="2298700" cy="3305175"/>
            <a:chOff x="208" y="1536"/>
            <a:chExt cx="1448" cy="2082"/>
          </a:xfrm>
        </p:grpSpPr>
        <p:graphicFrame>
          <p:nvGraphicFramePr>
            <p:cNvPr id="35845" name="Object 7"/>
            <p:cNvGraphicFramePr>
              <a:graphicFrameLocks noChangeAspect="1"/>
            </p:cNvGraphicFramePr>
            <p:nvPr/>
          </p:nvGraphicFramePr>
          <p:xfrm>
            <a:off x="240" y="1536"/>
            <a:ext cx="1416" cy="1890"/>
          </p:xfrm>
          <a:graphic>
            <a:graphicData uri="http://schemas.openxmlformats.org/presentationml/2006/ole">
              <mc:AlternateContent xmlns:mc="http://schemas.openxmlformats.org/markup-compatibility/2006">
                <mc:Choice xmlns:v="urn:schemas-microsoft-com:vml" Requires="v">
                  <p:oleObj spid="_x0000_s35849" name="Photo Editor Photo" r:id="rId4" imgW="2324424" imgH="3000000" progId="MSPhotoEd.3">
                    <p:embed/>
                  </p:oleObj>
                </mc:Choice>
                <mc:Fallback>
                  <p:oleObj name="Photo Editor Photo" r:id="rId4" imgW="2324424" imgH="3000000" progId="MSPhotoEd.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l="3279"/>
                        <a:stretch>
                          <a:fillRect/>
                        </a:stretch>
                      </p:blipFill>
                      <p:spPr bwMode="auto">
                        <a:xfrm>
                          <a:off x="240" y="1536"/>
                          <a:ext cx="1416" cy="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79880" name="Text Box 8"/>
            <p:cNvSpPr txBox="1">
              <a:spLocks noChangeArrowheads="1"/>
            </p:cNvSpPr>
            <p:nvPr/>
          </p:nvSpPr>
          <p:spPr bwMode="auto">
            <a:xfrm>
              <a:off x="208" y="3368"/>
              <a:ext cx="1440"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eaLnBrk="1" hangingPunct="1">
                <a:spcBef>
                  <a:spcPct val="50000"/>
                </a:spcBef>
                <a:buFont typeface="Wingdings" charset="2"/>
                <a:buNone/>
              </a:pPr>
              <a:r>
                <a:rPr lang="en-US" altLang="en-US" sz="2000">
                  <a:effectLst>
                    <a:outerShdw blurRad="38100" dist="38100" dir="2700000" algn="tl">
                      <a:srgbClr val="000000"/>
                    </a:outerShdw>
                  </a:effectLst>
                </a:rPr>
                <a:t>Obadiah Jennings</a:t>
              </a:r>
            </a:p>
          </p:txBody>
        </p:sp>
      </p:grpSp>
    </p:spTree>
  </p:cSld>
  <p:clrMapOvr>
    <a:masterClrMapping/>
  </p:clrMapOvr>
  <p:transition spd="slow">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52400" y="228600"/>
            <a:ext cx="5867400" cy="6019800"/>
          </a:xfrm>
        </p:spPr>
        <p:txBody>
          <a:bodyPr/>
          <a:lstStyle/>
          <a:p>
            <a:pPr eaLnBrk="1" hangingPunct="1"/>
            <a:r>
              <a:rPr lang="en-US" altLang="en-US" sz="4000">
                <a:latin typeface="Tahoma" charset="0"/>
              </a:rPr>
              <a:t>1831 Union Of The Reformers (Disciples of Christ) and Christians Under The Leadership of Barton W. Stone in Kentucky. This United Body Had 10,000 Members In The State.</a:t>
            </a:r>
            <a:r>
              <a:rPr lang="en-US" altLang="en-US">
                <a:latin typeface="Times New Roman" charset="0"/>
              </a:rPr>
              <a:t> </a:t>
            </a:r>
          </a:p>
        </p:txBody>
      </p:sp>
      <p:pic>
        <p:nvPicPr>
          <p:cNvPr id="36866" name="Picture 4" descr="CaneRidgeSGUn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04800"/>
            <a:ext cx="25066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 Box 6"/>
          <p:cNvSpPr txBox="1">
            <a:spLocks noChangeArrowheads="1"/>
          </p:cNvSpPr>
          <p:nvPr/>
        </p:nvSpPr>
        <p:spPr bwMode="auto">
          <a:xfrm>
            <a:off x="3733800" y="6324600"/>
            <a:ext cx="1905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buClrTx/>
              <a:buSzTx/>
              <a:buFontTx/>
              <a:buNone/>
              <a:defRPr/>
            </a:pPr>
            <a:endParaRPr lang="en-US" sz="1800">
              <a:solidFill>
                <a:schemeClr val="tx1"/>
              </a:solidFill>
              <a:effectLst/>
              <a:latin typeface="Arial" charset="0"/>
              <a:ea typeface="ＭＳ Ｐゴシック" charset="0"/>
            </a:endParaRPr>
          </a:p>
        </p:txBody>
      </p:sp>
      <p:grpSp>
        <p:nvGrpSpPr>
          <p:cNvPr id="36868" name="Group 8"/>
          <p:cNvGrpSpPr>
            <a:grpSpLocks/>
          </p:cNvGrpSpPr>
          <p:nvPr/>
        </p:nvGrpSpPr>
        <p:grpSpPr bwMode="auto">
          <a:xfrm>
            <a:off x="5991225" y="4038600"/>
            <a:ext cx="2924175" cy="2590800"/>
            <a:chOff x="3696" y="2688"/>
            <a:chExt cx="1842" cy="1632"/>
          </a:xfrm>
        </p:grpSpPr>
        <p:graphicFrame>
          <p:nvGraphicFramePr>
            <p:cNvPr id="36869" name="Object 5"/>
            <p:cNvGraphicFramePr>
              <a:graphicFrameLocks noChangeAspect="1"/>
            </p:cNvGraphicFramePr>
            <p:nvPr/>
          </p:nvGraphicFramePr>
          <p:xfrm>
            <a:off x="3696" y="2688"/>
            <a:ext cx="1842" cy="1277"/>
          </p:xfrm>
          <a:graphic>
            <a:graphicData uri="http://schemas.openxmlformats.org/presentationml/2006/ole">
              <mc:AlternateContent xmlns:mc="http://schemas.openxmlformats.org/markup-compatibility/2006">
                <mc:Choice xmlns:v="urn:schemas-microsoft-com:vml" Requires="v">
                  <p:oleObj spid="_x0000_s36871" name="Photo Editor Photo" r:id="rId4" imgW="7628571" imgH="5285714" progId="MSPhotoEd.3">
                    <p:embed/>
                  </p:oleObj>
                </mc:Choice>
                <mc:Fallback>
                  <p:oleObj name="Photo Editor Photo" r:id="rId4" imgW="7628571" imgH="5285714" progId="MSPhotoEd.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6" y="2688"/>
                          <a:ext cx="1842" cy="1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2535" name="Text Box 7"/>
            <p:cNvSpPr txBox="1">
              <a:spLocks noChangeArrowheads="1"/>
            </p:cNvSpPr>
            <p:nvPr/>
          </p:nvSpPr>
          <p:spPr bwMode="auto">
            <a:xfrm>
              <a:off x="3936" y="3916"/>
              <a:ext cx="1344" cy="4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a:spcBef>
                  <a:spcPct val="50000"/>
                </a:spcBef>
                <a:buClrTx/>
                <a:buSzTx/>
                <a:buFontTx/>
                <a:buNone/>
              </a:pPr>
              <a:r>
                <a:rPr lang="en-US" altLang="en-US" sz="1800">
                  <a:solidFill>
                    <a:schemeClr val="tx1"/>
                  </a:solidFill>
                  <a:effectLst>
                    <a:outerShdw blurRad="38100" dist="38100" dir="2700000" algn="tl">
                      <a:srgbClr val="000000"/>
                    </a:outerShdw>
                  </a:effectLst>
                  <a:latin typeface="Arial" charset="0"/>
                </a:rPr>
                <a:t>Hill Street Church</a:t>
              </a:r>
              <a:br>
                <a:rPr lang="en-US" altLang="en-US" sz="1800">
                  <a:solidFill>
                    <a:schemeClr val="tx1"/>
                  </a:solidFill>
                  <a:effectLst>
                    <a:outerShdw blurRad="38100" dist="38100" dir="2700000" algn="tl">
                      <a:srgbClr val="000000"/>
                    </a:outerShdw>
                  </a:effectLst>
                  <a:latin typeface="Arial" charset="0"/>
                </a:rPr>
              </a:br>
              <a:r>
                <a:rPr lang="en-US" altLang="en-US" sz="1800">
                  <a:solidFill>
                    <a:schemeClr val="tx1"/>
                  </a:solidFill>
                  <a:effectLst>
                    <a:outerShdw blurRad="38100" dist="38100" dir="2700000" algn="tl">
                      <a:srgbClr val="000000"/>
                    </a:outerShdw>
                  </a:effectLst>
                  <a:latin typeface="Arial" charset="0"/>
                </a:rPr>
                <a:t>Lexington, KY</a:t>
              </a:r>
            </a:p>
          </p:txBody>
        </p:sp>
      </p:grpSp>
    </p:spTree>
  </p:cSld>
  <p:clrMapOvr>
    <a:masterClrMapping/>
  </p:clrMapOvr>
  <p:transition spd="slow">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28600" y="152400"/>
            <a:ext cx="8534400" cy="1708150"/>
          </a:xfrm>
        </p:spPr>
        <p:txBody>
          <a:bodyPr/>
          <a:lstStyle/>
          <a:p>
            <a:pPr eaLnBrk="1" hangingPunct="1"/>
            <a:r>
              <a:rPr lang="en-US" altLang="en-US" sz="4000">
                <a:latin typeface="Tahoma" charset="0"/>
              </a:rPr>
              <a:t>1832 Separation From Baptists Takes Place In Richmond</a:t>
            </a:r>
            <a:r>
              <a:rPr lang="en-US" altLang="en-US">
                <a:latin typeface="Times New Roman" charset="0"/>
              </a:rPr>
              <a:t> </a:t>
            </a:r>
          </a:p>
        </p:txBody>
      </p:sp>
      <p:sp>
        <p:nvSpPr>
          <p:cNvPr id="23555" name="Rectangle 3"/>
          <p:cNvSpPr>
            <a:spLocks noGrp="1" noChangeArrowheads="1"/>
          </p:cNvSpPr>
          <p:nvPr>
            <p:ph type="body" idx="1"/>
          </p:nvPr>
        </p:nvSpPr>
        <p:spPr>
          <a:xfrm>
            <a:off x="228600" y="1752600"/>
            <a:ext cx="3657600" cy="4724400"/>
          </a:xfrm>
        </p:spPr>
        <p:txBody>
          <a:bodyPr/>
          <a:lstStyle/>
          <a:p>
            <a:pPr eaLnBrk="1" hangingPunct="1">
              <a:lnSpc>
                <a:spcPct val="90000"/>
              </a:lnSpc>
            </a:pPr>
            <a:r>
              <a:rPr lang="en-US" altLang="en-US" sz="3600">
                <a:solidFill>
                  <a:schemeClr val="tx2"/>
                </a:solidFill>
                <a:latin typeface="Tahoma" charset="0"/>
              </a:rPr>
              <a:t>Reformation (Restoration) Becomes A Distinct Religious Body</a:t>
            </a:r>
          </a:p>
          <a:p>
            <a:pPr eaLnBrk="1" hangingPunct="1">
              <a:lnSpc>
                <a:spcPct val="90000"/>
              </a:lnSpc>
            </a:pPr>
            <a:r>
              <a:rPr lang="en-US" altLang="en-US" sz="3600">
                <a:solidFill>
                  <a:schemeClr val="tx2"/>
                </a:solidFill>
                <a:latin typeface="Tahoma" charset="0"/>
              </a:rPr>
              <a:t>Bethany Congregation Established, Building Built</a:t>
            </a:r>
          </a:p>
        </p:txBody>
      </p:sp>
      <p:grpSp>
        <p:nvGrpSpPr>
          <p:cNvPr id="37891" name="Group 11"/>
          <p:cNvGrpSpPr>
            <a:grpSpLocks/>
          </p:cNvGrpSpPr>
          <p:nvPr/>
        </p:nvGrpSpPr>
        <p:grpSpPr bwMode="auto">
          <a:xfrm>
            <a:off x="3886200" y="2514600"/>
            <a:ext cx="4953000" cy="3357563"/>
            <a:chOff x="2928" y="2256"/>
            <a:chExt cx="2304" cy="1720"/>
          </a:xfrm>
        </p:grpSpPr>
        <p:graphicFrame>
          <p:nvGraphicFramePr>
            <p:cNvPr id="37892" name="Object 4"/>
            <p:cNvGraphicFramePr>
              <a:graphicFrameLocks noChangeAspect="1"/>
            </p:cNvGraphicFramePr>
            <p:nvPr/>
          </p:nvGraphicFramePr>
          <p:xfrm>
            <a:off x="2928" y="2256"/>
            <a:ext cx="2304" cy="1421"/>
          </p:xfrm>
          <a:graphic>
            <a:graphicData uri="http://schemas.openxmlformats.org/presentationml/2006/ole">
              <mc:AlternateContent xmlns:mc="http://schemas.openxmlformats.org/markup-compatibility/2006">
                <mc:Choice xmlns:v="urn:schemas-microsoft-com:vml" Requires="v">
                  <p:oleObj spid="_x0000_s37894" name="Photo Editor Photo" r:id="rId3" imgW="5068007" imgH="3123810" progId="MSPhotoEd.3">
                    <p:embed/>
                  </p:oleObj>
                </mc:Choice>
                <mc:Fallback>
                  <p:oleObj name="Photo Editor Photo" r:id="rId3" imgW="5068007" imgH="3123810"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 y="2256"/>
                          <a:ext cx="2304" cy="1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3557" name="Text Box 5"/>
            <p:cNvSpPr txBox="1">
              <a:spLocks noChangeArrowheads="1"/>
            </p:cNvSpPr>
            <p:nvPr/>
          </p:nvSpPr>
          <p:spPr bwMode="auto">
            <a:xfrm>
              <a:off x="3216" y="3648"/>
              <a:ext cx="1872" cy="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a:spcBef>
                  <a:spcPct val="50000"/>
                </a:spcBef>
                <a:buClrTx/>
                <a:buSzTx/>
                <a:buFontTx/>
                <a:buNone/>
              </a:pPr>
              <a:r>
                <a:rPr lang="en-US" altLang="en-US" sz="1800">
                  <a:solidFill>
                    <a:schemeClr val="tx1"/>
                  </a:solidFill>
                  <a:effectLst>
                    <a:outerShdw blurRad="38100" dist="38100" dir="2700000" algn="tl">
                      <a:srgbClr val="000000"/>
                    </a:outerShdw>
                  </a:effectLst>
                  <a:latin typeface="Arial" charset="0"/>
                </a:rPr>
                <a:t>Second Building On Same Foundation - 1852</a:t>
              </a:r>
            </a:p>
          </p:txBody>
        </p:sp>
      </p:gr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28600" y="0"/>
            <a:ext cx="8453438" cy="1600200"/>
          </a:xfrm>
        </p:spPr>
        <p:txBody>
          <a:bodyPr/>
          <a:lstStyle/>
          <a:p>
            <a:pPr eaLnBrk="1" hangingPunct="1"/>
            <a:r>
              <a:rPr lang="en-US" altLang="en-US">
                <a:latin typeface="Tahoma" charset="0"/>
              </a:rPr>
              <a:t>1835 Tour of Tennessee And Central Kentucky</a:t>
            </a:r>
          </a:p>
        </p:txBody>
      </p:sp>
      <p:sp>
        <p:nvSpPr>
          <p:cNvPr id="24579" name="Rectangle 3"/>
          <p:cNvSpPr>
            <a:spLocks noGrp="1" noChangeArrowheads="1"/>
          </p:cNvSpPr>
          <p:nvPr>
            <p:ph type="body" idx="1"/>
          </p:nvPr>
        </p:nvSpPr>
        <p:spPr>
          <a:xfrm>
            <a:off x="0" y="1598613"/>
            <a:ext cx="3124200" cy="4802187"/>
          </a:xfrm>
        </p:spPr>
        <p:txBody>
          <a:bodyPr/>
          <a:lstStyle/>
          <a:p>
            <a:pPr eaLnBrk="1" hangingPunct="1">
              <a:lnSpc>
                <a:spcPct val="90000"/>
              </a:lnSpc>
            </a:pPr>
            <a:r>
              <a:rPr lang="en-US" altLang="en-US">
                <a:solidFill>
                  <a:schemeClr val="tx2"/>
                </a:solidFill>
                <a:latin typeface="Times New Roman" charset="0"/>
              </a:rPr>
              <a:t> </a:t>
            </a:r>
            <a:r>
              <a:rPr lang="en-US" altLang="en-US">
                <a:solidFill>
                  <a:schemeClr val="tx2"/>
                </a:solidFill>
                <a:latin typeface="Tahoma" charset="0"/>
              </a:rPr>
              <a:t>Enlarges Hymn-Book</a:t>
            </a:r>
          </a:p>
          <a:p>
            <a:pPr eaLnBrk="1" hangingPunct="1">
              <a:lnSpc>
                <a:spcPct val="90000"/>
              </a:lnSpc>
            </a:pPr>
            <a:r>
              <a:rPr lang="en-US" altLang="en-US">
                <a:solidFill>
                  <a:schemeClr val="tx2"/>
                </a:solidFill>
                <a:latin typeface="Tahoma" charset="0"/>
              </a:rPr>
              <a:t>Barton W. Stone</a:t>
            </a:r>
            <a:r>
              <a:rPr lang="ja-JP" altLang="en-US">
                <a:solidFill>
                  <a:schemeClr val="tx2"/>
                </a:solidFill>
                <a:latin typeface="Tahoma" charset="0"/>
              </a:rPr>
              <a:t>’</a:t>
            </a:r>
            <a:r>
              <a:rPr lang="en-US" altLang="ja-JP">
                <a:solidFill>
                  <a:schemeClr val="tx2"/>
                </a:solidFill>
                <a:latin typeface="Tahoma" charset="0"/>
              </a:rPr>
              <a:t>s Name Is Added To The List Of Editors To Help Increase Unity In The Movement</a:t>
            </a:r>
            <a:endParaRPr lang="en-US" altLang="en-US">
              <a:solidFill>
                <a:schemeClr val="tx2"/>
              </a:solidFill>
              <a:latin typeface="Tahoma" charset="0"/>
            </a:endParaRPr>
          </a:p>
        </p:txBody>
      </p:sp>
      <p:pic>
        <p:nvPicPr>
          <p:cNvPr id="38915" name="Picture 7" descr="hymnal,1st of the 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981200"/>
            <a:ext cx="57150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sz="4000">
                <a:latin typeface="Tahoma" charset="0"/>
              </a:rPr>
              <a:t>1836 Robert  Richardson Becomes Co-Editor Of The Harbinger </a:t>
            </a:r>
          </a:p>
        </p:txBody>
      </p:sp>
      <p:sp>
        <p:nvSpPr>
          <p:cNvPr id="25603" name="Rectangle 3"/>
          <p:cNvSpPr>
            <a:spLocks noGrp="1" noChangeArrowheads="1"/>
          </p:cNvSpPr>
          <p:nvPr>
            <p:ph type="body" idx="1"/>
          </p:nvPr>
        </p:nvSpPr>
        <p:spPr>
          <a:xfrm>
            <a:off x="455613" y="1598613"/>
            <a:ext cx="4725987" cy="5106987"/>
          </a:xfrm>
        </p:spPr>
        <p:txBody>
          <a:bodyPr/>
          <a:lstStyle/>
          <a:p>
            <a:pPr eaLnBrk="1" hangingPunct="1"/>
            <a:r>
              <a:rPr lang="en-US" altLang="en-US" sz="2800">
                <a:solidFill>
                  <a:schemeClr val="tx2"/>
                </a:solidFill>
                <a:latin typeface="Tahoma" charset="0"/>
              </a:rPr>
              <a:t>Tours New England States, 90 Day Trip </a:t>
            </a:r>
          </a:p>
          <a:p>
            <a:pPr eaLnBrk="1" hangingPunct="1"/>
            <a:r>
              <a:rPr lang="en-US" altLang="en-US" sz="2800">
                <a:solidFill>
                  <a:schemeClr val="tx2"/>
                </a:solidFill>
                <a:latin typeface="Tahoma" charset="0"/>
              </a:rPr>
              <a:t>Meets Bishop John  B. Purcell In Cincinnati</a:t>
            </a:r>
          </a:p>
          <a:p>
            <a:pPr eaLnBrk="1" hangingPunct="1"/>
            <a:r>
              <a:rPr lang="en-US" altLang="en-US" sz="2800">
                <a:solidFill>
                  <a:schemeClr val="tx2"/>
                </a:solidFill>
                <a:latin typeface="Tahoma" charset="0"/>
              </a:rPr>
              <a:t>They Clash Concerning The Use Of The Bible In The Public School, And The Results Of Protestantism </a:t>
            </a:r>
          </a:p>
          <a:p>
            <a:pPr eaLnBrk="1" hangingPunct="1"/>
            <a:r>
              <a:rPr lang="en-US" altLang="en-US" sz="2800">
                <a:solidFill>
                  <a:schemeClr val="tx2"/>
                </a:solidFill>
                <a:latin typeface="Tahoma" charset="0"/>
              </a:rPr>
              <a:t>The Campbell-Purcell Debate Is Arranged </a:t>
            </a:r>
          </a:p>
        </p:txBody>
      </p:sp>
      <p:graphicFrame>
        <p:nvGraphicFramePr>
          <p:cNvPr id="39939" name="Object 4"/>
          <p:cNvGraphicFramePr>
            <a:graphicFrameLocks noChangeAspect="1"/>
          </p:cNvGraphicFramePr>
          <p:nvPr/>
        </p:nvGraphicFramePr>
        <p:xfrm>
          <a:off x="5334000" y="1600200"/>
          <a:ext cx="3495675" cy="4962525"/>
        </p:xfrm>
        <a:graphic>
          <a:graphicData uri="http://schemas.openxmlformats.org/presentationml/2006/ole">
            <mc:AlternateContent xmlns:mc="http://schemas.openxmlformats.org/markup-compatibility/2006">
              <mc:Choice xmlns:v="urn:schemas-microsoft-com:vml" Requires="v">
                <p:oleObj spid="_x0000_s39940" name="Photo Editor Photo" r:id="rId4" imgW="3495238" imgH="4963218" progId="MSPhotoEd.3">
                  <p:embed/>
                </p:oleObj>
              </mc:Choice>
              <mc:Fallback>
                <p:oleObj name="Photo Editor Photo" r:id="rId4" imgW="3495238" imgH="4963218"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600200"/>
                        <a:ext cx="3495675"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a:xfrm>
            <a:off x="381000" y="0"/>
            <a:ext cx="6858000" cy="1327150"/>
          </a:xfrm>
        </p:spPr>
        <p:txBody>
          <a:bodyPr/>
          <a:lstStyle/>
          <a:p>
            <a:pPr eaLnBrk="1" hangingPunct="1">
              <a:defRPr/>
            </a:pPr>
            <a:r>
              <a:rPr lang="en-US" sz="4000" smtClean="0">
                <a:latin typeface="Tahoma" charset="0"/>
              </a:rPr>
              <a:t>1837 The Campbell-</a:t>
            </a:r>
            <a:br>
              <a:rPr lang="en-US" sz="4000" smtClean="0">
                <a:latin typeface="Tahoma" charset="0"/>
              </a:rPr>
            </a:br>
            <a:r>
              <a:rPr lang="en-US" sz="4000" smtClean="0">
                <a:latin typeface="Tahoma" charset="0"/>
              </a:rPr>
              <a:t>Purcell Debate</a:t>
            </a:r>
            <a:endParaRPr lang="en-US" smtClean="0">
              <a:latin typeface="Tahoma" charset="0"/>
            </a:endParaRPr>
          </a:p>
        </p:txBody>
      </p:sp>
      <p:sp>
        <p:nvSpPr>
          <p:cNvPr id="283651" name="Rectangle 3"/>
          <p:cNvSpPr>
            <a:spLocks noGrp="1" noChangeArrowheads="1"/>
          </p:cNvSpPr>
          <p:nvPr>
            <p:ph type="body" idx="1"/>
          </p:nvPr>
        </p:nvSpPr>
        <p:spPr>
          <a:xfrm>
            <a:off x="0" y="1524000"/>
            <a:ext cx="5334000" cy="4343400"/>
          </a:xfrm>
        </p:spPr>
        <p:txBody>
          <a:bodyPr/>
          <a:lstStyle/>
          <a:p>
            <a:pPr eaLnBrk="1" hangingPunct="1">
              <a:lnSpc>
                <a:spcPct val="90000"/>
              </a:lnSpc>
              <a:buFont typeface="Wingdings" charset="0"/>
              <a:buChar char="§"/>
              <a:defRPr/>
            </a:pPr>
            <a:r>
              <a:rPr lang="en-US" smtClean="0">
                <a:solidFill>
                  <a:schemeClr val="tx2"/>
                </a:solidFill>
                <a:latin typeface="Tahoma" charset="0"/>
              </a:rPr>
              <a:t>On Catholicism vs. Protestantism</a:t>
            </a:r>
          </a:p>
          <a:p>
            <a:pPr eaLnBrk="1" hangingPunct="1">
              <a:lnSpc>
                <a:spcPct val="90000"/>
              </a:lnSpc>
              <a:buFont typeface="Wingdings" charset="0"/>
              <a:buChar char="§"/>
              <a:defRPr/>
            </a:pPr>
            <a:r>
              <a:rPr lang="en-US" smtClean="0">
                <a:solidFill>
                  <a:schemeClr val="tx2"/>
                </a:solidFill>
                <a:latin typeface="Tahoma" charset="0"/>
              </a:rPr>
              <a:t>Held In January 13-21, 1837, Cincinnati, Ohio</a:t>
            </a:r>
          </a:p>
          <a:p>
            <a:pPr eaLnBrk="1" hangingPunct="1">
              <a:lnSpc>
                <a:spcPct val="90000"/>
              </a:lnSpc>
              <a:buFont typeface="Wingdings" charset="0"/>
              <a:buChar char="§"/>
              <a:defRPr/>
            </a:pPr>
            <a:r>
              <a:rPr lang="en-US" smtClean="0">
                <a:solidFill>
                  <a:schemeClr val="tx2"/>
                </a:solidFill>
                <a:latin typeface="Tahoma" charset="0"/>
              </a:rPr>
              <a:t>John Baptist Purcell (1800-1883) was the</a:t>
            </a:r>
            <a:br>
              <a:rPr lang="en-US" smtClean="0">
                <a:solidFill>
                  <a:schemeClr val="tx2"/>
                </a:solidFill>
                <a:latin typeface="Tahoma" charset="0"/>
              </a:rPr>
            </a:br>
            <a:r>
              <a:rPr lang="en-US" smtClean="0">
                <a:solidFill>
                  <a:schemeClr val="tx2"/>
                </a:solidFill>
                <a:latin typeface="Tahoma" charset="0"/>
              </a:rPr>
              <a:t> 37 yr. old Bishop Of Cincinnati, </a:t>
            </a:r>
          </a:p>
          <a:p>
            <a:pPr eaLnBrk="1" hangingPunct="1">
              <a:lnSpc>
                <a:spcPct val="90000"/>
              </a:lnSpc>
              <a:buFont typeface="Wingdings" charset="0"/>
              <a:buChar char="§"/>
              <a:defRPr/>
            </a:pPr>
            <a:r>
              <a:rPr lang="en-US" smtClean="0">
                <a:solidFill>
                  <a:schemeClr val="tx2"/>
                </a:solidFill>
                <a:latin typeface="Tahoma" charset="0"/>
              </a:rPr>
              <a:t>Campbell was 48</a:t>
            </a:r>
          </a:p>
          <a:p>
            <a:pPr eaLnBrk="1" hangingPunct="1">
              <a:lnSpc>
                <a:spcPct val="90000"/>
              </a:lnSpc>
              <a:buFont typeface="Wingdings" charset="0"/>
              <a:buChar char="§"/>
              <a:defRPr/>
            </a:pPr>
            <a:endParaRPr lang="en-US" smtClean="0">
              <a:solidFill>
                <a:schemeClr val="tx2"/>
              </a:solidFill>
              <a:latin typeface="Tahoma" charset="0"/>
            </a:endParaRPr>
          </a:p>
        </p:txBody>
      </p:sp>
      <p:grpSp>
        <p:nvGrpSpPr>
          <p:cNvPr id="41987" name="Group 4"/>
          <p:cNvGrpSpPr>
            <a:grpSpLocks/>
          </p:cNvGrpSpPr>
          <p:nvPr/>
        </p:nvGrpSpPr>
        <p:grpSpPr bwMode="auto">
          <a:xfrm>
            <a:off x="4114800" y="2032000"/>
            <a:ext cx="3810000" cy="4749800"/>
            <a:chOff x="2688" y="1152"/>
            <a:chExt cx="2400" cy="2992"/>
          </a:xfrm>
        </p:grpSpPr>
        <p:pic>
          <p:nvPicPr>
            <p:cNvPr id="283653" name="Picture 5"/>
            <p:cNvPicPr>
              <a:picLocks noChangeAspect="1" noChangeArrowheads="1"/>
            </p:cNvPicPr>
            <p:nvPr/>
          </p:nvPicPr>
          <p:blipFill>
            <a:blip r:embed="rId3">
              <a:extLst>
                <a:ext uri="{28A0092B-C50C-407E-A947-70E740481C1C}">
                  <a14:useLocalDpi xmlns:a14="http://schemas.microsoft.com/office/drawing/2010/main" val="0"/>
                </a:ext>
              </a:extLst>
            </a:blip>
            <a:srcRect l="3711" t="20689" r="3517"/>
            <a:stretch>
              <a:fillRect/>
            </a:stretch>
          </p:blipFill>
          <p:spPr bwMode="auto">
            <a:xfrm>
              <a:off x="2688" y="3408"/>
              <a:ext cx="2400" cy="7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836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2" y="1152"/>
              <a:ext cx="1637" cy="22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pic>
        <p:nvPicPr>
          <p:cNvPr id="2836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6175" y="0"/>
            <a:ext cx="1647825" cy="2151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ransition spd="slow">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381000" y="228600"/>
            <a:ext cx="8301038" cy="1098550"/>
          </a:xfrm>
        </p:spPr>
        <p:txBody>
          <a:bodyPr/>
          <a:lstStyle/>
          <a:p>
            <a:pPr eaLnBrk="1" hangingPunct="1"/>
            <a:r>
              <a:rPr lang="en-US" altLang="en-US" sz="4000">
                <a:latin typeface="Tahoma" charset="0"/>
              </a:rPr>
              <a:t>1837 – Other Events</a:t>
            </a:r>
            <a:r>
              <a:rPr lang="en-US" altLang="en-US">
                <a:latin typeface="Tahoma" charset="0"/>
              </a:rPr>
              <a:t> </a:t>
            </a:r>
          </a:p>
        </p:txBody>
      </p:sp>
      <p:sp>
        <p:nvSpPr>
          <p:cNvPr id="281603" name="Rectangle 3"/>
          <p:cNvSpPr>
            <a:spLocks noGrp="1" noChangeArrowheads="1"/>
          </p:cNvSpPr>
          <p:nvPr>
            <p:ph type="body" idx="1"/>
          </p:nvPr>
        </p:nvSpPr>
        <p:spPr>
          <a:xfrm>
            <a:off x="0" y="1676400"/>
            <a:ext cx="9144000" cy="5029200"/>
          </a:xfrm>
        </p:spPr>
        <p:txBody>
          <a:bodyPr/>
          <a:lstStyle/>
          <a:p>
            <a:pPr eaLnBrk="1" hangingPunct="1"/>
            <a:r>
              <a:rPr lang="en-US" altLang="en-US">
                <a:solidFill>
                  <a:schemeClr val="tx2"/>
                </a:solidFill>
                <a:latin typeface="Tahoma" charset="0"/>
              </a:rPr>
              <a:t>A Running Debate In Harbinger On Relation Of The Pious Un-immersed To The Christian </a:t>
            </a:r>
          </a:p>
          <a:p>
            <a:pPr eaLnBrk="1" hangingPunct="1"/>
            <a:r>
              <a:rPr lang="en-US" altLang="en-US">
                <a:solidFill>
                  <a:schemeClr val="tx2"/>
                </a:solidFill>
                <a:latin typeface="Tahoma" charset="0"/>
              </a:rPr>
              <a:t>Strong Support For Bacon College In The December Issue Of The Millennial Harbinger</a:t>
            </a:r>
          </a:p>
          <a:p>
            <a:pPr lvl="1" eaLnBrk="1" hangingPunct="1"/>
            <a:r>
              <a:rPr lang="en-US" altLang="en-US">
                <a:solidFill>
                  <a:schemeClr val="tx2"/>
                </a:solidFill>
                <a:latin typeface="Tahoma" charset="0"/>
              </a:rPr>
              <a:t>Calls It A Literary Institution</a:t>
            </a:r>
          </a:p>
          <a:p>
            <a:pPr lvl="1" eaLnBrk="1" hangingPunct="1"/>
            <a:r>
              <a:rPr lang="en-US" altLang="en-US">
                <a:solidFill>
                  <a:schemeClr val="tx2"/>
                </a:solidFill>
                <a:latin typeface="Tahoma" charset="0"/>
              </a:rPr>
              <a:t>Clarifies That The Only Good Literary Institution Is Built On Good Morals</a:t>
            </a:r>
          </a:p>
          <a:p>
            <a:pPr lvl="1" eaLnBrk="1" hangingPunct="1"/>
            <a:r>
              <a:rPr lang="en-US" altLang="en-US">
                <a:solidFill>
                  <a:schemeClr val="tx2"/>
                </a:solidFill>
                <a:latin typeface="Tahoma" charset="0"/>
              </a:rPr>
              <a:t>Expresses His Gladness To Know Bacon Falls Into This Category</a:t>
            </a:r>
          </a:p>
        </p:txBody>
      </p:sp>
    </p:spTree>
  </p:cSld>
  <p:clrMapOvr>
    <a:masterClrMapping/>
  </p:clrMapOvr>
  <p:transition spd="slow">
    <p:fade thruBlk="1"/>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990600" y="228600"/>
            <a:ext cx="5183188" cy="1631950"/>
          </a:xfrm>
        </p:spPr>
        <p:txBody>
          <a:bodyPr/>
          <a:lstStyle/>
          <a:p>
            <a:pPr eaLnBrk="1" hangingPunct="1"/>
            <a:r>
              <a:rPr lang="en-US" altLang="en-US">
                <a:latin typeface="Tahoma" charset="0"/>
              </a:rPr>
              <a:t>1839 Plans For Bethany College.</a:t>
            </a:r>
          </a:p>
        </p:txBody>
      </p:sp>
      <p:sp>
        <p:nvSpPr>
          <p:cNvPr id="27651" name="Rectangle 3"/>
          <p:cNvSpPr>
            <a:spLocks noGrp="1" noChangeArrowheads="1"/>
          </p:cNvSpPr>
          <p:nvPr>
            <p:ph type="body" idx="1"/>
          </p:nvPr>
        </p:nvSpPr>
        <p:spPr>
          <a:xfrm>
            <a:off x="381000" y="2057400"/>
            <a:ext cx="3276600" cy="4419600"/>
          </a:xfrm>
        </p:spPr>
        <p:txBody>
          <a:bodyPr/>
          <a:lstStyle/>
          <a:p>
            <a:pPr marL="0" indent="1588" eaLnBrk="1" hangingPunct="1">
              <a:buFont typeface="Wingdings" charset="0"/>
              <a:buChar char="§"/>
              <a:defRPr/>
            </a:pPr>
            <a:r>
              <a:rPr lang="en-US" smtClean="0">
                <a:solidFill>
                  <a:schemeClr val="tx2"/>
                </a:solidFill>
                <a:latin typeface="Tahoma" charset="0"/>
              </a:rPr>
              <a:t>1840 Bethany College Chartered And Organized, Campbell Elected President</a:t>
            </a:r>
          </a:p>
          <a:p>
            <a:pPr marL="0" indent="1588" eaLnBrk="1" hangingPunct="1">
              <a:buFont typeface="Wingdings" charset="0"/>
              <a:buChar char="§"/>
              <a:defRPr/>
            </a:pPr>
            <a:r>
              <a:rPr lang="en-US" smtClean="0">
                <a:solidFill>
                  <a:schemeClr val="tx2"/>
                </a:solidFill>
                <a:latin typeface="Tahoma" charset="0"/>
              </a:rPr>
              <a:t>Donated Land Plus $10,000.00</a:t>
            </a:r>
            <a:endParaRPr lang="en-US" sz="2000" smtClean="0">
              <a:solidFill>
                <a:schemeClr val="tx2"/>
              </a:solidFill>
              <a:latin typeface="Tahoma" charset="0"/>
            </a:endParaRPr>
          </a:p>
        </p:txBody>
      </p:sp>
      <p:pic>
        <p:nvPicPr>
          <p:cNvPr id="46083" name="Picture 4" descr="CAMPAL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76200"/>
            <a:ext cx="23653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5"/>
          <p:cNvSpPr>
            <a:spLocks noChangeArrowheads="1"/>
          </p:cNvSpPr>
          <p:nvPr/>
        </p:nvSpPr>
        <p:spPr bwMode="auto">
          <a:xfrm>
            <a:off x="171450" y="16351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buFont typeface="Wingdings" charset="0"/>
              <a:buChar char="§"/>
              <a:defRPr/>
            </a:pPr>
            <a:endParaRPr lang="en-US">
              <a:ea typeface="ＭＳ Ｐゴシック" charset="0"/>
            </a:endParaRPr>
          </a:p>
        </p:txBody>
      </p:sp>
      <p:pic>
        <p:nvPicPr>
          <p:cNvPr id="46085" name="Picture 7" descr="Bethany_In_The_1840s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284538"/>
            <a:ext cx="5086350" cy="349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28600" y="273050"/>
            <a:ext cx="8453438" cy="1708150"/>
          </a:xfrm>
        </p:spPr>
        <p:txBody>
          <a:bodyPr/>
          <a:lstStyle/>
          <a:p>
            <a:pPr eaLnBrk="1" hangingPunct="1"/>
            <a:r>
              <a:rPr lang="en-US" altLang="en-US" sz="4000">
                <a:latin typeface="Tahoma" charset="0"/>
              </a:rPr>
              <a:t>1843 Campbell-Rice Debate, Campbell's Last Public Debate Lasted Sixteen Days  </a:t>
            </a:r>
          </a:p>
        </p:txBody>
      </p:sp>
      <p:pic>
        <p:nvPicPr>
          <p:cNvPr id="47106" name="Picture 7" descr="CAMPAL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981200"/>
            <a:ext cx="190500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 Box 8"/>
          <p:cNvSpPr txBox="1">
            <a:spLocks noChangeArrowheads="1"/>
          </p:cNvSpPr>
          <p:nvPr/>
        </p:nvSpPr>
        <p:spPr bwMode="auto">
          <a:xfrm>
            <a:off x="7010400" y="4724400"/>
            <a:ext cx="16764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a:spcBef>
                <a:spcPct val="50000"/>
              </a:spcBef>
              <a:buClrTx/>
              <a:buSzTx/>
              <a:buFontTx/>
              <a:buNone/>
            </a:pPr>
            <a:r>
              <a:rPr lang="en-US" altLang="en-US" sz="1800">
                <a:effectLst/>
                <a:latin typeface="Arial" charset="0"/>
              </a:rPr>
              <a:t>1843 – 55 Years Old</a:t>
            </a:r>
          </a:p>
        </p:txBody>
      </p:sp>
      <p:graphicFrame>
        <p:nvGraphicFramePr>
          <p:cNvPr id="47108" name="Object 9"/>
          <p:cNvGraphicFramePr>
            <a:graphicFrameLocks noChangeAspect="1"/>
          </p:cNvGraphicFramePr>
          <p:nvPr/>
        </p:nvGraphicFramePr>
        <p:xfrm>
          <a:off x="3124200" y="3048000"/>
          <a:ext cx="3505200" cy="3236913"/>
        </p:xfrm>
        <a:graphic>
          <a:graphicData uri="http://schemas.openxmlformats.org/presentationml/2006/ole">
            <mc:AlternateContent xmlns:mc="http://schemas.openxmlformats.org/markup-compatibility/2006">
              <mc:Choice xmlns:v="urn:schemas-microsoft-com:vml" Requires="v">
                <p:oleObj spid="_x0000_s47110" name="Image" r:id="rId4" imgW="4095238" imgH="3780952" progId="PSP7.Image">
                  <p:embed/>
                </p:oleObj>
              </mc:Choice>
              <mc:Fallback>
                <p:oleObj name="Image" r:id="rId4" imgW="4095238" imgH="3780952" progId="PSP7.Image">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3048000"/>
                        <a:ext cx="3505200" cy="323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47109" name="Object 11"/>
          <p:cNvGraphicFramePr>
            <a:graphicFrameLocks noChangeAspect="1"/>
          </p:cNvGraphicFramePr>
          <p:nvPr/>
        </p:nvGraphicFramePr>
        <p:xfrm>
          <a:off x="228600" y="2209800"/>
          <a:ext cx="2603500" cy="3638550"/>
        </p:xfrm>
        <a:graphic>
          <a:graphicData uri="http://schemas.openxmlformats.org/presentationml/2006/ole">
            <mc:AlternateContent xmlns:mc="http://schemas.openxmlformats.org/markup-compatibility/2006">
              <mc:Choice xmlns:v="urn:schemas-microsoft-com:vml" Requires="v">
                <p:oleObj spid="_x0000_s47111" name="Photo Editor Photo" r:id="rId6" imgW="3258005" imgH="4552381" progId="MSPhotoEd.3">
                  <p:embed/>
                </p:oleObj>
              </mc:Choice>
              <mc:Fallback>
                <p:oleObj name="Photo Editor Photo" r:id="rId6" imgW="3258005" imgH="4552381" progId="MSPhotoEd.3">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2209800"/>
                        <a:ext cx="2603500"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spd="slow">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455613" y="152400"/>
            <a:ext cx="8226425" cy="882650"/>
          </a:xfrm>
        </p:spPr>
        <p:txBody>
          <a:bodyPr/>
          <a:lstStyle/>
          <a:p>
            <a:pPr eaLnBrk="1" hangingPunct="1"/>
            <a:r>
              <a:rPr lang="en-US" altLang="en-US">
                <a:latin typeface="Tahoma" charset="0"/>
              </a:rPr>
              <a:t>Publishes Revised Hymnbook</a:t>
            </a:r>
          </a:p>
        </p:txBody>
      </p:sp>
      <p:pic>
        <p:nvPicPr>
          <p:cNvPr id="48130" name="Picture 4" descr="PHSS4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19200"/>
            <a:ext cx="70866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pPr eaLnBrk="1" hangingPunct="1"/>
            <a:r>
              <a:rPr lang="en-US" altLang="en-US"/>
              <a:t>Campbell To Glasgow</a:t>
            </a:r>
          </a:p>
        </p:txBody>
      </p:sp>
      <p:sp>
        <p:nvSpPr>
          <p:cNvPr id="260099" name="Rectangle 3"/>
          <p:cNvSpPr>
            <a:spLocks noGrp="1" noChangeArrowheads="1"/>
          </p:cNvSpPr>
          <p:nvPr>
            <p:ph type="body" sz="half" idx="1"/>
          </p:nvPr>
        </p:nvSpPr>
        <p:spPr>
          <a:xfrm>
            <a:off x="304800" y="1981200"/>
            <a:ext cx="4037013" cy="3222625"/>
          </a:xfrm>
        </p:spPr>
        <p:txBody>
          <a:bodyPr/>
          <a:lstStyle/>
          <a:p>
            <a:pPr eaLnBrk="1" hangingPunct="1"/>
            <a:r>
              <a:rPr lang="en-US" altLang="en-US" sz="2800"/>
              <a:t>Departed For America September 28, 1808 On The Sailing-Vessel Hybernia. </a:t>
            </a:r>
          </a:p>
          <a:p>
            <a:pPr eaLnBrk="1" hangingPunct="1"/>
            <a:r>
              <a:rPr lang="en-US" altLang="en-US" sz="2800"/>
              <a:t>Ship-Wreck Off Scotland Coast October 7, 1807</a:t>
            </a:r>
          </a:p>
        </p:txBody>
      </p:sp>
      <p:pic>
        <p:nvPicPr>
          <p:cNvPr id="260100"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419600" y="2057400"/>
            <a:ext cx="4495800" cy="3516313"/>
          </a:xfrm>
        </p:spPr>
      </p:pic>
    </p:spTree>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455613" y="273050"/>
            <a:ext cx="8226425" cy="793750"/>
          </a:xfrm>
        </p:spPr>
        <p:txBody>
          <a:bodyPr/>
          <a:lstStyle/>
          <a:p>
            <a:pPr eaLnBrk="1" hangingPunct="1"/>
            <a:r>
              <a:rPr lang="en-US" altLang="en-US" sz="4000">
                <a:latin typeface="Tahoma" charset="0"/>
              </a:rPr>
              <a:t>1844 Expresses Views On Slavery</a:t>
            </a:r>
          </a:p>
        </p:txBody>
      </p:sp>
      <p:sp>
        <p:nvSpPr>
          <p:cNvPr id="91139" name="Rectangle 3"/>
          <p:cNvSpPr>
            <a:spLocks noGrp="1" noChangeArrowheads="1"/>
          </p:cNvSpPr>
          <p:nvPr>
            <p:ph type="body" idx="1"/>
          </p:nvPr>
        </p:nvSpPr>
        <p:spPr>
          <a:xfrm>
            <a:off x="455613" y="1598613"/>
            <a:ext cx="4421187" cy="4497387"/>
          </a:xfrm>
        </p:spPr>
        <p:txBody>
          <a:bodyPr/>
          <a:lstStyle/>
          <a:p>
            <a:pPr eaLnBrk="1" hangingPunct="1"/>
            <a:r>
              <a:rPr lang="en-US" altLang="en-US" sz="3600">
                <a:solidFill>
                  <a:schemeClr val="tx2"/>
                </a:solidFill>
                <a:latin typeface="Tahoma" charset="0"/>
              </a:rPr>
              <a:t>1846 The Harbinger Increased From Forty-Eight To Sixty Pages </a:t>
            </a:r>
          </a:p>
          <a:p>
            <a:pPr eaLnBrk="1" hangingPunct="1"/>
            <a:r>
              <a:rPr lang="en-US" altLang="en-US" sz="3600">
                <a:solidFill>
                  <a:schemeClr val="tx2"/>
                </a:solidFill>
                <a:latin typeface="Tahoma" charset="0"/>
              </a:rPr>
              <a:t>W. K. Pendleton Becomes Co-editor </a:t>
            </a:r>
          </a:p>
        </p:txBody>
      </p:sp>
      <p:sp>
        <p:nvSpPr>
          <p:cNvPr id="91140" name="Rectangle 4"/>
          <p:cNvSpPr>
            <a:spLocks noChangeArrowheads="1"/>
          </p:cNvSpPr>
          <p:nvPr/>
        </p:nvSpPr>
        <p:spPr bwMode="auto">
          <a:xfrm>
            <a:off x="511175" y="58896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buFont typeface="Wingdings" charset="0"/>
              <a:buChar char="§"/>
              <a:defRPr/>
            </a:pPr>
            <a:endParaRPr lang="en-US">
              <a:ea typeface="ＭＳ Ｐゴシック" charset="0"/>
            </a:endParaRPr>
          </a:p>
        </p:txBody>
      </p:sp>
      <p:grpSp>
        <p:nvGrpSpPr>
          <p:cNvPr id="49156" name="Group 8"/>
          <p:cNvGrpSpPr>
            <a:grpSpLocks/>
          </p:cNvGrpSpPr>
          <p:nvPr/>
        </p:nvGrpSpPr>
        <p:grpSpPr bwMode="auto">
          <a:xfrm>
            <a:off x="5181600" y="1143000"/>
            <a:ext cx="3244850" cy="5167313"/>
            <a:chOff x="3264" y="720"/>
            <a:chExt cx="2044" cy="3255"/>
          </a:xfrm>
        </p:grpSpPr>
        <p:pic>
          <p:nvPicPr>
            <p:cNvPr id="49157" name="Picture 6" descr="WK_Pendleton_0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 y="720"/>
              <a:ext cx="2044" cy="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3" name="Text Box 7"/>
            <p:cNvSpPr txBox="1">
              <a:spLocks noChangeArrowheads="1"/>
            </p:cNvSpPr>
            <p:nvPr/>
          </p:nvSpPr>
          <p:spPr bwMode="auto">
            <a:xfrm>
              <a:off x="3360" y="3744"/>
              <a:ext cx="1872"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spcBef>
                  <a:spcPct val="50000"/>
                </a:spcBef>
                <a:buClrTx/>
                <a:buSzTx/>
                <a:buFontTx/>
                <a:buNone/>
              </a:pPr>
              <a:r>
                <a:rPr lang="en-US" altLang="en-US" sz="1800">
                  <a:solidFill>
                    <a:schemeClr val="tx1"/>
                  </a:solidFill>
                  <a:effectLst>
                    <a:outerShdw blurRad="38100" dist="38100" dir="2700000" algn="tl">
                      <a:srgbClr val="000000"/>
                    </a:outerShdw>
                  </a:effectLst>
                  <a:latin typeface="Arial" charset="0"/>
                </a:rPr>
                <a:t>W.K. Pendleton 1817-1899</a:t>
              </a:r>
            </a:p>
          </p:txBody>
        </p:sp>
      </p:grpSp>
    </p:spTree>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150813" y="152400"/>
            <a:ext cx="8916987" cy="1752600"/>
          </a:xfrm>
        </p:spPr>
        <p:txBody>
          <a:bodyPr/>
          <a:lstStyle/>
          <a:p>
            <a:pPr eaLnBrk="1" hangingPunct="1"/>
            <a:r>
              <a:rPr lang="en-US" altLang="en-US" sz="4000">
                <a:latin typeface="Tahoma" charset="0"/>
              </a:rPr>
              <a:t>1847 Alexander Campbell Tours Through England, Scotland And Ireland </a:t>
            </a:r>
          </a:p>
        </p:txBody>
      </p:sp>
      <p:sp>
        <p:nvSpPr>
          <p:cNvPr id="93187" name="Rectangle 3"/>
          <p:cNvSpPr>
            <a:spLocks noGrp="1" noChangeArrowheads="1"/>
          </p:cNvSpPr>
          <p:nvPr>
            <p:ph type="body" idx="1"/>
          </p:nvPr>
        </p:nvSpPr>
        <p:spPr>
          <a:xfrm>
            <a:off x="0" y="1676400"/>
            <a:ext cx="3354388" cy="4267200"/>
          </a:xfrm>
        </p:spPr>
        <p:txBody>
          <a:bodyPr/>
          <a:lstStyle/>
          <a:p>
            <a:pPr eaLnBrk="1" hangingPunct="1">
              <a:lnSpc>
                <a:spcPct val="90000"/>
              </a:lnSpc>
            </a:pPr>
            <a:r>
              <a:rPr lang="en-US" altLang="en-US" sz="2800">
                <a:solidFill>
                  <a:schemeClr val="tx2"/>
                </a:solidFill>
                <a:latin typeface="Tahoma" charset="0"/>
              </a:rPr>
              <a:t>Illegally Arrested </a:t>
            </a:r>
          </a:p>
          <a:p>
            <a:pPr eaLnBrk="1" hangingPunct="1">
              <a:lnSpc>
                <a:spcPct val="90000"/>
              </a:lnSpc>
            </a:pPr>
            <a:r>
              <a:rPr lang="en-US" altLang="en-US" sz="2800">
                <a:solidFill>
                  <a:schemeClr val="tx2"/>
                </a:solidFill>
                <a:latin typeface="Tahoma" charset="0"/>
              </a:rPr>
              <a:t>Gravely Ill</a:t>
            </a:r>
          </a:p>
          <a:p>
            <a:pPr eaLnBrk="1" hangingPunct="1">
              <a:lnSpc>
                <a:spcPct val="90000"/>
              </a:lnSpc>
            </a:pPr>
            <a:r>
              <a:rPr lang="en-US" altLang="en-US" sz="2800">
                <a:solidFill>
                  <a:schemeClr val="tx2"/>
                </a:solidFill>
                <a:latin typeface="Tahoma" charset="0"/>
              </a:rPr>
              <a:t>During His Absence His Son Wickliffe Had Drowned, Not Informed Until His Return Home</a:t>
            </a:r>
          </a:p>
          <a:p>
            <a:pPr eaLnBrk="1" hangingPunct="1">
              <a:lnSpc>
                <a:spcPct val="90000"/>
              </a:lnSpc>
            </a:pPr>
            <a:r>
              <a:rPr lang="en-US" altLang="en-US" sz="2800">
                <a:solidFill>
                  <a:schemeClr val="tx2"/>
                </a:solidFill>
                <a:latin typeface="Tahoma" charset="0"/>
              </a:rPr>
              <a:t>Invited To Speak Before Congress. </a:t>
            </a:r>
          </a:p>
        </p:txBody>
      </p:sp>
      <p:sp>
        <p:nvSpPr>
          <p:cNvPr id="93190" name="Rectangle 6"/>
          <p:cNvSpPr>
            <a:spLocks noChangeArrowheads="1"/>
          </p:cNvSpPr>
          <p:nvPr/>
        </p:nvSpPr>
        <p:spPr bwMode="auto">
          <a:xfrm>
            <a:off x="2774950" y="67945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buFont typeface="Wingdings" charset="0"/>
              <a:buChar char="§"/>
              <a:defRPr/>
            </a:pPr>
            <a:endParaRPr lang="en-US">
              <a:ea typeface="ＭＳ Ｐゴシック" charset="0"/>
            </a:endParaRPr>
          </a:p>
        </p:txBody>
      </p:sp>
      <p:pic>
        <p:nvPicPr>
          <p:cNvPr id="51204" name="Picture 8" descr="Campbell_Wycliffe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505200"/>
            <a:ext cx="1887538"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205" name="Object 9"/>
          <p:cNvGraphicFramePr>
            <a:graphicFrameLocks noChangeAspect="1"/>
          </p:cNvGraphicFramePr>
          <p:nvPr/>
        </p:nvGraphicFramePr>
        <p:xfrm>
          <a:off x="5562600" y="1905000"/>
          <a:ext cx="3371850" cy="4391025"/>
        </p:xfrm>
        <a:graphic>
          <a:graphicData uri="http://schemas.openxmlformats.org/presentationml/2006/ole">
            <mc:AlternateContent xmlns:mc="http://schemas.openxmlformats.org/markup-compatibility/2006">
              <mc:Choice xmlns:v="urn:schemas-microsoft-com:vml" Requires="v">
                <p:oleObj spid="_x0000_s51206" name="Photo Editor Photo" r:id="rId4" imgW="3371429" imgH="4390476" progId="MSPhotoEd.3">
                  <p:embed/>
                </p:oleObj>
              </mc:Choice>
              <mc:Fallback>
                <p:oleObj name="Photo Editor Photo" r:id="rId4" imgW="3371429" imgH="4390476" progId="MSPhotoEd.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905000"/>
                        <a:ext cx="337185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228600" y="152400"/>
            <a:ext cx="8453438" cy="1143000"/>
          </a:xfrm>
        </p:spPr>
        <p:txBody>
          <a:bodyPr/>
          <a:lstStyle/>
          <a:p>
            <a:pPr eaLnBrk="1" hangingPunct="1"/>
            <a:r>
              <a:rPr lang="en-US" altLang="en-US" sz="4000">
                <a:latin typeface="Tahoma" charset="0"/>
              </a:rPr>
              <a:t>Rare Picture Of Campbell &amp; Children</a:t>
            </a:r>
          </a:p>
        </p:txBody>
      </p:sp>
      <p:pic>
        <p:nvPicPr>
          <p:cNvPr id="52226" name="Picture 4" descr="campbell and childr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600"/>
            <a:ext cx="8001000"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9" name="Text Box 5"/>
          <p:cNvSpPr txBox="1">
            <a:spLocks noChangeArrowheads="1"/>
          </p:cNvSpPr>
          <p:nvPr/>
        </p:nvSpPr>
        <p:spPr bwMode="auto">
          <a:xfrm>
            <a:off x="1816100" y="6238875"/>
            <a:ext cx="58674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52388" indent="-52388"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eaLnBrk="1" hangingPunct="1">
              <a:spcBef>
                <a:spcPct val="50000"/>
              </a:spcBef>
              <a:buFont typeface="Wingdings" charset="2"/>
              <a:buNone/>
            </a:pPr>
            <a:r>
              <a:rPr lang="en-US" altLang="en-US" sz="2000" b="1">
                <a:solidFill>
                  <a:srgbClr val="000000"/>
                </a:solidFill>
                <a:effectLst>
                  <a:outerShdw blurRad="38100" dist="38100" dir="2700000" algn="tl">
                    <a:srgbClr val="FFFFFF"/>
                  </a:outerShdw>
                </a:effectLst>
              </a:rPr>
              <a:t>L2R Willie, Virginia, A.C. &amp; Decima, c.1849</a:t>
            </a:r>
          </a:p>
        </p:txBody>
      </p:sp>
    </p:spTree>
  </p:cSld>
  <p:clrMapOvr>
    <a:masterClrMapping/>
  </p:clrMapOvr>
  <p:transition spd="slow">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04800" y="273050"/>
            <a:ext cx="8382000" cy="2393950"/>
          </a:xfrm>
        </p:spPr>
        <p:txBody>
          <a:bodyPr/>
          <a:lstStyle/>
          <a:p>
            <a:pPr eaLnBrk="1" hangingPunct="1"/>
            <a:r>
              <a:rPr lang="en-US" altLang="en-US" sz="3600">
                <a:latin typeface="Tahoma" charset="0"/>
              </a:rPr>
              <a:t>1849 National Convention Meets In Cincinnati, Organizes The American Christian Missionary Society</a:t>
            </a:r>
          </a:p>
        </p:txBody>
      </p:sp>
      <p:sp>
        <p:nvSpPr>
          <p:cNvPr id="32771" name="Rectangle 3"/>
          <p:cNvSpPr>
            <a:spLocks noGrp="1" noChangeArrowheads="1"/>
          </p:cNvSpPr>
          <p:nvPr>
            <p:ph type="body" idx="1"/>
          </p:nvPr>
        </p:nvSpPr>
        <p:spPr>
          <a:xfrm>
            <a:off x="457200" y="3048000"/>
            <a:ext cx="8229600" cy="2819400"/>
          </a:xfrm>
        </p:spPr>
        <p:txBody>
          <a:bodyPr/>
          <a:lstStyle/>
          <a:p>
            <a:pPr eaLnBrk="1" hangingPunct="1"/>
            <a:r>
              <a:rPr lang="en-US" altLang="en-US" sz="3600">
                <a:solidFill>
                  <a:schemeClr val="tx2"/>
                </a:solidFill>
                <a:latin typeface="Tahoma" charset="0"/>
              </a:rPr>
              <a:t>Alexander Campbell Elected President Fills This Position The Rest Of His Life</a:t>
            </a:r>
          </a:p>
          <a:p>
            <a:pPr eaLnBrk="1" hangingPunct="1"/>
            <a:r>
              <a:rPr lang="en-US" altLang="en-US">
                <a:solidFill>
                  <a:schemeClr val="tx2"/>
                </a:solidFill>
                <a:latin typeface="Tahoma" charset="0"/>
              </a:rPr>
              <a:t>1849 Campbell Published His Extra On "Life And Death"</a:t>
            </a:r>
          </a:p>
        </p:txBody>
      </p:sp>
    </p:spTree>
  </p:cSld>
  <p:clrMapOvr>
    <a:masterClrMapping/>
  </p:clrMapOvr>
  <p:transition spd="slow">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a:xfrm>
            <a:off x="228600" y="0"/>
            <a:ext cx="5867400" cy="1327150"/>
          </a:xfrm>
        </p:spPr>
        <p:txBody>
          <a:bodyPr/>
          <a:lstStyle/>
          <a:p>
            <a:pPr eaLnBrk="1" hangingPunct="1"/>
            <a:r>
              <a:rPr lang="en-US" altLang="en-US">
                <a:latin typeface="Tahoma" charset="0"/>
              </a:rPr>
              <a:t>1852 — Bethany</a:t>
            </a:r>
            <a:r>
              <a:rPr lang="en-US" altLang="en-US">
                <a:latin typeface="Times New Roman" charset="0"/>
              </a:rPr>
              <a:t> </a:t>
            </a:r>
            <a:r>
              <a:rPr lang="en-US" altLang="en-US">
                <a:latin typeface="Tahoma" charset="0"/>
              </a:rPr>
              <a:t/>
            </a:r>
            <a:br>
              <a:rPr lang="en-US" altLang="en-US">
                <a:latin typeface="Tahoma" charset="0"/>
              </a:rPr>
            </a:br>
            <a:r>
              <a:rPr lang="en-US" altLang="en-US">
                <a:latin typeface="Tahoma" charset="0"/>
              </a:rPr>
              <a:t> Church Of Christ</a:t>
            </a:r>
          </a:p>
        </p:txBody>
      </p:sp>
      <p:graphicFrame>
        <p:nvGraphicFramePr>
          <p:cNvPr id="54274" name="Object 7"/>
          <p:cNvGraphicFramePr>
            <a:graphicFrameLocks noChangeAspect="1"/>
          </p:cNvGraphicFramePr>
          <p:nvPr/>
        </p:nvGraphicFramePr>
        <p:xfrm>
          <a:off x="5867400" y="3886200"/>
          <a:ext cx="3124200" cy="2717800"/>
        </p:xfrm>
        <a:graphic>
          <a:graphicData uri="http://schemas.openxmlformats.org/presentationml/2006/ole">
            <mc:AlternateContent xmlns:mc="http://schemas.openxmlformats.org/markup-compatibility/2006">
              <mc:Choice xmlns:v="urn:schemas-microsoft-com:vml" Requires="v">
                <p:oleObj spid="_x0000_s54283" name="Photo Editor Photo" r:id="rId3" imgW="4172532" imgH="3629532" progId="MSPhotoEd.3">
                  <p:embed/>
                </p:oleObj>
              </mc:Choice>
              <mc:Fallback>
                <p:oleObj name="Photo Editor Photo" r:id="rId3" imgW="4172532" imgH="3629532" progId="MSPhotoEd.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886200"/>
                        <a:ext cx="3124200" cy="271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67276" name="Rectangle 12"/>
          <p:cNvSpPr>
            <a:spLocks noChangeArrowheads="1"/>
          </p:cNvSpPr>
          <p:nvPr/>
        </p:nvSpPr>
        <p:spPr bwMode="auto">
          <a:xfrm>
            <a:off x="103188" y="206851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buFont typeface="Wingdings" charset="0"/>
              <a:buChar char="§"/>
              <a:defRPr/>
            </a:pPr>
            <a:endParaRPr lang="en-US">
              <a:ea typeface="ＭＳ Ｐゴシック" charset="0"/>
            </a:endParaRPr>
          </a:p>
        </p:txBody>
      </p:sp>
      <p:pic>
        <p:nvPicPr>
          <p:cNvPr id="54276" name="Picture 14" descr="Bethany_Church_006a"/>
          <p:cNvPicPr>
            <a:picLocks noChangeAspect="1" noChangeArrowheads="1"/>
          </p:cNvPicPr>
          <p:nvPr/>
        </p:nvPicPr>
        <p:blipFill>
          <a:blip r:embed="rId5">
            <a:extLst>
              <a:ext uri="{28A0092B-C50C-407E-A947-70E740481C1C}">
                <a14:useLocalDpi xmlns:a14="http://schemas.microsoft.com/office/drawing/2010/main" val="0"/>
              </a:ext>
            </a:extLst>
          </a:blip>
          <a:srcRect l="5849" t="5797" r="6433" b="18840"/>
          <a:stretch>
            <a:fillRect/>
          </a:stretch>
        </p:blipFill>
        <p:spPr bwMode="auto">
          <a:xfrm>
            <a:off x="101600" y="1587500"/>
            <a:ext cx="6553200"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79" name="Rectangle 15"/>
          <p:cNvSpPr>
            <a:spLocks noChangeArrowheads="1"/>
          </p:cNvSpPr>
          <p:nvPr/>
        </p:nvSpPr>
        <p:spPr bwMode="auto">
          <a:xfrm>
            <a:off x="338138" y="121761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buFont typeface="Wingdings" charset="0"/>
              <a:buChar char="§"/>
              <a:defRPr/>
            </a:pPr>
            <a:endParaRPr lang="en-US">
              <a:ea typeface="ＭＳ Ｐゴシック" charset="0"/>
            </a:endParaRPr>
          </a:p>
        </p:txBody>
      </p:sp>
      <p:pic>
        <p:nvPicPr>
          <p:cNvPr id="54278" name="Picture 17" descr="BETHANY1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228600"/>
            <a:ext cx="2527300"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82" name="Rectangle 18"/>
          <p:cNvSpPr>
            <a:spLocks noChangeArrowheads="1"/>
          </p:cNvSpPr>
          <p:nvPr/>
        </p:nvSpPr>
        <p:spPr bwMode="auto">
          <a:xfrm>
            <a:off x="277813" y="15208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buFont typeface="Wingdings" charset="0"/>
              <a:buChar char="§"/>
              <a:defRPr/>
            </a:pPr>
            <a:endParaRPr lang="en-US">
              <a:ea typeface="ＭＳ Ｐゴシック" charset="0"/>
            </a:endParaRPr>
          </a:p>
        </p:txBody>
      </p:sp>
      <p:pic>
        <p:nvPicPr>
          <p:cNvPr id="54280" name="Picture 20" descr="Bethany_Church_003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4051300"/>
            <a:ext cx="259080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85" name="Rectangle 21"/>
          <p:cNvSpPr>
            <a:spLocks noChangeArrowheads="1"/>
          </p:cNvSpPr>
          <p:nvPr/>
        </p:nvSpPr>
        <p:spPr bwMode="auto">
          <a:xfrm>
            <a:off x="277813" y="15208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buFont typeface="Wingdings" charset="0"/>
              <a:buChar char="§"/>
              <a:defRPr/>
            </a:pPr>
            <a:endParaRPr lang="en-US">
              <a:ea typeface="ＭＳ Ｐゴシック" charset="0"/>
            </a:endParaRPr>
          </a:p>
        </p:txBody>
      </p:sp>
      <p:pic>
        <p:nvPicPr>
          <p:cNvPr id="54282" name="Picture 23" descr="Bethany_Church_004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800600"/>
            <a:ext cx="257175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455613" y="273050"/>
            <a:ext cx="8226425" cy="793750"/>
          </a:xfrm>
        </p:spPr>
        <p:txBody>
          <a:bodyPr/>
          <a:lstStyle/>
          <a:p>
            <a:pPr eaLnBrk="1" hangingPunct="1"/>
            <a:r>
              <a:rPr lang="en-US" altLang="en-US" sz="4000"/>
              <a:t>Built To The Specification Of A.C.</a:t>
            </a:r>
          </a:p>
        </p:txBody>
      </p:sp>
      <p:pic>
        <p:nvPicPr>
          <p:cNvPr id="55298" name="Picture 4" descr="MVC-015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19200"/>
            <a:ext cx="70866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81000" y="228600"/>
            <a:ext cx="8382000" cy="2057400"/>
          </a:xfrm>
        </p:spPr>
        <p:txBody>
          <a:bodyPr/>
          <a:lstStyle/>
          <a:p>
            <a:pPr marL="838200" indent="-838200" eaLnBrk="1" hangingPunct="1"/>
            <a:r>
              <a:rPr lang="en-US" altLang="en-US">
                <a:latin typeface="Tahoma" charset="0"/>
              </a:rPr>
              <a:t>1852 Tours Missouri To Secure Endowment For A Chair In Bethany College </a:t>
            </a:r>
          </a:p>
        </p:txBody>
      </p:sp>
      <p:sp>
        <p:nvSpPr>
          <p:cNvPr id="33795" name="Rectangle 3"/>
          <p:cNvSpPr>
            <a:spLocks noGrp="1" noChangeArrowheads="1"/>
          </p:cNvSpPr>
          <p:nvPr>
            <p:ph type="body" idx="1"/>
          </p:nvPr>
        </p:nvSpPr>
        <p:spPr>
          <a:xfrm>
            <a:off x="533400" y="2895600"/>
            <a:ext cx="8229600" cy="3687763"/>
          </a:xfrm>
        </p:spPr>
        <p:txBody>
          <a:bodyPr/>
          <a:lstStyle/>
          <a:p>
            <a:pPr eaLnBrk="1" hangingPunct="1">
              <a:buFont typeface="Wingdings" charset="0"/>
              <a:buChar char="§"/>
              <a:defRPr/>
            </a:pPr>
            <a:r>
              <a:rPr lang="en-US" sz="3600" smtClean="0">
                <a:solidFill>
                  <a:schemeClr val="tx2"/>
                </a:solidFill>
                <a:latin typeface="Times New Roman" charset="0"/>
              </a:rPr>
              <a:t> </a:t>
            </a:r>
            <a:r>
              <a:rPr lang="en-US" sz="3600" smtClean="0">
                <a:solidFill>
                  <a:schemeClr val="tx2"/>
                </a:solidFill>
                <a:latin typeface="Tahoma" charset="0"/>
              </a:rPr>
              <a:t>Delivers Two Addresses To  State Legislature </a:t>
            </a:r>
          </a:p>
          <a:p>
            <a:pPr eaLnBrk="1" hangingPunct="1">
              <a:buFont typeface="Wingdings" charset="0"/>
              <a:buChar char="§"/>
              <a:defRPr/>
            </a:pPr>
            <a:r>
              <a:rPr lang="en-US" sz="3600" smtClean="0">
                <a:solidFill>
                  <a:schemeClr val="tx2"/>
                </a:solidFill>
                <a:latin typeface="Tahoma" charset="0"/>
              </a:rPr>
              <a:t>Takes An Indian Boy, With Consent Of His Parents, To Educate</a:t>
            </a:r>
            <a:r>
              <a:rPr lang="en-US" sz="2400" smtClean="0">
                <a:solidFill>
                  <a:schemeClr val="tx2"/>
                </a:solidFill>
                <a:latin typeface="Tahoma" charset="0"/>
              </a:rPr>
              <a:t> </a:t>
            </a:r>
            <a:br>
              <a:rPr lang="en-US" sz="2400" smtClean="0">
                <a:solidFill>
                  <a:schemeClr val="tx2"/>
                </a:solidFill>
                <a:latin typeface="Tahoma" charset="0"/>
              </a:rPr>
            </a:br>
            <a:endParaRPr lang="en-US" sz="2800" smtClean="0">
              <a:solidFill>
                <a:schemeClr val="tx2"/>
              </a:solidFill>
              <a:latin typeface="Tahoma" charset="0"/>
            </a:endParaRPr>
          </a:p>
        </p:txBody>
      </p:sp>
    </p:spTree>
  </p:cSld>
  <p:clrMapOvr>
    <a:masterClrMapping/>
  </p:clrMapOvr>
  <p:transition spd="slow">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5" name="Group 8"/>
          <p:cNvGrpSpPr>
            <a:grpSpLocks/>
          </p:cNvGrpSpPr>
          <p:nvPr/>
        </p:nvGrpSpPr>
        <p:grpSpPr bwMode="auto">
          <a:xfrm>
            <a:off x="4191000" y="228600"/>
            <a:ext cx="4357688" cy="6386513"/>
            <a:chOff x="2640" y="144"/>
            <a:chExt cx="2745" cy="4023"/>
          </a:xfrm>
        </p:grpSpPr>
        <p:pic>
          <p:nvPicPr>
            <p:cNvPr id="57349" name="Picture 5" descr="CAMPAL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 y="144"/>
              <a:ext cx="2745" cy="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3" name="Text Box 7"/>
            <p:cNvSpPr txBox="1">
              <a:spLocks noChangeArrowheads="1"/>
            </p:cNvSpPr>
            <p:nvPr/>
          </p:nvSpPr>
          <p:spPr bwMode="auto">
            <a:xfrm>
              <a:off x="3120" y="3936"/>
              <a:ext cx="2016"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spcBef>
                  <a:spcPct val="50000"/>
                </a:spcBef>
                <a:buClrTx/>
                <a:buSzTx/>
                <a:buFontTx/>
                <a:buNone/>
              </a:pPr>
              <a:r>
                <a:rPr lang="en-US" altLang="en-US" sz="1800">
                  <a:solidFill>
                    <a:schemeClr val="tx1"/>
                  </a:solidFill>
                  <a:effectLst>
                    <a:outerShdw blurRad="38100" dist="38100" dir="2700000" algn="tl">
                      <a:srgbClr val="000000"/>
                    </a:outerShdw>
                  </a:effectLst>
                  <a:latin typeface="Arial" charset="0"/>
                </a:rPr>
                <a:t>Alexander &amp; Selina Campbell</a:t>
              </a:r>
            </a:p>
          </p:txBody>
        </p:sp>
      </p:grpSp>
      <p:graphicFrame>
        <p:nvGraphicFramePr>
          <p:cNvPr id="57346" name="Object 10"/>
          <p:cNvGraphicFramePr>
            <a:graphicFrameLocks noChangeAspect="1"/>
          </p:cNvGraphicFramePr>
          <p:nvPr/>
        </p:nvGraphicFramePr>
        <p:xfrm>
          <a:off x="368300" y="4170363"/>
          <a:ext cx="3505200" cy="2408237"/>
        </p:xfrm>
        <a:graphic>
          <a:graphicData uri="http://schemas.openxmlformats.org/presentationml/2006/ole">
            <mc:AlternateContent xmlns:mc="http://schemas.openxmlformats.org/markup-compatibility/2006">
              <mc:Choice xmlns:v="urn:schemas-microsoft-com:vml" Requires="v">
                <p:oleObj spid="_x0000_s57351" name="Photo Editor Photo" r:id="rId4" imgW="5420482" imgH="3723810" progId="MSPhotoEd.3">
                  <p:embed/>
                </p:oleObj>
              </mc:Choice>
              <mc:Fallback>
                <p:oleObj name="Photo Editor Photo" r:id="rId4" imgW="5420482" imgH="3723810" progId="MSPhotoEd.3">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300" y="4170363"/>
                        <a:ext cx="3505200" cy="240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7347" name="Object 11"/>
          <p:cNvGraphicFramePr>
            <a:graphicFrameLocks noChangeAspect="1"/>
          </p:cNvGraphicFramePr>
          <p:nvPr/>
        </p:nvGraphicFramePr>
        <p:xfrm>
          <a:off x="368300" y="1679575"/>
          <a:ext cx="3505200" cy="2408238"/>
        </p:xfrm>
        <a:graphic>
          <a:graphicData uri="http://schemas.openxmlformats.org/presentationml/2006/ole">
            <mc:AlternateContent xmlns:mc="http://schemas.openxmlformats.org/markup-compatibility/2006">
              <mc:Choice xmlns:v="urn:schemas-microsoft-com:vml" Requires="v">
                <p:oleObj spid="_x0000_s57352" name="Photo Editor Photo" r:id="rId6" imgW="5420482" imgH="3723810" progId="MSPhotoEd.3">
                  <p:embed/>
                </p:oleObj>
              </mc:Choice>
              <mc:Fallback>
                <p:oleObj name="Photo Editor Photo" r:id="rId6" imgW="5420482" imgH="3723810" progId="MSPhotoEd.3">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300" y="1679575"/>
                        <a:ext cx="3505200" cy="240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7948" name="Rectangle 12"/>
          <p:cNvSpPr>
            <a:spLocks noGrp="1" noChangeArrowheads="1"/>
          </p:cNvSpPr>
          <p:nvPr>
            <p:ph type="title"/>
          </p:nvPr>
        </p:nvSpPr>
        <p:spPr>
          <a:xfrm>
            <a:off x="381000" y="228600"/>
            <a:ext cx="3201988" cy="1447800"/>
          </a:xfrm>
        </p:spPr>
        <p:txBody>
          <a:bodyPr/>
          <a:lstStyle/>
          <a:p>
            <a:pPr eaLnBrk="1" hangingPunct="1"/>
            <a:r>
              <a:rPr lang="en-US" altLang="en-US"/>
              <a:t>At Home In Bethany</a:t>
            </a:r>
          </a:p>
        </p:txBody>
      </p:sp>
    </p:spTree>
  </p:cSld>
  <p:clrMapOvr>
    <a:masterClrMapping/>
  </p:clrMapOvr>
  <p:transition spd="slow">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455613" y="0"/>
            <a:ext cx="8226425" cy="1416050"/>
          </a:xfrm>
        </p:spPr>
        <p:txBody>
          <a:bodyPr/>
          <a:lstStyle/>
          <a:p>
            <a:pPr eaLnBrk="1" hangingPunct="1"/>
            <a:r>
              <a:rPr lang="en-US" altLang="en-US" sz="4000"/>
              <a:t>Campbell Spent Many Hours In This Study</a:t>
            </a:r>
          </a:p>
        </p:txBody>
      </p:sp>
      <p:pic>
        <p:nvPicPr>
          <p:cNvPr id="58370" name="Picture 4" descr="MVC-013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428750"/>
            <a:ext cx="69342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4" descr="bishop in study"/>
          <p:cNvPicPr>
            <a:picLocks noChangeAspect="1" noChangeArrowheads="1"/>
          </p:cNvPicPr>
          <p:nvPr/>
        </p:nvPicPr>
        <p:blipFill>
          <a:blip r:embed="rId2">
            <a:extLst>
              <a:ext uri="{28A0092B-C50C-407E-A947-70E740481C1C}">
                <a14:useLocalDpi xmlns:a14="http://schemas.microsoft.com/office/drawing/2010/main" val="0"/>
              </a:ext>
            </a:extLst>
          </a:blip>
          <a:srcRect l="22531" t="17557" r="45143" b="49850"/>
          <a:stretch>
            <a:fillRect/>
          </a:stretch>
        </p:blipFill>
        <p:spPr bwMode="auto">
          <a:xfrm>
            <a:off x="76200" y="228600"/>
            <a:ext cx="461803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5" name="Text Box 5"/>
          <p:cNvSpPr txBox="1">
            <a:spLocks noChangeArrowheads="1"/>
          </p:cNvSpPr>
          <p:nvPr/>
        </p:nvSpPr>
        <p:spPr bwMode="auto">
          <a:xfrm>
            <a:off x="4572000" y="381000"/>
            <a:ext cx="4495800" cy="5702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eaLnBrk="1" hangingPunct="1">
              <a:spcBef>
                <a:spcPct val="50000"/>
              </a:spcBef>
              <a:buClrTx/>
              <a:buSzTx/>
              <a:buFontTx/>
              <a:buNone/>
            </a:pPr>
            <a:r>
              <a:rPr lang="ja-JP" altLang="en-US" sz="3200" b="1" i="1">
                <a:effectLst>
                  <a:outerShdw blurRad="38100" dist="38100" dir="2700000" algn="tl">
                    <a:srgbClr val="000000"/>
                  </a:outerShdw>
                </a:effectLst>
                <a:latin typeface="Arial" charset="0"/>
              </a:rPr>
              <a:t>“</a:t>
            </a:r>
            <a:r>
              <a:rPr lang="en-US" altLang="ja-JP" sz="3200" b="1" i="1">
                <a:effectLst>
                  <a:outerShdw blurRad="38100" dist="38100" dir="2700000" algn="tl">
                    <a:srgbClr val="000000"/>
                  </a:outerShdw>
                </a:effectLst>
              </a:rPr>
              <a:t>The Bishop In His Study</a:t>
            </a:r>
          </a:p>
          <a:p>
            <a:pPr algn="ctr" eaLnBrk="1" hangingPunct="1">
              <a:spcBef>
                <a:spcPct val="50000"/>
              </a:spcBef>
              <a:buClrTx/>
              <a:buSzTx/>
              <a:buFontTx/>
              <a:buNone/>
            </a:pPr>
            <a:r>
              <a:rPr lang="ja-JP" altLang="en-US" sz="3200" b="1" i="1">
                <a:effectLst>
                  <a:outerShdw blurRad="38100" dist="38100" dir="2700000" algn="tl">
                    <a:srgbClr val="000000"/>
                  </a:outerShdw>
                </a:effectLst>
                <a:latin typeface="Arial" charset="0"/>
              </a:rPr>
              <a:t>“</a:t>
            </a:r>
            <a:r>
              <a:rPr lang="en-US" altLang="ja-JP" b="1" i="1">
                <a:effectLst>
                  <a:outerShdw blurRad="38100" dist="38100" dir="2700000" algn="tl">
                    <a:srgbClr val="000000"/>
                  </a:outerShdw>
                </a:effectLst>
              </a:rPr>
              <a:t>He Is A Living Wonder . . . A New Man Every Time You Meet Him, For His Mind Seems To Be Taking A Sweep Through The Universe And Enlightening New Objects At Every Inch  Of Its Orbit</a:t>
            </a:r>
            <a:r>
              <a:rPr lang="ja-JP" altLang="en-US" b="1" i="1">
                <a:effectLst>
                  <a:outerShdw blurRad="38100" dist="38100" dir="2700000" algn="tl">
                    <a:srgbClr val="000000"/>
                  </a:outerShdw>
                </a:effectLst>
                <a:latin typeface="Arial" charset="0"/>
              </a:rPr>
              <a:t>”</a:t>
            </a:r>
            <a:r>
              <a:rPr lang="en-US" altLang="ja-JP" b="1" i="1">
                <a:effectLst>
                  <a:outerShdw blurRad="38100" dist="38100" dir="2700000" algn="tl">
                    <a:srgbClr val="000000"/>
                  </a:outerShdw>
                </a:effectLst>
              </a:rPr>
              <a:t> </a:t>
            </a:r>
            <a:br>
              <a:rPr lang="en-US" altLang="ja-JP" b="1" i="1">
                <a:effectLst>
                  <a:outerShdw blurRad="38100" dist="38100" dir="2700000" algn="tl">
                    <a:srgbClr val="000000"/>
                  </a:outerShdw>
                </a:effectLst>
              </a:rPr>
            </a:br>
            <a:r>
              <a:rPr lang="en-US" altLang="ja-JP" b="1" i="1">
                <a:effectLst>
                  <a:outerShdw blurRad="38100" dist="38100" dir="2700000" algn="tl">
                    <a:srgbClr val="000000"/>
                  </a:outerShdw>
                </a:effectLst>
              </a:rPr>
              <a:t>—J. A. Garfield, 1853</a:t>
            </a:r>
            <a:r>
              <a:rPr lang="en-US" altLang="ja-JP" sz="3200" b="1" i="1">
                <a:solidFill>
                  <a:schemeClr val="tx1"/>
                </a:solidFill>
                <a:effectLst/>
              </a:rPr>
              <a:t> </a:t>
            </a:r>
            <a:endParaRPr lang="en-US" altLang="en-US" sz="3200" b="1" i="1">
              <a:solidFill>
                <a:schemeClr val="tx1"/>
              </a:solidFill>
              <a:effectLst/>
            </a:endParaRPr>
          </a:p>
        </p:txBody>
      </p:sp>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19200"/>
            <a:ext cx="4184650" cy="533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17768" name="Rectangle 8"/>
          <p:cNvSpPr>
            <a:spLocks noChangeArrowheads="1"/>
          </p:cNvSpPr>
          <p:nvPr/>
        </p:nvSpPr>
        <p:spPr bwMode="auto">
          <a:xfrm>
            <a:off x="76200" y="76200"/>
            <a:ext cx="51054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marL="184150" indent="-4763"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eaLnBrk="1" hangingPunct="1">
              <a:buFont typeface="Wingdings" charset="2"/>
              <a:buNone/>
            </a:pPr>
            <a:r>
              <a:rPr lang="en-US" altLang="en-US">
                <a:solidFill>
                  <a:schemeClr val="tx1"/>
                </a:solidFill>
                <a:effectLst>
                  <a:outerShdw blurRad="38100" dist="38100" dir="2700000" algn="tl">
                    <a:srgbClr val="000000"/>
                  </a:outerShdw>
                </a:effectLst>
                <a:latin typeface="Arial" charset="0"/>
              </a:rPr>
              <a:t>November 9, 1808 Attends Glasgow University, Scotland </a:t>
            </a:r>
          </a:p>
        </p:txBody>
      </p:sp>
      <p:grpSp>
        <p:nvGrpSpPr>
          <p:cNvPr id="9219" name="Group 11"/>
          <p:cNvGrpSpPr>
            <a:grpSpLocks/>
          </p:cNvGrpSpPr>
          <p:nvPr/>
        </p:nvGrpSpPr>
        <p:grpSpPr bwMode="auto">
          <a:xfrm>
            <a:off x="5334000" y="304800"/>
            <a:ext cx="3810000" cy="6232525"/>
            <a:chOff x="3360" y="192"/>
            <a:chExt cx="2400" cy="3926"/>
          </a:xfrm>
        </p:grpSpPr>
        <p:graphicFrame>
          <p:nvGraphicFramePr>
            <p:cNvPr id="9220" name="Object 9"/>
            <p:cNvGraphicFramePr>
              <a:graphicFrameLocks noChangeAspect="1"/>
            </p:cNvGraphicFramePr>
            <p:nvPr/>
          </p:nvGraphicFramePr>
          <p:xfrm>
            <a:off x="3408" y="192"/>
            <a:ext cx="2208" cy="3312"/>
          </p:xfrm>
          <a:graphic>
            <a:graphicData uri="http://schemas.openxmlformats.org/presentationml/2006/ole">
              <mc:AlternateContent xmlns:mc="http://schemas.openxmlformats.org/markup-compatibility/2006">
                <mc:Choice xmlns:v="urn:schemas-microsoft-com:vml" Requires="v">
                  <p:oleObj spid="_x0000_s9222" name="Photo Editor Photo" r:id="rId4" imgW="3885714" imgH="5830114" progId="MSPhotoEd.3">
                    <p:embed/>
                  </p:oleObj>
                </mc:Choice>
                <mc:Fallback>
                  <p:oleObj name="Photo Editor Photo" r:id="rId4" imgW="3885714" imgH="5830114" progId="MSPhotoEd.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8" y="192"/>
                          <a:ext cx="2208" cy="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17770" name="Text Box 10"/>
            <p:cNvSpPr txBox="1">
              <a:spLocks noChangeArrowheads="1"/>
            </p:cNvSpPr>
            <p:nvPr/>
          </p:nvSpPr>
          <p:spPr bwMode="auto">
            <a:xfrm>
              <a:off x="3360" y="3600"/>
              <a:ext cx="2400"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buClrTx/>
                <a:buSzTx/>
                <a:buFontTx/>
                <a:buNone/>
                <a:defRPr/>
              </a:pPr>
              <a:r>
                <a:rPr lang="en-US" sz="2400">
                  <a:solidFill>
                    <a:schemeClr val="tx1"/>
                  </a:solidFill>
                  <a:effectLst/>
                  <a:latin typeface="Arial" charset="0"/>
                  <a:ea typeface="ＭＳ Ｐゴシック" charset="0"/>
                </a:rPr>
                <a:t>Note Later Resemblance To Bethany College</a:t>
              </a:r>
            </a:p>
          </p:txBody>
        </p:sp>
      </p:grpSp>
    </p:spTree>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9" name="Rectangle 3"/>
          <p:cNvSpPr>
            <a:spLocks noGrp="1" noChangeArrowheads="1"/>
          </p:cNvSpPr>
          <p:nvPr>
            <p:ph type="body" idx="1"/>
          </p:nvPr>
        </p:nvSpPr>
        <p:spPr>
          <a:xfrm>
            <a:off x="5334000" y="457200"/>
            <a:ext cx="3581400" cy="5334000"/>
          </a:xfrm>
        </p:spPr>
        <p:txBody>
          <a:bodyPr/>
          <a:lstStyle/>
          <a:p>
            <a:pPr eaLnBrk="1" hangingPunct="1">
              <a:lnSpc>
                <a:spcPct val="90000"/>
              </a:lnSpc>
            </a:pPr>
            <a:r>
              <a:rPr lang="en-US" altLang="en-US">
                <a:solidFill>
                  <a:schemeClr val="tx2"/>
                </a:solidFill>
                <a:latin typeface="Tahoma" charset="0"/>
              </a:rPr>
              <a:t>1853 Jesse B. Ferguson in Nashville Teaches Post-Mortem Gospel</a:t>
            </a:r>
          </a:p>
          <a:p>
            <a:pPr eaLnBrk="1" hangingPunct="1">
              <a:lnSpc>
                <a:spcPct val="90000"/>
              </a:lnSpc>
            </a:pPr>
            <a:r>
              <a:rPr lang="en-US" altLang="en-US">
                <a:solidFill>
                  <a:schemeClr val="tx2"/>
                </a:solidFill>
                <a:latin typeface="Tahoma" charset="0"/>
              </a:rPr>
              <a:t>Campbell Exposed The False Teaching, Going To Nashville For This Purpose. </a:t>
            </a:r>
          </a:p>
        </p:txBody>
      </p:sp>
      <p:grpSp>
        <p:nvGrpSpPr>
          <p:cNvPr id="60418" name="Group 6"/>
          <p:cNvGrpSpPr>
            <a:grpSpLocks/>
          </p:cNvGrpSpPr>
          <p:nvPr/>
        </p:nvGrpSpPr>
        <p:grpSpPr bwMode="auto">
          <a:xfrm>
            <a:off x="152400" y="228600"/>
            <a:ext cx="2590800" cy="3505200"/>
            <a:chOff x="528" y="432"/>
            <a:chExt cx="2160" cy="2735"/>
          </a:xfrm>
        </p:grpSpPr>
        <p:pic>
          <p:nvPicPr>
            <p:cNvPr id="60422" name="Picture 4" descr="CAMPAL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 y="432"/>
              <a:ext cx="1854" cy="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 Box 5"/>
            <p:cNvSpPr txBox="1">
              <a:spLocks noChangeArrowheads="1"/>
            </p:cNvSpPr>
            <p:nvPr/>
          </p:nvSpPr>
          <p:spPr bwMode="auto">
            <a:xfrm>
              <a:off x="528" y="2881"/>
              <a:ext cx="2160"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eaLnBrk="1" hangingPunct="1">
                <a:spcBef>
                  <a:spcPct val="50000"/>
                </a:spcBef>
                <a:buClrTx/>
                <a:buSzTx/>
                <a:buFontTx/>
                <a:buNone/>
              </a:pPr>
              <a:r>
                <a:rPr lang="en-US" altLang="en-US" sz="1800">
                  <a:solidFill>
                    <a:schemeClr val="tx1"/>
                  </a:solidFill>
                  <a:effectLst>
                    <a:outerShdw blurRad="38100" dist="38100" dir="2700000" algn="tl">
                      <a:srgbClr val="000000"/>
                    </a:outerShdw>
                  </a:effectLst>
                </a:rPr>
                <a:t>1853, Age 65</a:t>
              </a:r>
            </a:p>
          </p:txBody>
        </p:sp>
      </p:grpSp>
      <p:grpSp>
        <p:nvGrpSpPr>
          <p:cNvPr id="60419" name="Group 12"/>
          <p:cNvGrpSpPr>
            <a:grpSpLocks/>
          </p:cNvGrpSpPr>
          <p:nvPr/>
        </p:nvGrpSpPr>
        <p:grpSpPr bwMode="auto">
          <a:xfrm>
            <a:off x="2819400" y="3124200"/>
            <a:ext cx="2386013" cy="3475038"/>
            <a:chOff x="1872" y="2112"/>
            <a:chExt cx="1344" cy="1932"/>
          </a:xfrm>
        </p:grpSpPr>
        <p:pic>
          <p:nvPicPr>
            <p:cNvPr id="60420" name="Picture 8" descr="ferguson,jb0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 y="2112"/>
              <a:ext cx="1211" cy="1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Rectangle 9"/>
            <p:cNvSpPr>
              <a:spLocks noChangeArrowheads="1"/>
            </p:cNvSpPr>
            <p:nvPr/>
          </p:nvSpPr>
          <p:spPr bwMode="auto">
            <a:xfrm>
              <a:off x="1872" y="3840"/>
              <a:ext cx="1344" cy="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eaLnBrk="1" hangingPunct="1">
                <a:spcBef>
                  <a:spcPct val="50000"/>
                </a:spcBef>
                <a:buClrTx/>
                <a:buSzTx/>
                <a:buFontTx/>
                <a:buNone/>
              </a:pPr>
              <a:r>
                <a:rPr lang="en-US" altLang="en-US" sz="1800">
                  <a:solidFill>
                    <a:schemeClr val="tx1"/>
                  </a:solidFill>
                  <a:effectLst>
                    <a:outerShdw blurRad="38100" dist="38100" dir="2700000" algn="tl">
                      <a:srgbClr val="000000"/>
                    </a:outerShdw>
                  </a:effectLst>
                </a:rPr>
                <a:t>Jesse B. Ferguson</a:t>
              </a:r>
            </a:p>
          </p:txBody>
        </p:sp>
      </p:grpSp>
    </p:spTree>
  </p:cSld>
  <p:clrMapOvr>
    <a:masterClrMapping/>
  </p:clrMapOvr>
  <p:transition spd="slow">
    <p:fade thruBlk="1"/>
  </p:transition>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800600" y="273050"/>
            <a:ext cx="3881438" cy="5289550"/>
          </a:xfrm>
        </p:spPr>
        <p:txBody>
          <a:bodyPr/>
          <a:lstStyle/>
          <a:p>
            <a:pPr eaLnBrk="1" hangingPunct="1"/>
            <a:r>
              <a:rPr lang="en-US" altLang="en-US">
                <a:latin typeface="Tahoma" charset="0"/>
              </a:rPr>
              <a:t>1854 Thomas Campbell Died January 4 At Age Of </a:t>
            </a:r>
            <a:br>
              <a:rPr lang="en-US" altLang="en-US">
                <a:latin typeface="Tahoma" charset="0"/>
              </a:rPr>
            </a:br>
            <a:r>
              <a:rPr lang="en-US" altLang="en-US">
                <a:latin typeface="Tahoma" charset="0"/>
              </a:rPr>
              <a:t>Eighty-Three.</a:t>
            </a:r>
            <a:r>
              <a:rPr lang="en-US" altLang="en-US">
                <a:latin typeface="Times New Roman" charset="0"/>
              </a:rPr>
              <a:t> </a:t>
            </a:r>
          </a:p>
        </p:txBody>
      </p:sp>
      <p:pic>
        <p:nvPicPr>
          <p:cNvPr id="35847" name="Picture 7" descr="Campbell,t,elderly0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914400"/>
            <a:ext cx="3771900" cy="4572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cSld>
  <p:clrMapOvr>
    <a:masterClrMapping/>
  </p:clrMapOvr>
  <p:transition spd="slow">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455613" y="273050"/>
            <a:ext cx="8226425" cy="946150"/>
          </a:xfrm>
        </p:spPr>
        <p:txBody>
          <a:bodyPr/>
          <a:lstStyle/>
          <a:p>
            <a:pPr eaLnBrk="1" hangingPunct="1"/>
            <a:r>
              <a:rPr lang="en-US" altLang="en-US">
                <a:latin typeface="Tahoma" charset="0"/>
              </a:rPr>
              <a:t>House Completed In 1793</a:t>
            </a:r>
          </a:p>
        </p:txBody>
      </p:sp>
      <p:pic>
        <p:nvPicPr>
          <p:cNvPr id="62466" name="Picture 4" descr="beth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19200"/>
            <a:ext cx="65532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8" name="Text Box 6"/>
          <p:cNvSpPr txBox="1">
            <a:spLocks noChangeArrowheads="1"/>
          </p:cNvSpPr>
          <p:nvPr/>
        </p:nvSpPr>
        <p:spPr bwMode="auto">
          <a:xfrm>
            <a:off x="1181100" y="6083300"/>
            <a:ext cx="72390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a:spcBef>
                <a:spcPct val="50000"/>
              </a:spcBef>
              <a:buClrTx/>
              <a:buSzTx/>
              <a:buFontTx/>
              <a:buNone/>
            </a:pPr>
            <a:r>
              <a:rPr lang="en-US" altLang="en-US" sz="1800">
                <a:solidFill>
                  <a:schemeClr val="tx1"/>
                </a:solidFill>
                <a:effectLst>
                  <a:outerShdw blurRad="38100" dist="38100" dir="2700000" algn="tl">
                    <a:srgbClr val="000000"/>
                  </a:outerShdw>
                </a:effectLst>
                <a:latin typeface="Arial" charset="0"/>
              </a:rPr>
              <a:t>Second Section Added To House Buffalo Seminary In 1819; Brick Dining Area Added In 1836; Stranger</a:t>
            </a:r>
            <a:r>
              <a:rPr lang="ja-JP" altLang="en-US" sz="1800">
                <a:solidFill>
                  <a:schemeClr val="tx1"/>
                </a:solidFill>
                <a:effectLst>
                  <a:outerShdw blurRad="38100" dist="38100" dir="2700000" algn="tl">
                    <a:srgbClr val="000000"/>
                  </a:outerShdw>
                </a:effectLst>
                <a:latin typeface="Arial" charset="0"/>
              </a:rPr>
              <a:t>’</a:t>
            </a:r>
            <a:r>
              <a:rPr lang="en-US" altLang="ja-JP" sz="1800">
                <a:solidFill>
                  <a:schemeClr val="tx1"/>
                </a:solidFill>
                <a:effectLst>
                  <a:outerShdw blurRad="38100" dist="38100" dir="2700000" algn="tl">
                    <a:srgbClr val="000000"/>
                  </a:outerShdw>
                </a:effectLst>
                <a:latin typeface="Arial" charset="0"/>
              </a:rPr>
              <a:t>s Hall Added In 1840</a:t>
            </a:r>
            <a:endParaRPr lang="en-US" altLang="en-US" sz="1800">
              <a:solidFill>
                <a:schemeClr val="tx1"/>
              </a:solidFill>
              <a:effectLst>
                <a:outerShdw blurRad="38100" dist="38100" dir="2700000" algn="tl">
                  <a:srgbClr val="000000"/>
                </a:outerShdw>
              </a:effectLst>
              <a:latin typeface="Arial" charset="0"/>
            </a:endParaRPr>
          </a:p>
        </p:txBody>
      </p:sp>
    </p:spTree>
  </p:cSld>
  <p:clrMapOvr>
    <a:masterClrMapping/>
  </p:clrMapOvr>
  <p:transition spd="slow">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533400" y="0"/>
            <a:ext cx="8226425" cy="838200"/>
          </a:xfrm>
        </p:spPr>
        <p:txBody>
          <a:bodyPr/>
          <a:lstStyle/>
          <a:p>
            <a:pPr eaLnBrk="1" hangingPunct="1"/>
            <a:r>
              <a:rPr lang="en-US" altLang="en-US"/>
              <a:t>Back Of Campbell Mansion</a:t>
            </a:r>
          </a:p>
        </p:txBody>
      </p:sp>
      <p:pic>
        <p:nvPicPr>
          <p:cNvPr id="63490" name="Picture 4" descr="beth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62000"/>
            <a:ext cx="72390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1" name="Text Box 5"/>
          <p:cNvSpPr txBox="1">
            <a:spLocks noChangeArrowheads="1"/>
          </p:cNvSpPr>
          <p:nvPr/>
        </p:nvSpPr>
        <p:spPr bwMode="auto">
          <a:xfrm>
            <a:off x="533400" y="6110288"/>
            <a:ext cx="819150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a:spcBef>
                <a:spcPct val="50000"/>
              </a:spcBef>
              <a:buClrTx/>
              <a:buSzTx/>
              <a:buFontTx/>
              <a:buNone/>
            </a:pPr>
            <a:r>
              <a:rPr lang="en-US" altLang="en-US" sz="1800">
                <a:solidFill>
                  <a:schemeClr val="tx1"/>
                </a:solidFill>
                <a:effectLst>
                  <a:outerShdw blurRad="38100" dist="38100" dir="2700000" algn="tl">
                    <a:srgbClr val="000000"/>
                  </a:outerShdw>
                </a:effectLst>
                <a:latin typeface="Arial" charset="0"/>
              </a:rPr>
              <a:t>The Campbell Mansion Is Listed On The National Register Of Historic Homes</a:t>
            </a:r>
          </a:p>
        </p:txBody>
      </p:sp>
    </p:spTree>
  </p:cSld>
  <p:clrMapOvr>
    <a:masterClrMapping/>
  </p:clrMapOvr>
  <p:transition spd="slow">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52400" y="273050"/>
            <a:ext cx="8529638" cy="717550"/>
          </a:xfrm>
        </p:spPr>
        <p:txBody>
          <a:bodyPr/>
          <a:lstStyle/>
          <a:p>
            <a:pPr eaLnBrk="1" hangingPunct="1"/>
            <a:r>
              <a:rPr lang="en-US" altLang="en-US"/>
              <a:t>Basement Of Campbell Mansion</a:t>
            </a:r>
          </a:p>
        </p:txBody>
      </p:sp>
      <p:pic>
        <p:nvPicPr>
          <p:cNvPr id="64514" name="Picture 4" descr="MVC-011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90600"/>
            <a:ext cx="64770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1" name="Text Box 5"/>
          <p:cNvSpPr txBox="1">
            <a:spLocks noChangeArrowheads="1"/>
          </p:cNvSpPr>
          <p:nvPr/>
        </p:nvSpPr>
        <p:spPr bwMode="auto">
          <a:xfrm>
            <a:off x="762000" y="5791200"/>
            <a:ext cx="7810500" cy="915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a:spcBef>
                <a:spcPct val="50000"/>
              </a:spcBef>
              <a:buClrTx/>
              <a:buSzTx/>
              <a:buFontTx/>
              <a:buNone/>
            </a:pPr>
            <a:r>
              <a:rPr lang="en-US" altLang="en-US" sz="1800">
                <a:effectLst>
                  <a:outerShdw blurRad="38100" dist="38100" dir="2700000" algn="tl">
                    <a:srgbClr val="000000"/>
                  </a:outerShdw>
                </a:effectLst>
                <a:latin typeface="Arial" charset="0"/>
              </a:rPr>
              <a:t>During The Time The Buffalo Seminary Was Being Run In The Home The Campbells Lived In The Basement. The Mildew And Damp Environment Led To The Deaths Of Two Children &amp; Sickness Among All</a:t>
            </a:r>
          </a:p>
        </p:txBody>
      </p:sp>
    </p:spTree>
  </p:cSld>
  <p:clrMapOvr>
    <a:masterClrMapping/>
  </p:clrMapOvr>
  <p:transition spd="slow">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pPr eaLnBrk="1" hangingPunct="1"/>
            <a:r>
              <a:rPr lang="en-US" altLang="en-US"/>
              <a:t>Inside The Mansion</a:t>
            </a:r>
          </a:p>
        </p:txBody>
      </p:sp>
      <p:pic>
        <p:nvPicPr>
          <p:cNvPr id="65538" name="Picture 4" descr="MVC-55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9812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457200" y="-152400"/>
            <a:ext cx="8226425" cy="914400"/>
          </a:xfrm>
        </p:spPr>
        <p:txBody>
          <a:bodyPr/>
          <a:lstStyle/>
          <a:p>
            <a:pPr eaLnBrk="1" hangingPunct="1"/>
            <a:r>
              <a:rPr lang="en-US" altLang="en-US"/>
              <a:t>Sitting Room</a:t>
            </a:r>
          </a:p>
        </p:txBody>
      </p:sp>
      <p:pic>
        <p:nvPicPr>
          <p:cNvPr id="66562" name="Picture 4" descr="Mvc-559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620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5" descr="BETH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19200"/>
            <a:ext cx="66294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6" name="Rectangle 6"/>
          <p:cNvSpPr>
            <a:spLocks noGrp="1" noChangeArrowheads="1"/>
          </p:cNvSpPr>
          <p:nvPr>
            <p:ph type="title"/>
          </p:nvPr>
        </p:nvSpPr>
        <p:spPr>
          <a:xfrm>
            <a:off x="455613" y="0"/>
            <a:ext cx="8226425" cy="1143000"/>
          </a:xfrm>
        </p:spPr>
        <p:txBody>
          <a:bodyPr/>
          <a:lstStyle/>
          <a:p>
            <a:pPr eaLnBrk="1" hangingPunct="1"/>
            <a:r>
              <a:rPr lang="en-US" altLang="en-US" sz="3600"/>
              <a:t>Actors Pose Showing How Life Would Have Been In The Campbell Home</a:t>
            </a:r>
          </a:p>
        </p:txBody>
      </p:sp>
    </p:spTree>
  </p:cSld>
  <p:clrMapOvr>
    <a:masterClrMapping/>
  </p:clrMapOvr>
  <p:transition spd="slow">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r>
              <a:rPr lang="en-US" altLang="en-US"/>
              <a:t>Bedroom Of A. Campbell</a:t>
            </a:r>
          </a:p>
        </p:txBody>
      </p:sp>
      <p:pic>
        <p:nvPicPr>
          <p:cNvPr id="68610" name="Picture 4" descr="Mvc-563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447800"/>
            <a:ext cx="59436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233363" y="76200"/>
            <a:ext cx="8682037" cy="1143000"/>
          </a:xfrm>
        </p:spPr>
        <p:txBody>
          <a:bodyPr/>
          <a:lstStyle/>
          <a:p>
            <a:pPr eaLnBrk="1" hangingPunct="1"/>
            <a:r>
              <a:rPr lang="en-US" altLang="en-US"/>
              <a:t>Bedroom Of Alexander Campbell</a:t>
            </a:r>
          </a:p>
        </p:txBody>
      </p:sp>
      <p:pic>
        <p:nvPicPr>
          <p:cNvPr id="185347" name="Picture 3" descr="BETH3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371600" y="1371600"/>
            <a:ext cx="6324600" cy="509428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cSld>
  <p:clrMapOvr>
    <a:masterClrMapping/>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p:txBody>
          <a:bodyPr/>
          <a:lstStyle/>
          <a:p>
            <a:pPr eaLnBrk="1" hangingPunct="1"/>
            <a:r>
              <a:rPr lang="en-US" altLang="en-US"/>
              <a:t>Influences Of Greville Ewing</a:t>
            </a:r>
          </a:p>
        </p:txBody>
      </p:sp>
      <p:sp>
        <p:nvSpPr>
          <p:cNvPr id="263171" name="Rectangle 3"/>
          <p:cNvSpPr>
            <a:spLocks noGrp="1" noChangeArrowheads="1"/>
          </p:cNvSpPr>
          <p:nvPr>
            <p:ph type="body" sz="half" idx="1"/>
          </p:nvPr>
        </p:nvSpPr>
        <p:spPr>
          <a:xfrm>
            <a:off x="350838" y="1227138"/>
            <a:ext cx="4492625" cy="5259387"/>
          </a:xfrm>
        </p:spPr>
        <p:txBody>
          <a:bodyPr/>
          <a:lstStyle/>
          <a:p>
            <a:pPr eaLnBrk="1" hangingPunct="1">
              <a:lnSpc>
                <a:spcPct val="90000"/>
              </a:lnSpc>
            </a:pPr>
            <a:r>
              <a:rPr lang="en-US" altLang="en-US" sz="2800">
                <a:solidFill>
                  <a:schemeClr val="tx2"/>
                </a:solidFill>
                <a:latin typeface="Tahoma" charset="0"/>
              </a:rPr>
              <a:t>1767-1841- Born In Edinburgh, Scotland</a:t>
            </a:r>
          </a:p>
          <a:p>
            <a:pPr eaLnBrk="1" hangingPunct="1">
              <a:lnSpc>
                <a:spcPct val="90000"/>
              </a:lnSpc>
            </a:pPr>
            <a:r>
              <a:rPr lang="en-US" altLang="en-US" sz="2800">
                <a:solidFill>
                  <a:schemeClr val="tx2"/>
                </a:solidFill>
                <a:latin typeface="Tahoma" charset="0"/>
              </a:rPr>
              <a:t>Taught In Haldane Schools Until 1808</a:t>
            </a:r>
          </a:p>
          <a:p>
            <a:pPr eaLnBrk="1" hangingPunct="1">
              <a:lnSpc>
                <a:spcPct val="90000"/>
              </a:lnSpc>
            </a:pPr>
            <a:r>
              <a:rPr lang="en-US" altLang="en-US" sz="2800">
                <a:solidFill>
                  <a:schemeClr val="tx2"/>
                </a:solidFill>
                <a:latin typeface="Tahoma" charset="0"/>
              </a:rPr>
              <a:t>Began Teaching At Glasgow University, One Of His First Students, A. Campbell</a:t>
            </a:r>
          </a:p>
          <a:p>
            <a:pPr eaLnBrk="1" hangingPunct="1">
              <a:lnSpc>
                <a:spcPct val="90000"/>
              </a:lnSpc>
            </a:pPr>
            <a:r>
              <a:rPr lang="en-US" altLang="en-US" sz="2800">
                <a:solidFill>
                  <a:schemeClr val="tx2"/>
                </a:solidFill>
                <a:latin typeface="Tahoma" charset="0"/>
              </a:rPr>
              <a:t>Campbell</a:t>
            </a:r>
            <a:r>
              <a:rPr lang="en-US" altLang="en-US" sz="2800">
                <a:solidFill>
                  <a:schemeClr val="tx2"/>
                </a:solidFill>
              </a:rPr>
              <a:t>’s </a:t>
            </a:r>
            <a:r>
              <a:rPr lang="en-US" altLang="en-US" sz="2800">
                <a:solidFill>
                  <a:schemeClr val="tx2"/>
                </a:solidFill>
                <a:latin typeface="Tahoma" charset="0"/>
              </a:rPr>
              <a:t>Essays On Leadership &amp; Lord</a:t>
            </a:r>
            <a:r>
              <a:rPr lang="en-US" altLang="en-US" sz="2800">
                <a:solidFill>
                  <a:schemeClr val="tx2"/>
                </a:solidFill>
              </a:rPr>
              <a:t>’</a:t>
            </a:r>
            <a:r>
              <a:rPr lang="en-US" altLang="ja-JP" sz="2800">
                <a:solidFill>
                  <a:schemeClr val="tx2"/>
                </a:solidFill>
                <a:latin typeface="Tahoma" charset="0"/>
              </a:rPr>
              <a:t>s Supper Led Him To Give Up Presbyterianism</a:t>
            </a:r>
            <a:endParaRPr lang="en-US" altLang="en-US" sz="2800">
              <a:solidFill>
                <a:schemeClr val="tx2"/>
              </a:solidFill>
              <a:latin typeface="Tahoma" charset="0"/>
            </a:endParaRPr>
          </a:p>
        </p:txBody>
      </p:sp>
      <p:pic>
        <p:nvPicPr>
          <p:cNvPr id="263172"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0143" t="7843" r="16322" b="7843"/>
          <a:stretch>
            <a:fillRect/>
          </a:stretch>
        </p:blipFill>
        <p:spPr>
          <a:xfrm>
            <a:off x="5334000" y="1295400"/>
            <a:ext cx="3443288" cy="5105400"/>
          </a:xfrm>
        </p:spPr>
      </p:pic>
    </p:spTree>
  </p:cSld>
  <p:clrMapOvr>
    <a:masterClrMapping/>
  </p:clrMapOvr>
  <p:transition spd="slow">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0" y="273050"/>
            <a:ext cx="9144000" cy="869950"/>
          </a:xfrm>
        </p:spPr>
        <p:txBody>
          <a:bodyPr/>
          <a:lstStyle/>
          <a:p>
            <a:pPr eaLnBrk="1" hangingPunct="1"/>
            <a:r>
              <a:rPr lang="en-US" altLang="en-US"/>
              <a:t>Death Bed Of Alexander Campbell</a:t>
            </a:r>
          </a:p>
        </p:txBody>
      </p:sp>
      <p:pic>
        <p:nvPicPr>
          <p:cNvPr id="70658" name="Picture 4" descr="Mvc-562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371600"/>
            <a:ext cx="67818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455613" y="273050"/>
            <a:ext cx="8226425" cy="641350"/>
          </a:xfrm>
        </p:spPr>
        <p:txBody>
          <a:bodyPr/>
          <a:lstStyle/>
          <a:p>
            <a:pPr eaLnBrk="1" hangingPunct="1"/>
            <a:r>
              <a:rPr lang="en-US" altLang="en-US"/>
              <a:t>Dining Hall, Added In 1836</a:t>
            </a:r>
          </a:p>
        </p:txBody>
      </p:sp>
      <p:pic>
        <p:nvPicPr>
          <p:cNvPr id="71682" name="Picture 4" descr="Mvc-564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668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455613" y="273050"/>
            <a:ext cx="8688387" cy="1143000"/>
          </a:xfrm>
        </p:spPr>
        <p:txBody>
          <a:bodyPr/>
          <a:lstStyle/>
          <a:p>
            <a:pPr eaLnBrk="1" hangingPunct="1"/>
            <a:r>
              <a:rPr lang="en-US" altLang="en-US"/>
              <a:t>Death Bed Of Thomas Campbell</a:t>
            </a:r>
          </a:p>
        </p:txBody>
      </p:sp>
      <p:pic>
        <p:nvPicPr>
          <p:cNvPr id="72706" name="Picture 4" descr="Mvc-560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524000"/>
            <a:ext cx="64770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p:txBody>
          <a:bodyPr/>
          <a:lstStyle/>
          <a:p>
            <a:pPr eaLnBrk="1" hangingPunct="1"/>
            <a:r>
              <a:rPr lang="en-US" altLang="en-US"/>
              <a:t>Travelers Lodge</a:t>
            </a:r>
          </a:p>
        </p:txBody>
      </p:sp>
      <p:pic>
        <p:nvPicPr>
          <p:cNvPr id="73730" name="Picture 4" descr="Mvc-566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47800"/>
            <a:ext cx="67818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304800" y="152400"/>
            <a:ext cx="8610600" cy="1022350"/>
          </a:xfrm>
        </p:spPr>
        <p:txBody>
          <a:bodyPr/>
          <a:lstStyle/>
          <a:p>
            <a:pPr eaLnBrk="1" hangingPunct="1"/>
            <a:r>
              <a:rPr lang="en-US" altLang="en-US" sz="3600"/>
              <a:t>Well Known Dignitaries Stayed In Stranger</a:t>
            </a:r>
            <a:r>
              <a:rPr lang="ja-JP" altLang="en-US" sz="3600"/>
              <a:t>’</a:t>
            </a:r>
            <a:r>
              <a:rPr lang="en-US" altLang="ja-JP" sz="3600"/>
              <a:t>s Hall</a:t>
            </a:r>
            <a:endParaRPr lang="en-US" altLang="en-US" sz="3600"/>
          </a:p>
        </p:txBody>
      </p:sp>
      <p:pic>
        <p:nvPicPr>
          <p:cNvPr id="74754" name="Picture 4" descr="Mvc-567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447800"/>
            <a:ext cx="54102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9" name="Text Box 5"/>
          <p:cNvSpPr txBox="1">
            <a:spLocks noChangeArrowheads="1"/>
          </p:cNvSpPr>
          <p:nvPr/>
        </p:nvSpPr>
        <p:spPr bwMode="auto">
          <a:xfrm>
            <a:off x="1676400" y="5454650"/>
            <a:ext cx="57150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a:spcBef>
                <a:spcPct val="50000"/>
              </a:spcBef>
              <a:buClrTx/>
              <a:buSzTx/>
              <a:buFontTx/>
              <a:buNone/>
            </a:pPr>
            <a:r>
              <a:rPr lang="en-US" altLang="en-US" sz="1800">
                <a:effectLst>
                  <a:outerShdw blurRad="38100" dist="38100" dir="2700000" algn="tl">
                    <a:srgbClr val="000000"/>
                  </a:outerShdw>
                </a:effectLst>
                <a:latin typeface="Arial" charset="0"/>
              </a:rPr>
              <a:t>Included Were Henry Clay, John C. Calhoun, Jefferson Davis, Daniel Webster &amp; James A. Garfield</a:t>
            </a:r>
          </a:p>
        </p:txBody>
      </p:sp>
    </p:spTree>
  </p:cSld>
  <p:clrMapOvr>
    <a:masterClrMapping/>
  </p:clrMapOvr>
  <p:transition spd="slow">
    <p:fade thruBlk="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pPr eaLnBrk="1" hangingPunct="1"/>
            <a:r>
              <a:rPr lang="en-US" altLang="en-US"/>
              <a:t>Stranger</a:t>
            </a:r>
            <a:r>
              <a:rPr lang="ja-JP" altLang="en-US"/>
              <a:t>’</a:t>
            </a:r>
            <a:r>
              <a:rPr lang="en-US" altLang="ja-JP"/>
              <a:t>s Hall</a:t>
            </a:r>
            <a:endParaRPr lang="en-US" altLang="en-US"/>
          </a:p>
        </p:txBody>
      </p:sp>
      <p:pic>
        <p:nvPicPr>
          <p:cNvPr id="75778" name="Picture 4" descr="Mvc-56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24050"/>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5" descr="BETH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905000"/>
            <a:ext cx="434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6" name="Text Box 8"/>
          <p:cNvSpPr txBox="1">
            <a:spLocks noChangeArrowheads="1"/>
          </p:cNvSpPr>
          <p:nvPr/>
        </p:nvSpPr>
        <p:spPr bwMode="auto">
          <a:xfrm>
            <a:off x="838200" y="5486400"/>
            <a:ext cx="7543800"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a:spcBef>
                <a:spcPct val="50000"/>
              </a:spcBef>
              <a:buClrTx/>
              <a:buSzTx/>
              <a:buFontTx/>
              <a:buNone/>
            </a:pPr>
            <a:r>
              <a:rPr lang="en-US" altLang="en-US" sz="2000">
                <a:effectLst>
                  <a:outerShdw blurRad="38100" dist="38100" dir="2700000" algn="tl">
                    <a:srgbClr val="000000"/>
                  </a:outerShdw>
                </a:effectLst>
                <a:latin typeface="Arial" charset="0"/>
              </a:rPr>
              <a:t>The Wall Paper In Stranger</a:t>
            </a:r>
            <a:r>
              <a:rPr lang="ja-JP" altLang="en-US" sz="2000">
                <a:effectLst>
                  <a:outerShdw blurRad="38100" dist="38100" dir="2700000" algn="tl">
                    <a:srgbClr val="000000"/>
                  </a:outerShdw>
                </a:effectLst>
                <a:latin typeface="Arial" charset="0"/>
              </a:rPr>
              <a:t>’</a:t>
            </a:r>
            <a:r>
              <a:rPr lang="en-US" altLang="ja-JP" sz="2000">
                <a:effectLst>
                  <a:outerShdw blurRad="38100" dist="38100" dir="2700000" algn="tl">
                    <a:srgbClr val="000000"/>
                  </a:outerShdw>
                </a:effectLst>
                <a:latin typeface="Arial" charset="0"/>
              </a:rPr>
              <a:t>s Hall Came From Italy. While Visiting In Nashville, Tennessee, Campbell Saw This Paper While Visiting Andrew Jackson At His Hermitage Home</a:t>
            </a:r>
            <a:endParaRPr lang="en-US" altLang="en-US" sz="2000">
              <a:effectLst>
                <a:outerShdw blurRad="38100" dist="38100" dir="2700000" algn="tl">
                  <a:srgbClr val="000000"/>
                </a:outerShdw>
              </a:effectLst>
              <a:latin typeface="Arial" charset="0"/>
            </a:endParaRPr>
          </a:p>
        </p:txBody>
      </p:sp>
    </p:spTree>
  </p:cSld>
  <p:clrMapOvr>
    <a:masterClrMapping/>
  </p:clrMapOvr>
  <p:transition spd="slow">
    <p:fade thruBlk="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04800" y="273050"/>
            <a:ext cx="8377238" cy="1860550"/>
          </a:xfrm>
        </p:spPr>
        <p:txBody>
          <a:bodyPr/>
          <a:lstStyle/>
          <a:p>
            <a:pPr eaLnBrk="1" hangingPunct="1"/>
            <a:r>
              <a:rPr lang="en-US" altLang="en-US" sz="4000">
                <a:latin typeface="Tahoma" charset="0"/>
              </a:rPr>
              <a:t>1855 Campbell Completes The Task Of Revision Of The Acts Of Apostles Assigned Him By The Bible Union</a:t>
            </a:r>
          </a:p>
        </p:txBody>
      </p:sp>
      <p:sp>
        <p:nvSpPr>
          <p:cNvPr id="36867" name="Rectangle 3"/>
          <p:cNvSpPr>
            <a:spLocks noGrp="1" noChangeArrowheads="1"/>
          </p:cNvSpPr>
          <p:nvPr>
            <p:ph type="body" idx="1"/>
          </p:nvPr>
        </p:nvSpPr>
        <p:spPr>
          <a:xfrm>
            <a:off x="457200" y="2332038"/>
            <a:ext cx="8229600" cy="4373562"/>
          </a:xfrm>
        </p:spPr>
        <p:txBody>
          <a:bodyPr/>
          <a:lstStyle/>
          <a:p>
            <a:pPr eaLnBrk="1" hangingPunct="1"/>
            <a:r>
              <a:rPr lang="en-US" altLang="en-US">
                <a:solidFill>
                  <a:schemeClr val="tx2"/>
                </a:solidFill>
                <a:latin typeface="Tahoma" charset="0"/>
              </a:rPr>
              <a:t>Dr. J. B. Jeter, Richmond, Va., Publishes His Book, "Campbellism Examined."  </a:t>
            </a:r>
          </a:p>
          <a:p>
            <a:pPr eaLnBrk="1" hangingPunct="1"/>
            <a:r>
              <a:rPr lang="en-US" altLang="en-US">
                <a:solidFill>
                  <a:schemeClr val="tx2"/>
                </a:solidFill>
                <a:latin typeface="Tahoma" charset="0"/>
              </a:rPr>
              <a:t>Campbell Reviews It In The Harbinger, Vol. 1855, page 512. May</a:t>
            </a:r>
          </a:p>
          <a:p>
            <a:pPr eaLnBrk="1" hangingPunct="1"/>
            <a:r>
              <a:rPr lang="en-US" altLang="en-US">
                <a:solidFill>
                  <a:schemeClr val="tx2"/>
                </a:solidFill>
                <a:latin typeface="Tahoma" charset="0"/>
              </a:rPr>
              <a:t>Moses Lard Was Selected To Respond In Print   </a:t>
            </a:r>
          </a:p>
          <a:p>
            <a:pPr eaLnBrk="1" hangingPunct="1"/>
            <a:r>
              <a:rPr lang="en-US" altLang="en-US">
                <a:solidFill>
                  <a:schemeClr val="tx2"/>
                </a:solidFill>
                <a:latin typeface="Tahoma" charset="0"/>
              </a:rPr>
              <a:t>His Friends Noticed That His Memory Became Defective</a:t>
            </a:r>
            <a:r>
              <a:rPr lang="en-US" altLang="en-US" sz="3600">
                <a:solidFill>
                  <a:schemeClr val="tx2"/>
                </a:solidFill>
                <a:latin typeface="Tahoma" charset="0"/>
              </a:rPr>
              <a:t> </a:t>
            </a:r>
          </a:p>
        </p:txBody>
      </p:sp>
    </p:spTree>
  </p:cSld>
  <p:clrMapOvr>
    <a:masterClrMapping/>
  </p:clrMapOvr>
  <p:transition spd="slow">
    <p:fade thruBlk="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5613" y="273050"/>
            <a:ext cx="3963987" cy="3689350"/>
          </a:xfrm>
        </p:spPr>
        <p:txBody>
          <a:bodyPr/>
          <a:lstStyle/>
          <a:p>
            <a:pPr eaLnBrk="1" hangingPunct="1"/>
            <a:r>
              <a:rPr lang="en-US" altLang="en-US">
                <a:latin typeface="Tahoma" charset="0"/>
              </a:rPr>
              <a:t>The Elderly Alexander Campbell</a:t>
            </a:r>
          </a:p>
        </p:txBody>
      </p:sp>
      <p:pic>
        <p:nvPicPr>
          <p:cNvPr id="77826" name="Picture 5" descr="CAMPAL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28600"/>
            <a:ext cx="3887788"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04800" y="228600"/>
            <a:ext cx="8534400" cy="1752600"/>
          </a:xfrm>
        </p:spPr>
        <p:txBody>
          <a:bodyPr/>
          <a:lstStyle/>
          <a:p>
            <a:pPr eaLnBrk="1" hangingPunct="1">
              <a:defRPr/>
            </a:pPr>
            <a:r>
              <a:rPr lang="en-US" sz="3200" smtClean="0">
                <a:latin typeface="Tahoma" charset="0"/>
              </a:rPr>
              <a:t>1856 He Visits, St. Catharine's Springs, Canada With His Wife And Daughter Decima &amp; Made Another Tour Through Virginia</a:t>
            </a:r>
            <a:endParaRPr lang="en-US" smtClean="0">
              <a:latin typeface="Times New Roman" charset="0"/>
            </a:endParaRPr>
          </a:p>
        </p:txBody>
      </p:sp>
      <p:sp>
        <p:nvSpPr>
          <p:cNvPr id="37891" name="Rectangle 3"/>
          <p:cNvSpPr>
            <a:spLocks noGrp="1" noChangeArrowheads="1"/>
          </p:cNvSpPr>
          <p:nvPr>
            <p:ph type="body" idx="1"/>
          </p:nvPr>
        </p:nvSpPr>
        <p:spPr>
          <a:xfrm>
            <a:off x="381000" y="2332038"/>
            <a:ext cx="5029200" cy="4525962"/>
          </a:xfrm>
        </p:spPr>
        <p:txBody>
          <a:bodyPr/>
          <a:lstStyle/>
          <a:p>
            <a:pPr eaLnBrk="1" hangingPunct="1"/>
            <a:r>
              <a:rPr lang="en-US" altLang="en-US" sz="2800">
                <a:solidFill>
                  <a:schemeClr val="tx2"/>
                </a:solidFill>
                <a:latin typeface="Tahoma" charset="0"/>
              </a:rPr>
              <a:t>1857 Tour Through South For Endowment Funds </a:t>
            </a:r>
          </a:p>
          <a:p>
            <a:pPr eaLnBrk="1" hangingPunct="1"/>
            <a:r>
              <a:rPr lang="en-US" altLang="en-US" sz="2800">
                <a:solidFill>
                  <a:schemeClr val="tx2"/>
                </a:solidFill>
                <a:latin typeface="Tahoma" charset="0"/>
              </a:rPr>
              <a:t>School Building At Bethany Burned </a:t>
            </a:r>
          </a:p>
          <a:p>
            <a:pPr eaLnBrk="1" hangingPunct="1"/>
            <a:r>
              <a:rPr lang="en-US" altLang="en-US" sz="2800">
                <a:solidFill>
                  <a:schemeClr val="tx2"/>
                </a:solidFill>
                <a:latin typeface="Tahoma" charset="0"/>
              </a:rPr>
              <a:t>1858 Campbell, Nearly Seventy Years Old, Started Resolutely To Secure Funds To Restore The College </a:t>
            </a:r>
          </a:p>
        </p:txBody>
      </p:sp>
      <p:pic>
        <p:nvPicPr>
          <p:cNvPr id="78851" name="Picture 5" descr="CAMPAL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286000"/>
            <a:ext cx="25209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57200" y="152400"/>
            <a:ext cx="8229600" cy="2514600"/>
          </a:xfrm>
        </p:spPr>
        <p:txBody>
          <a:bodyPr/>
          <a:lstStyle/>
          <a:p>
            <a:pPr eaLnBrk="1" hangingPunct="1"/>
            <a:r>
              <a:rPr lang="en-US" altLang="en-US" sz="3600">
                <a:latin typeface="Tahoma" charset="0"/>
              </a:rPr>
              <a:t>At Washington He Spoke In The Baptist Church Building. President Buchanan And Several Members Of His Cabinet Being Present.</a:t>
            </a:r>
          </a:p>
        </p:txBody>
      </p:sp>
      <p:sp>
        <p:nvSpPr>
          <p:cNvPr id="103427" name="Rectangle 3"/>
          <p:cNvSpPr>
            <a:spLocks noGrp="1" noChangeArrowheads="1"/>
          </p:cNvSpPr>
          <p:nvPr>
            <p:ph type="body" idx="1"/>
          </p:nvPr>
        </p:nvSpPr>
        <p:spPr>
          <a:xfrm>
            <a:off x="762000" y="2895600"/>
            <a:ext cx="3048000" cy="2468563"/>
          </a:xfrm>
        </p:spPr>
        <p:txBody>
          <a:bodyPr/>
          <a:lstStyle/>
          <a:p>
            <a:pPr eaLnBrk="1" hangingPunct="1"/>
            <a:r>
              <a:rPr lang="en-US" altLang="en-US" sz="2800">
                <a:solidFill>
                  <a:schemeClr val="tx2"/>
                </a:solidFill>
                <a:latin typeface="Tahoma" charset="0"/>
              </a:rPr>
              <a:t>The Corner-Stone Of New College Building Was Laid</a:t>
            </a:r>
          </a:p>
        </p:txBody>
      </p:sp>
      <p:grpSp>
        <p:nvGrpSpPr>
          <p:cNvPr id="79875" name="Group 11"/>
          <p:cNvGrpSpPr>
            <a:grpSpLocks/>
          </p:cNvGrpSpPr>
          <p:nvPr/>
        </p:nvGrpSpPr>
        <p:grpSpPr bwMode="auto">
          <a:xfrm>
            <a:off x="6324600" y="2133600"/>
            <a:ext cx="2133600" cy="4111625"/>
            <a:chOff x="3552" y="1664"/>
            <a:chExt cx="1344" cy="2590"/>
          </a:xfrm>
        </p:grpSpPr>
        <p:pic>
          <p:nvPicPr>
            <p:cNvPr id="79876" name="Picture 7" descr="Portrait of James Buchan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2" y="1664"/>
              <a:ext cx="1310" cy="1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4" name="Text Box 10"/>
            <p:cNvSpPr txBox="1">
              <a:spLocks noChangeArrowheads="1"/>
            </p:cNvSpPr>
            <p:nvPr/>
          </p:nvSpPr>
          <p:spPr bwMode="auto">
            <a:xfrm>
              <a:off x="3552" y="3504"/>
              <a:ext cx="1344" cy="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a:spcBef>
                  <a:spcPct val="50000"/>
                </a:spcBef>
                <a:buClrTx/>
                <a:buSzTx/>
                <a:buFontTx/>
                <a:buNone/>
              </a:pPr>
              <a:r>
                <a:rPr lang="en-US" altLang="en-US" sz="1800">
                  <a:effectLst>
                    <a:outerShdw blurRad="38100" dist="38100" dir="2700000" algn="tl">
                      <a:srgbClr val="000000"/>
                    </a:outerShdw>
                  </a:effectLst>
                  <a:latin typeface="Arial" charset="0"/>
                </a:rPr>
                <a:t>President </a:t>
              </a:r>
              <a:br>
                <a:rPr lang="en-US" altLang="en-US" sz="1800">
                  <a:effectLst>
                    <a:outerShdw blurRad="38100" dist="38100" dir="2700000" algn="tl">
                      <a:srgbClr val="000000"/>
                    </a:outerShdw>
                  </a:effectLst>
                  <a:latin typeface="Arial" charset="0"/>
                </a:rPr>
              </a:br>
              <a:r>
                <a:rPr lang="en-US" altLang="en-US" sz="1800">
                  <a:effectLst>
                    <a:outerShdw blurRad="38100" dist="38100" dir="2700000" algn="tl">
                      <a:srgbClr val="000000"/>
                    </a:outerShdw>
                  </a:effectLst>
                  <a:latin typeface="Arial" charset="0"/>
                </a:rPr>
                <a:t>James Buchanan</a:t>
              </a:r>
              <a:br>
                <a:rPr lang="en-US" altLang="en-US" sz="1800">
                  <a:effectLst>
                    <a:outerShdw blurRad="38100" dist="38100" dir="2700000" algn="tl">
                      <a:srgbClr val="000000"/>
                    </a:outerShdw>
                  </a:effectLst>
                  <a:latin typeface="Arial" charset="0"/>
                </a:rPr>
              </a:br>
              <a:r>
                <a:rPr lang="en-US" altLang="en-US" sz="1800">
                  <a:effectLst>
                    <a:outerShdw blurRad="38100" dist="38100" dir="2700000" algn="tl">
                      <a:srgbClr val="000000"/>
                    </a:outerShdw>
                  </a:effectLst>
                  <a:latin typeface="Arial" charset="0"/>
                </a:rPr>
                <a:t>1791-1868</a:t>
              </a:r>
              <a:br>
                <a:rPr lang="en-US" altLang="en-US" sz="1800">
                  <a:effectLst>
                    <a:outerShdw blurRad="38100" dist="38100" dir="2700000" algn="tl">
                      <a:srgbClr val="000000"/>
                    </a:outerShdw>
                  </a:effectLst>
                  <a:latin typeface="Arial" charset="0"/>
                </a:rPr>
              </a:br>
              <a:r>
                <a:rPr lang="en-US" altLang="en-US" sz="1800">
                  <a:effectLst>
                    <a:outerShdw blurRad="38100" dist="38100" dir="2700000" algn="tl">
                      <a:srgbClr val="000000"/>
                    </a:outerShdw>
                  </a:effectLst>
                  <a:latin typeface="Arial" charset="0"/>
                </a:rPr>
                <a:t>Served 1857-1861</a:t>
              </a:r>
            </a:p>
          </p:txBody>
        </p:sp>
      </p:grpSp>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676400" y="76200"/>
            <a:ext cx="6553200" cy="1219200"/>
          </a:xfrm>
        </p:spPr>
        <p:txBody>
          <a:bodyPr/>
          <a:lstStyle/>
          <a:p>
            <a:pPr eaLnBrk="1" hangingPunct="1">
              <a:defRPr/>
            </a:pPr>
            <a:r>
              <a:rPr lang="en-US" sz="4000" smtClean="0">
                <a:latin typeface="Tahoma" charset="0"/>
              </a:rPr>
              <a:t>October, 1809 Reaches </a:t>
            </a:r>
            <a:br>
              <a:rPr lang="en-US" sz="4000" smtClean="0">
                <a:latin typeface="Tahoma" charset="0"/>
              </a:rPr>
            </a:br>
            <a:r>
              <a:rPr lang="en-US" sz="4000" smtClean="0">
                <a:latin typeface="Tahoma" charset="0"/>
              </a:rPr>
              <a:t>Washington, Pennsylvania</a:t>
            </a:r>
            <a:r>
              <a:rPr lang="en-US" sz="4000" smtClean="0">
                <a:latin typeface="Times New Roman" charset="0"/>
              </a:rPr>
              <a:t> </a:t>
            </a:r>
            <a:endParaRPr lang="en-US" smtClean="0">
              <a:latin typeface="Times New Roman" charset="0"/>
            </a:endParaRPr>
          </a:p>
        </p:txBody>
      </p:sp>
      <p:sp>
        <p:nvSpPr>
          <p:cNvPr id="6147" name="Rectangle 3"/>
          <p:cNvSpPr>
            <a:spLocks noGrp="1" noChangeArrowheads="1"/>
          </p:cNvSpPr>
          <p:nvPr>
            <p:ph type="body" idx="1"/>
          </p:nvPr>
        </p:nvSpPr>
        <p:spPr>
          <a:xfrm>
            <a:off x="152400" y="1447800"/>
            <a:ext cx="4191000" cy="5033963"/>
          </a:xfrm>
        </p:spPr>
        <p:txBody>
          <a:bodyPr/>
          <a:lstStyle/>
          <a:p>
            <a:pPr eaLnBrk="1" hangingPunct="1">
              <a:lnSpc>
                <a:spcPct val="90000"/>
              </a:lnSpc>
              <a:spcBef>
                <a:spcPct val="30000"/>
              </a:spcBef>
              <a:buFont typeface="Wingdings" charset="2"/>
              <a:buChar char="Ø"/>
            </a:pPr>
            <a:r>
              <a:rPr lang="en-US" altLang="en-US" sz="2400">
                <a:solidFill>
                  <a:schemeClr val="tx2"/>
                </a:solidFill>
                <a:latin typeface="Times New Roman" charset="0"/>
              </a:rPr>
              <a:t>   </a:t>
            </a:r>
            <a:r>
              <a:rPr lang="en-US" altLang="en-US" sz="2800">
                <a:solidFill>
                  <a:schemeClr val="tx2"/>
                </a:solidFill>
                <a:latin typeface="Tahoma" charset="0"/>
              </a:rPr>
              <a:t>Reads Proof-Sheets Of The "Declaration And Address"   </a:t>
            </a:r>
          </a:p>
          <a:p>
            <a:pPr eaLnBrk="1" hangingPunct="1">
              <a:lnSpc>
                <a:spcPct val="90000"/>
              </a:lnSpc>
              <a:spcBef>
                <a:spcPct val="30000"/>
              </a:spcBef>
              <a:buFont typeface="Wingdings" charset="2"/>
              <a:buChar char="Ø"/>
            </a:pPr>
            <a:r>
              <a:rPr lang="en-US" altLang="en-US" sz="2800">
                <a:solidFill>
                  <a:schemeClr val="tx2"/>
                </a:solidFill>
                <a:latin typeface="Tahoma" charset="0"/>
              </a:rPr>
              <a:t>  Devotes His Life To The Plea For Christian Union. "Declaration And Address" Published </a:t>
            </a:r>
          </a:p>
          <a:p>
            <a:pPr eaLnBrk="1" hangingPunct="1">
              <a:lnSpc>
                <a:spcPct val="90000"/>
              </a:lnSpc>
              <a:spcBef>
                <a:spcPct val="30000"/>
              </a:spcBef>
              <a:buFont typeface="Wingdings" charset="2"/>
              <a:buChar char="Ø"/>
            </a:pPr>
            <a:r>
              <a:rPr lang="en-US" altLang="en-US" sz="2800">
                <a:solidFill>
                  <a:schemeClr val="tx2"/>
                </a:solidFill>
                <a:latin typeface="Tahoma" charset="0"/>
              </a:rPr>
              <a:t>1810 Preaches First Sermon, July 15, From Matthew 7: 24-27</a:t>
            </a:r>
          </a:p>
        </p:txBody>
      </p:sp>
      <p:graphicFrame>
        <p:nvGraphicFramePr>
          <p:cNvPr id="11267" name="Object 6"/>
          <p:cNvGraphicFramePr>
            <a:graphicFrameLocks noChangeAspect="1"/>
          </p:cNvGraphicFramePr>
          <p:nvPr/>
        </p:nvGraphicFramePr>
        <p:xfrm>
          <a:off x="6629400" y="2667000"/>
          <a:ext cx="2295525" cy="3810000"/>
        </p:xfrm>
        <a:graphic>
          <a:graphicData uri="http://schemas.openxmlformats.org/presentationml/2006/ole">
            <mc:AlternateContent xmlns:mc="http://schemas.openxmlformats.org/markup-compatibility/2006">
              <mc:Choice xmlns:v="urn:schemas-microsoft-com:vml" Requires="v">
                <p:oleObj spid="_x0000_s11269" name="Photo Editor Photo" r:id="rId3" imgW="2295238" imgH="3809524" progId="MSPhotoEd.3">
                  <p:embed/>
                </p:oleObj>
              </mc:Choice>
              <mc:Fallback>
                <p:oleObj name="Photo Editor Photo" r:id="rId3" imgW="2295238" imgH="3809524" progId="MSPhotoEd.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667000"/>
                        <a:ext cx="2295525"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1268" name="Object 7"/>
          <p:cNvGraphicFramePr>
            <a:graphicFrameLocks noChangeAspect="1"/>
          </p:cNvGraphicFramePr>
          <p:nvPr/>
        </p:nvGraphicFramePr>
        <p:xfrm>
          <a:off x="4191000" y="1524000"/>
          <a:ext cx="2325688" cy="3657600"/>
        </p:xfrm>
        <a:graphic>
          <a:graphicData uri="http://schemas.openxmlformats.org/presentationml/2006/ole">
            <mc:AlternateContent xmlns:mc="http://schemas.openxmlformats.org/markup-compatibility/2006">
              <mc:Choice xmlns:v="urn:schemas-microsoft-com:vml" Requires="v">
                <p:oleObj spid="_x0000_s11270" name="Photo Editor Photo" r:id="rId5" imgW="4191585" imgH="6590476" progId="MSPhotoEd.3">
                  <p:embed/>
                </p:oleObj>
              </mc:Choice>
              <mc:Fallback>
                <p:oleObj name="Photo Editor Photo" r:id="rId5" imgW="4191585" imgH="6590476" progId="MSPhotoEd.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1524000"/>
                        <a:ext cx="232568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spd="slow">
    <p:fade thruBlk="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5410200" y="273050"/>
            <a:ext cx="3271838" cy="3155950"/>
          </a:xfrm>
        </p:spPr>
        <p:txBody>
          <a:bodyPr/>
          <a:lstStyle/>
          <a:p>
            <a:pPr eaLnBrk="1" hangingPunct="1"/>
            <a:r>
              <a:rPr lang="en-US" altLang="en-US"/>
              <a:t>Bethany College</a:t>
            </a:r>
          </a:p>
        </p:txBody>
      </p:sp>
      <p:pic>
        <p:nvPicPr>
          <p:cNvPr id="80898" name="Picture 5" descr="Bethany_College_00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48768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6" descr="Bethany Colle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810000"/>
            <a:ext cx="56927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304800" y="273050"/>
            <a:ext cx="8377238" cy="1479550"/>
          </a:xfrm>
        </p:spPr>
        <p:txBody>
          <a:bodyPr/>
          <a:lstStyle/>
          <a:p>
            <a:pPr eaLnBrk="1" hangingPunct="1"/>
            <a:r>
              <a:rPr lang="en-US" altLang="en-US">
                <a:latin typeface="Tahoma" charset="0"/>
              </a:rPr>
              <a:t>1860 "Lectures and Addresses" Published</a:t>
            </a:r>
            <a:r>
              <a:rPr lang="en-US" altLang="en-US">
                <a:latin typeface="Times New Roman" charset="0"/>
              </a:rPr>
              <a:t> </a:t>
            </a:r>
          </a:p>
        </p:txBody>
      </p:sp>
      <p:sp>
        <p:nvSpPr>
          <p:cNvPr id="40963" name="Rectangle 3"/>
          <p:cNvSpPr>
            <a:spLocks noGrp="1" noChangeArrowheads="1"/>
          </p:cNvSpPr>
          <p:nvPr>
            <p:ph type="body" idx="1"/>
          </p:nvPr>
        </p:nvSpPr>
        <p:spPr>
          <a:xfrm>
            <a:off x="381000" y="1981200"/>
            <a:ext cx="8072438" cy="4191000"/>
          </a:xfrm>
        </p:spPr>
        <p:txBody>
          <a:bodyPr/>
          <a:lstStyle/>
          <a:p>
            <a:pPr indent="1588" eaLnBrk="1" hangingPunct="1">
              <a:buFontTx/>
              <a:buChar char="•"/>
            </a:pPr>
            <a:r>
              <a:rPr lang="en-US" altLang="en-US" sz="3600">
                <a:solidFill>
                  <a:schemeClr val="tx2"/>
                </a:solidFill>
                <a:latin typeface="Tahoma" charset="0"/>
              </a:rPr>
              <a:t>Campbell Publishes His "Life of Thomas Campbell" </a:t>
            </a:r>
          </a:p>
          <a:p>
            <a:pPr indent="1588" eaLnBrk="1" hangingPunct="1">
              <a:buFontTx/>
              <a:buChar char="•"/>
            </a:pPr>
            <a:r>
              <a:rPr lang="en-US" altLang="en-US" sz="3600">
                <a:solidFill>
                  <a:schemeClr val="tx2"/>
                </a:solidFill>
                <a:latin typeface="Tahoma" charset="0"/>
              </a:rPr>
              <a:t>Addition Of Instrument At Midway, Kentucky — Campbell Had Written In The M.H. That The Addition Of An Instrument In Worship Would Be Like Adding A Cow Bell To A Concert.</a:t>
            </a:r>
          </a:p>
        </p:txBody>
      </p:sp>
    </p:spTree>
  </p:cSld>
  <p:clrMapOvr>
    <a:masterClrMapping/>
  </p:clrMapOvr>
  <p:transition spd="slow">
    <p:fade thruBlk="1"/>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533400" y="1066800"/>
            <a:ext cx="4114800" cy="3810000"/>
          </a:xfrm>
        </p:spPr>
        <p:txBody>
          <a:bodyPr/>
          <a:lstStyle/>
          <a:p>
            <a:pPr marL="4763" indent="22225" eaLnBrk="1" hangingPunct="1"/>
            <a:r>
              <a:rPr lang="en-US" altLang="en-US">
                <a:latin typeface="Tahoma" charset="0"/>
              </a:rPr>
              <a:t>1861 The Sage Of Bethany</a:t>
            </a:r>
          </a:p>
        </p:txBody>
      </p:sp>
      <p:pic>
        <p:nvPicPr>
          <p:cNvPr id="82946" name="Picture 4" descr="acwithca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609600"/>
            <a:ext cx="36544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tLang="en-US">
                <a:latin typeface="Tahoma" charset="0"/>
              </a:rPr>
              <a:t>1862 Writes His Will</a:t>
            </a:r>
          </a:p>
        </p:txBody>
      </p:sp>
      <p:sp>
        <p:nvSpPr>
          <p:cNvPr id="43011" name="Rectangle 3"/>
          <p:cNvSpPr>
            <a:spLocks noGrp="1" noChangeArrowheads="1"/>
          </p:cNvSpPr>
          <p:nvPr>
            <p:ph type="body" idx="1"/>
          </p:nvPr>
        </p:nvSpPr>
        <p:spPr>
          <a:xfrm>
            <a:off x="455613" y="1981200"/>
            <a:ext cx="8226425" cy="4114800"/>
          </a:xfrm>
        </p:spPr>
        <p:txBody>
          <a:bodyPr/>
          <a:lstStyle/>
          <a:p>
            <a:pPr eaLnBrk="1" hangingPunct="1">
              <a:buFontTx/>
              <a:buChar char="•"/>
            </a:pPr>
            <a:r>
              <a:rPr lang="en-US" altLang="en-US" sz="3600">
                <a:solidFill>
                  <a:schemeClr val="tx2"/>
                </a:solidFill>
                <a:latin typeface="Tahoma" charset="0"/>
              </a:rPr>
              <a:t>The Harbinger Reduced From Sixty To Forty-Eight Pages</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04800" y="228600"/>
            <a:ext cx="8382000" cy="1981200"/>
          </a:xfrm>
        </p:spPr>
        <p:txBody>
          <a:bodyPr/>
          <a:lstStyle/>
          <a:p>
            <a:pPr marL="3175" indent="-3175" eaLnBrk="1" hangingPunct="1"/>
            <a:r>
              <a:rPr lang="en-US" altLang="en-US">
                <a:latin typeface="Tahoma" charset="0"/>
              </a:rPr>
              <a:t>1864 Campbell Attended The General Convention </a:t>
            </a:r>
            <a:br>
              <a:rPr lang="en-US" altLang="en-US">
                <a:latin typeface="Tahoma" charset="0"/>
              </a:rPr>
            </a:br>
            <a:r>
              <a:rPr lang="en-US" altLang="en-US">
                <a:latin typeface="Tahoma" charset="0"/>
              </a:rPr>
              <a:t>For The Last Time </a:t>
            </a:r>
          </a:p>
        </p:txBody>
      </p:sp>
      <p:sp>
        <p:nvSpPr>
          <p:cNvPr id="44035" name="Rectangle 3"/>
          <p:cNvSpPr>
            <a:spLocks noGrp="1" noChangeArrowheads="1"/>
          </p:cNvSpPr>
          <p:nvPr>
            <p:ph type="body" idx="1"/>
          </p:nvPr>
        </p:nvSpPr>
        <p:spPr>
          <a:xfrm>
            <a:off x="381000" y="2819400"/>
            <a:ext cx="8077200" cy="2819400"/>
          </a:xfrm>
        </p:spPr>
        <p:txBody>
          <a:bodyPr/>
          <a:lstStyle/>
          <a:p>
            <a:pPr eaLnBrk="1" hangingPunct="1">
              <a:buFontTx/>
              <a:buChar char="•"/>
            </a:pPr>
            <a:r>
              <a:rPr lang="en-US" altLang="en-US" sz="4000">
                <a:solidFill>
                  <a:schemeClr val="tx2"/>
                </a:solidFill>
                <a:latin typeface="Tahoma" charset="0"/>
              </a:rPr>
              <a:t>He Gives The Copyright Of The Hymn-Book To The American Christian Missionary Society </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914400" y="1447800"/>
            <a:ext cx="3963988" cy="3536950"/>
          </a:xfrm>
        </p:spPr>
        <p:txBody>
          <a:bodyPr/>
          <a:lstStyle/>
          <a:p>
            <a:pPr eaLnBrk="1" hangingPunct="1"/>
            <a:r>
              <a:rPr lang="en-US" altLang="en-US"/>
              <a:t>1865 Hymn Book</a:t>
            </a:r>
          </a:p>
        </p:txBody>
      </p:sp>
      <p:pic>
        <p:nvPicPr>
          <p:cNvPr id="86018" name="Picture 4" descr="CHB65T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457200"/>
            <a:ext cx="314166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304800" y="76200"/>
            <a:ext cx="3962400" cy="2774950"/>
          </a:xfrm>
        </p:spPr>
        <p:txBody>
          <a:bodyPr/>
          <a:lstStyle/>
          <a:p>
            <a:pPr eaLnBrk="1" hangingPunct="1"/>
            <a:r>
              <a:rPr lang="en-US" altLang="en-US" sz="3200">
                <a:latin typeface="Tahoma" charset="0"/>
              </a:rPr>
              <a:t>1865 Campbell Relinquished The Editorship Of The Harbinger to </a:t>
            </a:r>
            <a:br>
              <a:rPr lang="en-US" altLang="en-US" sz="3200">
                <a:latin typeface="Tahoma" charset="0"/>
              </a:rPr>
            </a:br>
            <a:r>
              <a:rPr lang="en-US" altLang="en-US" sz="3200">
                <a:latin typeface="Tahoma" charset="0"/>
              </a:rPr>
              <a:t>W. K. Pendleton</a:t>
            </a:r>
          </a:p>
        </p:txBody>
      </p:sp>
      <p:pic>
        <p:nvPicPr>
          <p:cNvPr id="87042" name="Picture 11" descr="CAMPAL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838200"/>
            <a:ext cx="3436938"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7043" name="Group 12"/>
          <p:cNvGrpSpPr>
            <a:grpSpLocks/>
          </p:cNvGrpSpPr>
          <p:nvPr/>
        </p:nvGrpSpPr>
        <p:grpSpPr bwMode="auto">
          <a:xfrm>
            <a:off x="1219200" y="3044825"/>
            <a:ext cx="2133600" cy="3813175"/>
            <a:chOff x="3264" y="720"/>
            <a:chExt cx="2044" cy="3635"/>
          </a:xfrm>
        </p:grpSpPr>
        <p:pic>
          <p:nvPicPr>
            <p:cNvPr id="87044" name="Picture 13" descr="WK_Pendleton_0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 y="720"/>
              <a:ext cx="2044" cy="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90" name="Text Box 14"/>
            <p:cNvSpPr txBox="1">
              <a:spLocks noChangeArrowheads="1"/>
            </p:cNvSpPr>
            <p:nvPr/>
          </p:nvSpPr>
          <p:spPr bwMode="auto">
            <a:xfrm>
              <a:off x="3360" y="3744"/>
              <a:ext cx="1872" cy="6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a:spcBef>
                  <a:spcPct val="50000"/>
                </a:spcBef>
                <a:buClrTx/>
                <a:buSzTx/>
                <a:buFontTx/>
                <a:buNone/>
              </a:pPr>
              <a:r>
                <a:rPr lang="en-US" altLang="en-US" sz="1800">
                  <a:solidFill>
                    <a:schemeClr val="tx1"/>
                  </a:solidFill>
                  <a:effectLst>
                    <a:outerShdw blurRad="38100" dist="38100" dir="2700000" algn="tl">
                      <a:srgbClr val="000000"/>
                    </a:outerShdw>
                  </a:effectLst>
                  <a:latin typeface="Arial" charset="0"/>
                </a:rPr>
                <a:t>W.K. Pendleton 1817-1899</a:t>
              </a:r>
            </a:p>
          </p:txBody>
        </p:sp>
      </p:grpSp>
    </p:spTree>
  </p:cSld>
  <p:clrMapOvr>
    <a:masterClrMapping/>
  </p:clrMapOvr>
  <p:transition spd="slow">
    <p:fade thruBlk="1"/>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ltLang="en-US">
                <a:latin typeface="Tahoma" charset="0"/>
              </a:rPr>
              <a:t>Campbell</a:t>
            </a:r>
            <a:r>
              <a:rPr lang="ja-JP" altLang="en-US">
                <a:latin typeface="Tahoma" charset="0"/>
              </a:rPr>
              <a:t>’</a:t>
            </a:r>
            <a:r>
              <a:rPr lang="en-US" altLang="ja-JP">
                <a:latin typeface="Tahoma" charset="0"/>
              </a:rPr>
              <a:t>s Declining Health</a:t>
            </a:r>
            <a:endParaRPr lang="en-US" altLang="en-US">
              <a:latin typeface="Tahoma" charset="0"/>
            </a:endParaRPr>
          </a:p>
        </p:txBody>
      </p:sp>
      <p:sp>
        <p:nvSpPr>
          <p:cNvPr id="45059" name="Rectangle 3"/>
          <p:cNvSpPr>
            <a:spLocks noGrp="1" noChangeArrowheads="1"/>
          </p:cNvSpPr>
          <p:nvPr>
            <p:ph type="body" idx="1"/>
          </p:nvPr>
        </p:nvSpPr>
        <p:spPr>
          <a:xfrm>
            <a:off x="457200" y="1828800"/>
            <a:ext cx="8229600" cy="4525963"/>
          </a:xfrm>
        </p:spPr>
        <p:txBody>
          <a:bodyPr/>
          <a:lstStyle/>
          <a:p>
            <a:pPr eaLnBrk="1" hangingPunct="1"/>
            <a:r>
              <a:rPr lang="en-US" altLang="en-US">
                <a:solidFill>
                  <a:schemeClr val="tx2"/>
                </a:solidFill>
                <a:latin typeface="Tahoma" charset="0"/>
              </a:rPr>
              <a:t>November, Campbell's Last Article In The Millennial Harbinger Is Published</a:t>
            </a:r>
            <a:endParaRPr lang="en-US" altLang="en-US" sz="3600">
              <a:solidFill>
                <a:schemeClr val="tx2"/>
              </a:solidFill>
              <a:latin typeface="Tahoma" charset="0"/>
            </a:endParaRPr>
          </a:p>
          <a:p>
            <a:pPr eaLnBrk="1" hangingPunct="1"/>
            <a:r>
              <a:rPr lang="en-US" altLang="en-US">
                <a:solidFill>
                  <a:schemeClr val="tx2"/>
                </a:solidFill>
                <a:latin typeface="Tahoma" charset="0"/>
              </a:rPr>
              <a:t>1866 He Is Confined To The House By A Heavy Cold </a:t>
            </a:r>
          </a:p>
          <a:p>
            <a:pPr eaLnBrk="1" hangingPunct="1"/>
            <a:r>
              <a:rPr lang="en-US" altLang="en-US">
                <a:solidFill>
                  <a:schemeClr val="tx2"/>
                </a:solidFill>
                <a:latin typeface="Tahoma" charset="0"/>
              </a:rPr>
              <a:t>Assisted In Ordaining Elders At The Church At Bethany </a:t>
            </a:r>
          </a:p>
          <a:p>
            <a:pPr eaLnBrk="1" hangingPunct="1"/>
            <a:r>
              <a:rPr lang="en-US" altLang="en-US">
                <a:solidFill>
                  <a:schemeClr val="tx2"/>
                </a:solidFill>
                <a:latin typeface="Tahoma" charset="0"/>
              </a:rPr>
              <a:t>February 25 He Was Confined To His Bed, And Never Arose From It</a:t>
            </a:r>
            <a:r>
              <a:rPr lang="en-US" altLang="en-US" sz="2800">
                <a:solidFill>
                  <a:schemeClr val="tx2"/>
                </a:solidFill>
                <a:latin typeface="Tahoma" charset="0"/>
              </a:rPr>
              <a:t>  </a:t>
            </a:r>
          </a:p>
        </p:txBody>
      </p:sp>
    </p:spTree>
  </p:cSld>
  <p:clrMapOvr>
    <a:masterClrMapping/>
  </p:clrMapOvr>
  <p:transition spd="slow">
    <p:fade thruBlk="1"/>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228600" y="1371600"/>
            <a:ext cx="4800600" cy="2590800"/>
          </a:xfrm>
        </p:spPr>
        <p:txBody>
          <a:bodyPr/>
          <a:lstStyle/>
          <a:p>
            <a:pPr eaLnBrk="1" hangingPunct="1"/>
            <a:r>
              <a:rPr lang="en-US" altLang="en-US" sz="4000">
                <a:latin typeface="Tahoma" charset="0"/>
              </a:rPr>
              <a:t>March 4 </a:t>
            </a:r>
            <a:br>
              <a:rPr lang="en-US" altLang="en-US" sz="4000">
                <a:latin typeface="Tahoma" charset="0"/>
              </a:rPr>
            </a:br>
            <a:r>
              <a:rPr lang="en-US" altLang="en-US" sz="4000">
                <a:latin typeface="Tahoma" charset="0"/>
              </a:rPr>
              <a:t>At 11:45 P.M </a:t>
            </a:r>
            <a:br>
              <a:rPr lang="en-US" altLang="en-US" sz="4000">
                <a:latin typeface="Tahoma" charset="0"/>
              </a:rPr>
            </a:br>
            <a:r>
              <a:rPr lang="en-US" altLang="en-US" sz="4000">
                <a:latin typeface="Tahoma" charset="0"/>
              </a:rPr>
              <a:t>Campbell Finishes His Course</a:t>
            </a:r>
            <a:r>
              <a:rPr lang="en-US" altLang="en-US" sz="4000">
                <a:latin typeface="Times New Roman" charset="0"/>
              </a:rPr>
              <a:t> </a:t>
            </a:r>
          </a:p>
        </p:txBody>
      </p:sp>
      <p:pic>
        <p:nvPicPr>
          <p:cNvPr id="89090" name="Picture 5" descr="CAMPAL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685800"/>
            <a:ext cx="34575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0" name="Rectangle 6"/>
          <p:cNvSpPr>
            <a:spLocks noChangeArrowheads="1"/>
          </p:cNvSpPr>
          <p:nvPr/>
        </p:nvSpPr>
        <p:spPr bwMode="auto">
          <a:xfrm>
            <a:off x="685800" y="4343400"/>
            <a:ext cx="4038600" cy="2057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0"/>
              </a:spcBef>
              <a:buClrTx/>
              <a:buSzTx/>
              <a:buFontTx/>
              <a:buNone/>
              <a:defRPr/>
            </a:pPr>
            <a:r>
              <a:rPr lang="en-US" sz="2000">
                <a:effectLst>
                  <a:outerShdw blurRad="38100" dist="38100" dir="2700000" algn="tl">
                    <a:srgbClr val="000000"/>
                  </a:outerShdw>
                </a:effectLst>
                <a:ea typeface="ＭＳ Ｐゴシック" charset="0"/>
                <a:cs typeface="Tahoma" charset="0"/>
              </a:rPr>
              <a:t>His Selina Comforted Him With "The Blessed Savior Will Go With You Through The Valley Of The Shadow Of Death." He replied: "That He Will! That He Will!" These Were His Last Words.</a:t>
            </a:r>
            <a:r>
              <a:rPr lang="en-US" sz="2000">
                <a:effectLst>
                  <a:outerShdw blurRad="38100" dist="38100" dir="2700000" algn="tl">
                    <a:srgbClr val="000000"/>
                  </a:outerShdw>
                </a:effectLst>
                <a:ea typeface="ＭＳ Ｐゴシック" charset="0"/>
              </a:rPr>
              <a:t> </a:t>
            </a:r>
          </a:p>
          <a:p>
            <a:pPr eaLnBrk="0" hangingPunct="0">
              <a:spcBef>
                <a:spcPct val="0"/>
              </a:spcBef>
              <a:buClrTx/>
              <a:buSzTx/>
              <a:buFontTx/>
              <a:buNone/>
              <a:defRPr/>
            </a:pPr>
            <a:endParaRPr lang="en-US" sz="2000">
              <a:effectLst>
                <a:outerShdw blurRad="38100" dist="38100" dir="2700000" algn="tl">
                  <a:srgbClr val="000000"/>
                </a:outerShdw>
              </a:effectLst>
              <a:ea typeface="ＭＳ Ｐゴシック" charset="0"/>
            </a:endParaRPr>
          </a:p>
        </p:txBody>
      </p:sp>
    </p:spTree>
  </p:cSld>
  <p:clrMapOvr>
    <a:masterClrMapping/>
  </p:clrMapOvr>
  <p:transition spd="slow">
    <p:fade thruBlk="1"/>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455613" y="0"/>
            <a:ext cx="8226425" cy="685800"/>
          </a:xfrm>
        </p:spPr>
        <p:txBody>
          <a:bodyPr/>
          <a:lstStyle/>
          <a:p>
            <a:pPr eaLnBrk="1" hangingPunct="1"/>
            <a:r>
              <a:rPr lang="en-US" altLang="en-US"/>
              <a:t>Chair Where Campbell Studied</a:t>
            </a:r>
          </a:p>
        </p:txBody>
      </p:sp>
      <p:grpSp>
        <p:nvGrpSpPr>
          <p:cNvPr id="90114" name="Group 8"/>
          <p:cNvGrpSpPr>
            <a:grpSpLocks/>
          </p:cNvGrpSpPr>
          <p:nvPr/>
        </p:nvGrpSpPr>
        <p:grpSpPr bwMode="auto">
          <a:xfrm>
            <a:off x="76200" y="762000"/>
            <a:ext cx="8991600" cy="5959475"/>
            <a:chOff x="48" y="480"/>
            <a:chExt cx="5664" cy="3754"/>
          </a:xfrm>
        </p:grpSpPr>
        <p:pic>
          <p:nvPicPr>
            <p:cNvPr id="90115" name="Picture 4" descr="MVC-571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 y="480"/>
              <a:ext cx="4176" cy="3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1" name="Text Box 5"/>
            <p:cNvSpPr txBox="1">
              <a:spLocks noChangeArrowheads="1"/>
            </p:cNvSpPr>
            <p:nvPr/>
          </p:nvSpPr>
          <p:spPr bwMode="auto">
            <a:xfrm>
              <a:off x="48" y="3600"/>
              <a:ext cx="5664" cy="6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a:spcBef>
                  <a:spcPct val="50000"/>
                </a:spcBef>
                <a:buClrTx/>
                <a:buSzTx/>
                <a:buFontTx/>
                <a:buNone/>
              </a:pPr>
              <a:r>
                <a:rPr lang="en-US" altLang="en-US" sz="2000">
                  <a:effectLst>
                    <a:outerShdw blurRad="38100" dist="38100" dir="2700000" algn="tl">
                      <a:srgbClr val="000000"/>
                    </a:outerShdw>
                  </a:effectLst>
                  <a:latin typeface="Arial" charset="0"/>
                </a:rPr>
                <a:t>For Five Summers After Campbell Died, Selina Campbell Had His Study Chair Placed In The Cemetery At The Grave Where Students And Other Visitors To The Grave Could Sit And Contemplate The Life Of This Great Champion</a:t>
              </a:r>
            </a:p>
          </p:txBody>
        </p:sp>
      </p:grpSp>
    </p:spTree>
  </p:cSld>
  <p:clrMapOvr>
    <a:masterClrMapping/>
  </p:clrMapOvr>
  <p:transition spd="slow">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04800" y="152400"/>
            <a:ext cx="5183188" cy="1327150"/>
          </a:xfrm>
        </p:spPr>
        <p:txBody>
          <a:bodyPr/>
          <a:lstStyle/>
          <a:p>
            <a:pPr eaLnBrk="1" hangingPunct="1"/>
            <a:r>
              <a:rPr lang="en-US" altLang="en-US" sz="3600">
                <a:latin typeface="Tahoma" charset="0"/>
              </a:rPr>
              <a:t>March 12, 1811 Marries Margaret Brown.</a:t>
            </a:r>
            <a:r>
              <a:rPr lang="en-US" altLang="en-US">
                <a:latin typeface="Times New Roman" charset="0"/>
              </a:rPr>
              <a:t> </a:t>
            </a:r>
          </a:p>
        </p:txBody>
      </p:sp>
      <p:sp>
        <p:nvSpPr>
          <p:cNvPr id="8195" name="Rectangle 3"/>
          <p:cNvSpPr>
            <a:spLocks noGrp="1" noChangeArrowheads="1"/>
          </p:cNvSpPr>
          <p:nvPr>
            <p:ph type="body" idx="1"/>
          </p:nvPr>
        </p:nvSpPr>
        <p:spPr>
          <a:xfrm>
            <a:off x="304800" y="1447800"/>
            <a:ext cx="5029200" cy="5410200"/>
          </a:xfrm>
        </p:spPr>
        <p:txBody>
          <a:bodyPr/>
          <a:lstStyle/>
          <a:p>
            <a:pPr eaLnBrk="1" hangingPunct="1">
              <a:lnSpc>
                <a:spcPct val="90000"/>
              </a:lnSpc>
            </a:pPr>
            <a:r>
              <a:rPr lang="en-US" altLang="en-US" sz="2800">
                <a:solidFill>
                  <a:schemeClr val="tx2"/>
                </a:solidFill>
                <a:latin typeface="Tahoma" charset="0"/>
              </a:rPr>
              <a:t>May 4, 1811, Christian Association Of Washington Becomes Church At Brush Run </a:t>
            </a:r>
          </a:p>
          <a:p>
            <a:pPr eaLnBrk="1" hangingPunct="1">
              <a:lnSpc>
                <a:spcPct val="90000"/>
              </a:lnSpc>
            </a:pPr>
            <a:r>
              <a:rPr lang="en-US" altLang="en-US" sz="2800">
                <a:solidFill>
                  <a:schemeClr val="tx2"/>
                </a:solidFill>
                <a:latin typeface="Tahoma" charset="0"/>
              </a:rPr>
              <a:t>Began To Celebrate The Lord's Supper weekly</a:t>
            </a:r>
          </a:p>
          <a:p>
            <a:pPr eaLnBrk="1" hangingPunct="1">
              <a:lnSpc>
                <a:spcPct val="90000"/>
              </a:lnSpc>
            </a:pPr>
            <a:r>
              <a:rPr lang="en-US" altLang="en-US" sz="2800">
                <a:solidFill>
                  <a:schemeClr val="tx2"/>
                </a:solidFill>
                <a:latin typeface="Tahoma" charset="0"/>
              </a:rPr>
              <a:t>June 16, 1</a:t>
            </a:r>
            <a:r>
              <a:rPr lang="en-US" altLang="en-US" sz="2800" baseline="30000">
                <a:solidFill>
                  <a:schemeClr val="tx2"/>
                </a:solidFill>
                <a:latin typeface="Tahoma" charset="0"/>
              </a:rPr>
              <a:t>st</a:t>
            </a:r>
            <a:r>
              <a:rPr lang="en-US" altLang="en-US" sz="2800">
                <a:solidFill>
                  <a:schemeClr val="tx2"/>
                </a:solidFill>
                <a:latin typeface="Tahoma" charset="0"/>
              </a:rPr>
              <a:t> Meeting In New Brush Run Building</a:t>
            </a:r>
          </a:p>
          <a:p>
            <a:pPr eaLnBrk="1" hangingPunct="1">
              <a:lnSpc>
                <a:spcPct val="90000"/>
              </a:lnSpc>
            </a:pPr>
            <a:r>
              <a:rPr lang="en-US" altLang="en-US" sz="2800">
                <a:solidFill>
                  <a:schemeClr val="tx2"/>
                </a:solidFill>
                <a:latin typeface="Tahoma" charset="0"/>
              </a:rPr>
              <a:t>1812, Jan. 1</a:t>
            </a:r>
            <a:r>
              <a:rPr lang="en-US" altLang="en-US" sz="2800" baseline="30000">
                <a:solidFill>
                  <a:schemeClr val="tx2"/>
                </a:solidFill>
                <a:latin typeface="Tahoma" charset="0"/>
              </a:rPr>
              <a:t>st </a:t>
            </a:r>
            <a:r>
              <a:rPr lang="en-US" altLang="en-US" sz="2800">
                <a:solidFill>
                  <a:schemeClr val="tx2"/>
                </a:solidFill>
                <a:latin typeface="Tahoma" charset="0"/>
              </a:rPr>
              <a:t>—</a:t>
            </a:r>
            <a:r>
              <a:rPr lang="en-US" altLang="en-US" sz="2800" baseline="30000">
                <a:solidFill>
                  <a:schemeClr val="tx2"/>
                </a:solidFill>
                <a:latin typeface="Tahoma" charset="0"/>
              </a:rPr>
              <a:t> </a:t>
            </a:r>
            <a:r>
              <a:rPr lang="en-US" altLang="en-US" sz="2800">
                <a:solidFill>
                  <a:schemeClr val="tx2"/>
                </a:solidFill>
                <a:latin typeface="Tahoma" charset="0"/>
              </a:rPr>
              <a:t>Ordained To The Work Of The Ministry</a:t>
            </a:r>
          </a:p>
          <a:p>
            <a:pPr eaLnBrk="1" hangingPunct="1">
              <a:lnSpc>
                <a:spcPct val="90000"/>
              </a:lnSpc>
            </a:pPr>
            <a:r>
              <a:rPr lang="en-US" altLang="en-US" sz="2800">
                <a:solidFill>
                  <a:schemeClr val="tx2"/>
                </a:solidFill>
                <a:latin typeface="Tahoma" charset="0"/>
              </a:rPr>
              <a:t>1812, March 13</a:t>
            </a:r>
            <a:r>
              <a:rPr lang="en-US" altLang="en-US" sz="2800" baseline="30000">
                <a:solidFill>
                  <a:schemeClr val="tx2"/>
                </a:solidFill>
                <a:latin typeface="Tahoma" charset="0"/>
              </a:rPr>
              <a:t>th</a:t>
            </a:r>
            <a:r>
              <a:rPr lang="en-US" altLang="en-US" sz="2800">
                <a:solidFill>
                  <a:schemeClr val="tx2"/>
                </a:solidFill>
                <a:latin typeface="Tahoma" charset="0"/>
              </a:rPr>
              <a:t> — His Daughter Jane Born</a:t>
            </a:r>
          </a:p>
        </p:txBody>
      </p:sp>
      <p:pic>
        <p:nvPicPr>
          <p:cNvPr id="12291" name="Picture 4" descr="CAMPAL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457200"/>
            <a:ext cx="314801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 Box 5"/>
          <p:cNvSpPr txBox="1">
            <a:spLocks noChangeArrowheads="1"/>
          </p:cNvSpPr>
          <p:nvPr/>
        </p:nvSpPr>
        <p:spPr bwMode="auto">
          <a:xfrm>
            <a:off x="5105400" y="5715000"/>
            <a:ext cx="37338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buClrTx/>
              <a:buSzTx/>
              <a:buFontTx/>
              <a:buNone/>
              <a:defRPr/>
            </a:pPr>
            <a:r>
              <a:rPr lang="en-US" b="1">
                <a:solidFill>
                  <a:schemeClr val="tx1"/>
                </a:solidFill>
                <a:effectLst/>
                <a:latin typeface="Arial" charset="0"/>
                <a:ea typeface="ＭＳ Ｐゴシック" charset="0"/>
              </a:rPr>
              <a:t>1811, Age 23</a:t>
            </a:r>
          </a:p>
        </p:txBody>
      </p:sp>
    </p:spTree>
  </p:cSld>
  <p:clrMapOvr>
    <a:masterClrMapping/>
  </p:clrMapOvr>
  <p:transition spd="slow">
    <p:fade thruBlk="1"/>
  </p:transition>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altLang="en-US"/>
              <a:t>What Some Have Said</a:t>
            </a:r>
          </a:p>
        </p:txBody>
      </p:sp>
      <p:sp>
        <p:nvSpPr>
          <p:cNvPr id="110595" name="Rectangle 3"/>
          <p:cNvSpPr>
            <a:spLocks noGrp="1" noChangeArrowheads="1"/>
          </p:cNvSpPr>
          <p:nvPr>
            <p:ph type="body" idx="1"/>
          </p:nvPr>
        </p:nvSpPr>
        <p:spPr>
          <a:xfrm>
            <a:off x="455613" y="1598613"/>
            <a:ext cx="8226425" cy="2897187"/>
          </a:xfrm>
        </p:spPr>
        <p:txBody>
          <a:bodyPr/>
          <a:lstStyle/>
          <a:p>
            <a:pPr eaLnBrk="1" hangingPunct="1"/>
            <a:r>
              <a:rPr lang="en-US" altLang="en-US" sz="2400">
                <a:solidFill>
                  <a:schemeClr val="tx2"/>
                </a:solidFill>
              </a:rPr>
              <a:t>Jacob Creath said: "I do claim that he shall stand in the front rank of the most illustrious benefactors of his race since the death of the apostles. He will compare favorably with any of the apostolic fathers in point of learning, talents, purity, and usefulness." </a:t>
            </a:r>
          </a:p>
          <a:p>
            <a:pPr eaLnBrk="1" hangingPunct="1"/>
            <a:r>
              <a:rPr lang="en-US" altLang="en-US" sz="2400">
                <a:solidFill>
                  <a:schemeClr val="tx2"/>
                </a:solidFill>
              </a:rPr>
              <a:t>John T. Johnson said: "The debt of gratitude I owe that man of God no language can tell." </a:t>
            </a:r>
          </a:p>
        </p:txBody>
      </p:sp>
      <p:graphicFrame>
        <p:nvGraphicFramePr>
          <p:cNvPr id="91139" name="Object 4"/>
          <p:cNvGraphicFramePr>
            <a:graphicFrameLocks noChangeAspect="1"/>
          </p:cNvGraphicFramePr>
          <p:nvPr/>
        </p:nvGraphicFramePr>
        <p:xfrm>
          <a:off x="762000" y="4724400"/>
          <a:ext cx="7696200" cy="1557338"/>
        </p:xfrm>
        <a:graphic>
          <a:graphicData uri="http://schemas.openxmlformats.org/presentationml/2006/ole">
            <mc:AlternateContent xmlns:mc="http://schemas.openxmlformats.org/markup-compatibility/2006">
              <mc:Choice xmlns:v="urn:schemas-microsoft-com:vml" Requires="v">
                <p:oleObj spid="_x0000_s91140" name="Photo Editor Photo" r:id="rId3" imgW="9838095" imgH="1991003" progId="MSPhotoEd.3">
                  <p:embed/>
                </p:oleObj>
              </mc:Choice>
              <mc:Fallback>
                <p:oleObj name="Photo Editor Photo" r:id="rId3" imgW="9838095" imgH="1991003"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724400"/>
                        <a:ext cx="7696200" cy="155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spd="slow">
    <p:fade thruBlk="1"/>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altLang="en-US"/>
              <a:t>Access To God</a:t>
            </a:r>
            <a:r>
              <a:rPr lang="ja-JP" altLang="en-US"/>
              <a:t>’</a:t>
            </a:r>
            <a:r>
              <a:rPr lang="en-US" altLang="ja-JP"/>
              <a:t>s Acre</a:t>
            </a:r>
            <a:endParaRPr lang="en-US" altLang="en-US"/>
          </a:p>
        </p:txBody>
      </p:sp>
      <p:pic>
        <p:nvPicPr>
          <p:cNvPr id="92162" name="Picture 5" descr="Gods_Acre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676400"/>
            <a:ext cx="55626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pPr eaLnBrk="1" hangingPunct="1"/>
            <a:r>
              <a:rPr lang="en-US" altLang="en-US"/>
              <a:t>God</a:t>
            </a:r>
            <a:r>
              <a:rPr lang="ja-JP" altLang="en-US"/>
              <a:t>’</a:t>
            </a:r>
            <a:r>
              <a:rPr lang="en-US" altLang="ja-JP"/>
              <a:t>s Acre</a:t>
            </a:r>
            <a:endParaRPr lang="en-US" altLang="en-US"/>
          </a:p>
        </p:txBody>
      </p:sp>
      <p:pic>
        <p:nvPicPr>
          <p:cNvPr id="93186" name="Picture 5" descr="Gods_Acre_04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76400"/>
            <a:ext cx="6934200"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381000" y="0"/>
            <a:ext cx="8301038" cy="1416050"/>
          </a:xfrm>
        </p:spPr>
        <p:txBody>
          <a:bodyPr/>
          <a:lstStyle/>
          <a:p>
            <a:pPr eaLnBrk="1" hangingPunct="1"/>
            <a:r>
              <a:rPr lang="en-US" altLang="en-US"/>
              <a:t>Buried Among His Parents, Wives &amp; Children</a:t>
            </a:r>
          </a:p>
        </p:txBody>
      </p:sp>
      <p:pic>
        <p:nvPicPr>
          <p:cNvPr id="94210" name="Picture 4" descr="campbl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295400"/>
            <a:ext cx="37719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457200" y="0"/>
            <a:ext cx="8226425" cy="1143000"/>
          </a:xfrm>
        </p:spPr>
        <p:txBody>
          <a:bodyPr/>
          <a:lstStyle/>
          <a:p>
            <a:pPr eaLnBrk="1" hangingPunct="1"/>
            <a:r>
              <a:rPr lang="en-US" altLang="en-US" sz="3600"/>
              <a:t>Buried Among His Parents, </a:t>
            </a:r>
            <a:br>
              <a:rPr lang="en-US" altLang="en-US" sz="3600"/>
            </a:br>
            <a:r>
              <a:rPr lang="en-US" altLang="en-US" sz="3600"/>
              <a:t>Wives &amp; Children</a:t>
            </a:r>
          </a:p>
        </p:txBody>
      </p:sp>
      <p:pic>
        <p:nvPicPr>
          <p:cNvPr id="95234" name="Picture 4" descr="Gods_Acre_01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066800"/>
            <a:ext cx="37179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5" name="Rectangle 5"/>
          <p:cNvSpPr>
            <a:spLocks noChangeArrowheads="1"/>
          </p:cNvSpPr>
          <p:nvPr/>
        </p:nvSpPr>
        <p:spPr bwMode="auto">
          <a:xfrm>
            <a:off x="152400" y="1371600"/>
            <a:ext cx="4953000" cy="5203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2"/>
                </a:solidFill>
                <a:latin typeface="Tahoma" charset="0"/>
                <a:ea typeface="ＭＳ Ｐゴシック" charset="-128"/>
              </a:defRPr>
            </a:lvl1pPr>
            <a:lvl2pPr marL="742950" indent="-285750" eaLnBrk="0" hangingPunct="0">
              <a:defRPr sz="2800">
                <a:solidFill>
                  <a:schemeClr val="tx2"/>
                </a:solidFill>
                <a:latin typeface="Tahoma" charset="0"/>
                <a:ea typeface="ＭＳ Ｐゴシック" charset="-128"/>
              </a:defRPr>
            </a:lvl2pPr>
            <a:lvl3pPr marL="1143000" indent="-228600" eaLnBrk="0" hangingPunct="0">
              <a:defRPr sz="2800">
                <a:solidFill>
                  <a:schemeClr val="tx2"/>
                </a:solidFill>
                <a:latin typeface="Tahoma" charset="0"/>
                <a:ea typeface="ＭＳ Ｐゴシック" charset="-128"/>
              </a:defRPr>
            </a:lvl3pPr>
            <a:lvl4pPr marL="1600200" indent="-228600" eaLnBrk="0" hangingPunct="0">
              <a:defRPr sz="2800">
                <a:solidFill>
                  <a:schemeClr val="tx2"/>
                </a:solidFill>
                <a:latin typeface="Tahoma" charset="0"/>
                <a:ea typeface="ＭＳ Ｐゴシック" charset="-128"/>
              </a:defRPr>
            </a:lvl4pPr>
            <a:lvl5pPr marL="2057400" indent="-228600" eaLnBrk="0" hangingPunct="0">
              <a:defRPr sz="2800">
                <a:solidFill>
                  <a:schemeClr val="tx2"/>
                </a:solidFill>
                <a:latin typeface="Tahoma" charset="0"/>
                <a:ea typeface="ＭＳ Ｐゴシック" charset="-128"/>
              </a:defRPr>
            </a:lvl5pPr>
            <a:lvl6pPr marL="25146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6pPr>
            <a:lvl7pPr marL="29718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7pPr>
            <a:lvl8pPr marL="34290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8pPr>
            <a:lvl9pPr marL="3886200" indent="-228600" eaLnBrk="0" fontAlgn="base" hangingPunct="0">
              <a:spcBef>
                <a:spcPct val="20000"/>
              </a:spcBef>
              <a:spcAft>
                <a:spcPct val="0"/>
              </a:spcAft>
              <a:buClr>
                <a:schemeClr val="tx2"/>
              </a:buClr>
              <a:buSzPct val="115000"/>
              <a:buFont typeface="Wingdings" charset="2"/>
              <a:buChar char="§"/>
              <a:defRPr sz="2800">
                <a:solidFill>
                  <a:schemeClr val="tx2"/>
                </a:solidFill>
                <a:latin typeface="Tahoma" charset="0"/>
                <a:ea typeface="ＭＳ Ｐゴシック" charset="-128"/>
              </a:defRPr>
            </a:lvl9pPr>
          </a:lstStyle>
          <a:p>
            <a:pPr algn="ctr">
              <a:spcBef>
                <a:spcPct val="0"/>
              </a:spcBef>
              <a:buClrTx/>
              <a:buSzTx/>
              <a:buFontTx/>
              <a:buNone/>
            </a:pPr>
            <a:r>
              <a:rPr lang="en-US" altLang="en-US" sz="2400">
                <a:effectLst>
                  <a:outerShdw blurRad="38100" dist="38100" dir="2700000" algn="tl">
                    <a:srgbClr val="000000"/>
                  </a:outerShdw>
                </a:effectLst>
                <a:latin typeface="Arial" charset="0"/>
              </a:rPr>
              <a:t>In Memoriam</a:t>
            </a:r>
            <a:br>
              <a:rPr lang="en-US" altLang="en-US" sz="2400">
                <a:effectLst>
                  <a:outerShdw blurRad="38100" dist="38100" dir="2700000" algn="tl">
                    <a:srgbClr val="000000"/>
                  </a:outerShdw>
                </a:effectLst>
                <a:latin typeface="Arial" charset="0"/>
              </a:rPr>
            </a:br>
            <a:r>
              <a:rPr lang="en-US" altLang="en-US" sz="2400">
                <a:effectLst>
                  <a:outerShdw blurRad="38100" dist="38100" dir="2700000" algn="tl">
                    <a:srgbClr val="000000"/>
                  </a:outerShdw>
                </a:effectLst>
                <a:latin typeface="Arial" charset="0"/>
              </a:rPr>
              <a:t>Alexander Campbell</a:t>
            </a:r>
            <a:br>
              <a:rPr lang="en-US" altLang="en-US" sz="2400">
                <a:effectLst>
                  <a:outerShdw blurRad="38100" dist="38100" dir="2700000" algn="tl">
                    <a:srgbClr val="000000"/>
                  </a:outerShdw>
                </a:effectLst>
                <a:latin typeface="Arial" charset="0"/>
              </a:rPr>
            </a:br>
            <a:r>
              <a:rPr lang="en-US" altLang="en-US" sz="2400">
                <a:effectLst>
                  <a:outerShdw blurRad="38100" dist="38100" dir="2700000" algn="tl">
                    <a:srgbClr val="000000"/>
                  </a:outerShdw>
                </a:effectLst>
                <a:latin typeface="Arial" charset="0"/>
              </a:rPr>
              <a:t>Defender Of The Faith</a:t>
            </a:r>
            <a:br>
              <a:rPr lang="en-US" altLang="en-US" sz="2400">
                <a:effectLst>
                  <a:outerShdw blurRad="38100" dist="38100" dir="2700000" algn="tl">
                    <a:srgbClr val="000000"/>
                  </a:outerShdw>
                </a:effectLst>
                <a:latin typeface="Arial" charset="0"/>
              </a:rPr>
            </a:br>
            <a:r>
              <a:rPr lang="en-US" altLang="en-US" sz="2400">
                <a:effectLst>
                  <a:outerShdw blurRad="38100" dist="38100" dir="2700000" algn="tl">
                    <a:srgbClr val="000000"/>
                  </a:outerShdw>
                </a:effectLst>
                <a:latin typeface="Arial" charset="0"/>
              </a:rPr>
              <a:t>Once Delivered To The Saints</a:t>
            </a:r>
            <a:br>
              <a:rPr lang="en-US" altLang="en-US" sz="2400">
                <a:effectLst>
                  <a:outerShdw blurRad="38100" dist="38100" dir="2700000" algn="tl">
                    <a:srgbClr val="000000"/>
                  </a:outerShdw>
                </a:effectLst>
                <a:latin typeface="Arial" charset="0"/>
              </a:rPr>
            </a:br>
            <a:r>
              <a:rPr lang="en-US" altLang="en-US" sz="2400">
                <a:effectLst>
                  <a:outerShdw blurRad="38100" dist="38100" dir="2700000" algn="tl">
                    <a:srgbClr val="000000"/>
                  </a:outerShdw>
                </a:effectLst>
                <a:latin typeface="Arial" charset="0"/>
              </a:rPr>
              <a:t>Founder Of</a:t>
            </a:r>
            <a:br>
              <a:rPr lang="en-US" altLang="en-US" sz="2400">
                <a:effectLst>
                  <a:outerShdw blurRad="38100" dist="38100" dir="2700000" algn="tl">
                    <a:srgbClr val="000000"/>
                  </a:outerShdw>
                </a:effectLst>
                <a:latin typeface="Arial" charset="0"/>
              </a:rPr>
            </a:br>
            <a:r>
              <a:rPr lang="en-US" altLang="en-US" sz="2400">
                <a:effectLst>
                  <a:outerShdw blurRad="38100" dist="38100" dir="2700000" algn="tl">
                    <a:srgbClr val="000000"/>
                  </a:outerShdw>
                </a:effectLst>
                <a:latin typeface="Arial" charset="0"/>
              </a:rPr>
              <a:t>Bethany College</a:t>
            </a:r>
            <a:br>
              <a:rPr lang="en-US" altLang="en-US" sz="2400">
                <a:effectLst>
                  <a:outerShdw blurRad="38100" dist="38100" dir="2700000" algn="tl">
                    <a:srgbClr val="000000"/>
                  </a:outerShdw>
                </a:effectLst>
                <a:latin typeface="Arial" charset="0"/>
              </a:rPr>
            </a:br>
            <a:r>
              <a:rPr lang="en-US" altLang="en-US" sz="2400">
                <a:effectLst>
                  <a:outerShdw blurRad="38100" dist="38100" dir="2700000" algn="tl">
                    <a:srgbClr val="000000"/>
                  </a:outerShdw>
                </a:effectLst>
                <a:latin typeface="Arial" charset="0"/>
              </a:rPr>
              <a:t>Who Being Dead Yet Speaketh By His Numerous</a:t>
            </a:r>
            <a:br>
              <a:rPr lang="en-US" altLang="en-US" sz="2400">
                <a:effectLst>
                  <a:outerShdw blurRad="38100" dist="38100" dir="2700000" algn="tl">
                    <a:srgbClr val="000000"/>
                  </a:outerShdw>
                </a:effectLst>
                <a:latin typeface="Arial" charset="0"/>
              </a:rPr>
            </a:br>
            <a:r>
              <a:rPr lang="en-US" altLang="en-US" sz="2400">
                <a:effectLst>
                  <a:outerShdw blurRad="38100" dist="38100" dir="2700000" algn="tl">
                    <a:srgbClr val="000000"/>
                  </a:outerShdw>
                </a:effectLst>
                <a:latin typeface="Arial" charset="0"/>
              </a:rPr>
              <a:t>Writing And Holy Example</a:t>
            </a:r>
            <a:br>
              <a:rPr lang="en-US" altLang="en-US" sz="2400">
                <a:effectLst>
                  <a:outerShdw blurRad="38100" dist="38100" dir="2700000" algn="tl">
                    <a:srgbClr val="000000"/>
                  </a:outerShdw>
                </a:effectLst>
                <a:latin typeface="Arial" charset="0"/>
              </a:rPr>
            </a:br>
            <a:r>
              <a:rPr lang="en-US" altLang="en-US" sz="2400">
                <a:effectLst>
                  <a:outerShdw blurRad="38100" dist="38100" dir="2700000" algn="tl">
                    <a:srgbClr val="000000"/>
                  </a:outerShdw>
                </a:effectLst>
                <a:latin typeface="Arial" charset="0"/>
              </a:rPr>
              <a:t>Born In County Of</a:t>
            </a:r>
            <a:br>
              <a:rPr lang="en-US" altLang="en-US" sz="2400">
                <a:effectLst>
                  <a:outerShdw blurRad="38100" dist="38100" dir="2700000" algn="tl">
                    <a:srgbClr val="000000"/>
                  </a:outerShdw>
                </a:effectLst>
                <a:latin typeface="Arial" charset="0"/>
              </a:rPr>
            </a:br>
            <a:r>
              <a:rPr lang="en-US" altLang="en-US" sz="2400">
                <a:effectLst>
                  <a:outerShdw blurRad="38100" dist="38100" dir="2700000" algn="tl">
                    <a:srgbClr val="000000"/>
                  </a:outerShdw>
                </a:effectLst>
                <a:latin typeface="Arial" charset="0"/>
              </a:rPr>
              <a:t>Antrim, Ireland</a:t>
            </a:r>
            <a:br>
              <a:rPr lang="en-US" altLang="en-US" sz="2400">
                <a:effectLst>
                  <a:outerShdw blurRad="38100" dist="38100" dir="2700000" algn="tl">
                    <a:srgbClr val="000000"/>
                  </a:outerShdw>
                </a:effectLst>
                <a:latin typeface="Arial" charset="0"/>
              </a:rPr>
            </a:br>
            <a:r>
              <a:rPr lang="en-US" altLang="en-US" sz="2400">
                <a:effectLst>
                  <a:outerShdw blurRad="38100" dist="38100" dir="2700000" algn="tl">
                    <a:srgbClr val="000000"/>
                  </a:outerShdw>
                </a:effectLst>
                <a:latin typeface="Arial" charset="0"/>
              </a:rPr>
              <a:t>Sept. 12, 1788 </a:t>
            </a:r>
            <a:br>
              <a:rPr lang="en-US" altLang="en-US" sz="2400">
                <a:effectLst>
                  <a:outerShdw blurRad="38100" dist="38100" dir="2700000" algn="tl">
                    <a:srgbClr val="000000"/>
                  </a:outerShdw>
                </a:effectLst>
                <a:latin typeface="Arial" charset="0"/>
              </a:rPr>
            </a:br>
            <a:r>
              <a:rPr lang="en-US" altLang="en-US" sz="2400">
                <a:effectLst>
                  <a:outerShdw blurRad="38100" dist="38100" dir="2700000" algn="tl">
                    <a:srgbClr val="000000"/>
                  </a:outerShdw>
                </a:effectLst>
                <a:latin typeface="Arial" charset="0"/>
              </a:rPr>
              <a:t>Died At Bethany, Va</a:t>
            </a:r>
            <a:br>
              <a:rPr lang="en-US" altLang="en-US" sz="2400">
                <a:effectLst>
                  <a:outerShdw blurRad="38100" dist="38100" dir="2700000" algn="tl">
                    <a:srgbClr val="000000"/>
                  </a:outerShdw>
                </a:effectLst>
                <a:latin typeface="Arial" charset="0"/>
              </a:rPr>
            </a:br>
            <a:r>
              <a:rPr lang="en-US" altLang="en-US" sz="2400">
                <a:effectLst>
                  <a:outerShdw blurRad="38100" dist="38100" dir="2700000" algn="tl">
                    <a:srgbClr val="000000"/>
                  </a:outerShdw>
                </a:effectLst>
                <a:latin typeface="Arial" charset="0"/>
              </a:rPr>
              <a:t>March 4, 1866 </a:t>
            </a:r>
          </a:p>
        </p:txBody>
      </p:sp>
    </p:spTree>
  </p:cSld>
  <p:clrMapOvr>
    <a:masterClrMapping/>
  </p:clrMapOvr>
  <p:transition spd="slow">
    <p:fade thruBlk="1"/>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9" name="Rectangle 5"/>
          <p:cNvSpPr>
            <a:spLocks noGrp="1" noChangeArrowheads="1"/>
          </p:cNvSpPr>
          <p:nvPr>
            <p:ph type="title"/>
          </p:nvPr>
        </p:nvSpPr>
        <p:spPr>
          <a:xfrm>
            <a:off x="381000" y="273050"/>
            <a:ext cx="3657600" cy="6280150"/>
          </a:xfrm>
        </p:spPr>
        <p:txBody>
          <a:bodyPr/>
          <a:lstStyle/>
          <a:p>
            <a:pPr eaLnBrk="1" hangingPunct="1"/>
            <a:r>
              <a:rPr lang="en-US" altLang="en-US" sz="2400" b="1"/>
              <a:t>Margaret Campbell</a:t>
            </a:r>
            <a:br>
              <a:rPr lang="en-US" altLang="en-US" sz="2400" b="1"/>
            </a:br>
            <a:r>
              <a:rPr lang="en-US" altLang="en-US" sz="2400" b="1"/>
              <a:t>Wife Of</a:t>
            </a:r>
            <a:br>
              <a:rPr lang="en-US" altLang="en-US" sz="2400" b="1"/>
            </a:br>
            <a:r>
              <a:rPr lang="en-US" altLang="en-US" sz="2400" b="1"/>
              <a:t>Alex Campbell</a:t>
            </a:r>
            <a:br>
              <a:rPr lang="en-US" altLang="en-US" sz="2400" b="1"/>
            </a:br>
            <a:r>
              <a:rPr lang="en-US" altLang="en-US" sz="2400" b="1"/>
              <a:t>Died</a:t>
            </a:r>
            <a:br>
              <a:rPr lang="en-US" altLang="en-US" sz="2400" b="1"/>
            </a:br>
            <a:r>
              <a:rPr lang="en-US" altLang="en-US" sz="2400" b="1"/>
              <a:t>Oct. 22, 1827</a:t>
            </a:r>
            <a:br>
              <a:rPr lang="en-US" altLang="en-US" sz="2400" b="1"/>
            </a:br>
            <a:r>
              <a:rPr lang="en-US" altLang="en-US" sz="2400" b="1"/>
              <a:t>In The 37 Yr</a:t>
            </a:r>
            <a:br>
              <a:rPr lang="en-US" altLang="en-US" sz="2400" b="1"/>
            </a:br>
            <a:r>
              <a:rPr lang="en-US" altLang="en-US" sz="2400" b="1"/>
              <a:t>Of Her Age</a:t>
            </a:r>
            <a:br>
              <a:rPr lang="en-US" altLang="en-US" sz="2400" b="1"/>
            </a:br>
            <a:r>
              <a:rPr lang="en-US" altLang="en-US" sz="2400" b="1"/>
              <a:t>_____________</a:t>
            </a:r>
            <a:br>
              <a:rPr lang="en-US" altLang="en-US" sz="2400" b="1"/>
            </a:br>
            <a:r>
              <a:rPr lang="en-US" altLang="en-US" sz="2400" b="1"/>
              <a:t/>
            </a:r>
            <a:br>
              <a:rPr lang="en-US" altLang="en-US" sz="2400" b="1"/>
            </a:br>
            <a:r>
              <a:rPr lang="en-US" altLang="en-US" sz="2400" b="1"/>
              <a:t>Selina H. Campbell</a:t>
            </a:r>
            <a:br>
              <a:rPr lang="en-US" altLang="en-US" sz="2400" b="1"/>
            </a:br>
            <a:r>
              <a:rPr lang="en-US" altLang="en-US" sz="2400" b="1"/>
              <a:t>Wife Of</a:t>
            </a:r>
            <a:br>
              <a:rPr lang="en-US" altLang="en-US" sz="2400" b="1"/>
            </a:br>
            <a:r>
              <a:rPr lang="en-US" altLang="en-US" sz="2400" b="1"/>
              <a:t>Alex Campbell</a:t>
            </a:r>
            <a:br>
              <a:rPr lang="en-US" altLang="en-US" sz="2400" b="1"/>
            </a:br>
            <a:r>
              <a:rPr lang="en-US" altLang="en-US" sz="2400" b="1"/>
              <a:t>Born</a:t>
            </a:r>
            <a:br>
              <a:rPr lang="en-US" altLang="en-US" sz="2400" b="1"/>
            </a:br>
            <a:r>
              <a:rPr lang="en-US" altLang="en-US" sz="2400" b="1"/>
              <a:t>In Litchfield, England</a:t>
            </a:r>
            <a:br>
              <a:rPr lang="en-US" altLang="en-US" sz="2400" b="1"/>
            </a:br>
            <a:r>
              <a:rPr lang="en-US" altLang="en-US" sz="2400" b="1"/>
              <a:t>Nov. 12, 1802</a:t>
            </a:r>
            <a:br>
              <a:rPr lang="en-US" altLang="en-US" sz="2400" b="1"/>
            </a:br>
            <a:r>
              <a:rPr lang="en-US" altLang="en-US" sz="2400" b="1"/>
              <a:t>Died At Bethany, W. Va.</a:t>
            </a:r>
            <a:br>
              <a:rPr lang="en-US" altLang="en-US" sz="2400" b="1"/>
            </a:br>
            <a:r>
              <a:rPr lang="en-US" altLang="en-US" sz="2400" b="1"/>
              <a:t>June 28, 1897</a:t>
            </a:r>
          </a:p>
        </p:txBody>
      </p:sp>
      <p:graphicFrame>
        <p:nvGraphicFramePr>
          <p:cNvPr id="96258" name="Object 6"/>
          <p:cNvGraphicFramePr>
            <a:graphicFrameLocks noChangeAspect="1"/>
          </p:cNvGraphicFramePr>
          <p:nvPr/>
        </p:nvGraphicFramePr>
        <p:xfrm>
          <a:off x="4648200" y="457200"/>
          <a:ext cx="3770313" cy="5638800"/>
        </p:xfrm>
        <a:graphic>
          <a:graphicData uri="http://schemas.openxmlformats.org/presentationml/2006/ole">
            <mc:AlternateContent xmlns:mc="http://schemas.openxmlformats.org/markup-compatibility/2006">
              <mc:Choice xmlns:v="urn:schemas-microsoft-com:vml" Requires="v">
                <p:oleObj spid="_x0000_s96259" name="Photo Editor Photo" r:id="rId3" imgW="5563377" imgH="8430802" progId="MSPhotoEd.3">
                  <p:embed/>
                </p:oleObj>
              </mc:Choice>
              <mc:Fallback>
                <p:oleObj name="Photo Editor Photo" r:id="rId3" imgW="5563377" imgH="8430802" progId="MSPhotoEd.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t="1334"/>
                      <a:stretch>
                        <a:fillRect/>
                      </a:stretch>
                    </p:blipFill>
                    <p:spPr bwMode="auto">
                      <a:xfrm>
                        <a:off x="4648200" y="457200"/>
                        <a:ext cx="3770313"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spd="slow">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8" descr="brushrunchu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533400"/>
            <a:ext cx="49530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9" descr="brushchur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514600"/>
            <a:ext cx="2628900"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10" descr="Brush Run Church Build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3886200"/>
            <a:ext cx="30480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53" name="Rectangle 13"/>
          <p:cNvSpPr>
            <a:spLocks noGrp="1" noChangeArrowheads="1"/>
          </p:cNvSpPr>
          <p:nvPr>
            <p:ph type="title"/>
          </p:nvPr>
        </p:nvSpPr>
        <p:spPr>
          <a:xfrm>
            <a:off x="455613" y="273050"/>
            <a:ext cx="3049587" cy="2165350"/>
          </a:xfrm>
        </p:spPr>
        <p:txBody>
          <a:bodyPr/>
          <a:lstStyle/>
          <a:p>
            <a:pPr eaLnBrk="1" hangingPunct="1"/>
            <a:r>
              <a:rPr lang="en-US" altLang="en-US"/>
              <a:t>Brush Run 1811-1823</a:t>
            </a:r>
          </a:p>
        </p:txBody>
      </p:sp>
      <p:graphicFrame>
        <p:nvGraphicFramePr>
          <p:cNvPr id="13317" name="Object 14"/>
          <p:cNvGraphicFramePr>
            <a:graphicFrameLocks noChangeAspect="1"/>
          </p:cNvGraphicFramePr>
          <p:nvPr/>
        </p:nvGraphicFramePr>
        <p:xfrm>
          <a:off x="6400800" y="3200400"/>
          <a:ext cx="2438400" cy="3419475"/>
        </p:xfrm>
        <a:graphic>
          <a:graphicData uri="http://schemas.openxmlformats.org/presentationml/2006/ole">
            <mc:AlternateContent xmlns:mc="http://schemas.openxmlformats.org/markup-compatibility/2006">
              <mc:Choice xmlns:v="urn:schemas-microsoft-com:vml" Requires="v">
                <p:oleObj spid="_x0000_s13318" name="Photo Editor Photo" r:id="rId6" imgW="5133333" imgH="3419952" progId="MSPhotoEd.3">
                  <p:embed/>
                </p:oleObj>
              </mc:Choice>
              <mc:Fallback>
                <p:oleObj name="Photo Editor Photo" r:id="rId6" imgW="5133333" imgH="3419952" progId="MSPhotoEd.3">
                  <p:embed/>
                  <p:pic>
                    <p:nvPicPr>
                      <p:cNvPr id="0" name="Object 14"/>
                      <p:cNvPicPr>
                        <a:picLocks noChangeAspect="1" noChangeArrowheads="1"/>
                      </p:cNvPicPr>
                      <p:nvPr/>
                    </p:nvPicPr>
                    <p:blipFill>
                      <a:blip r:embed="rId7">
                        <a:extLst>
                          <a:ext uri="{28A0092B-C50C-407E-A947-70E740481C1C}">
                            <a14:useLocalDpi xmlns:a14="http://schemas.microsoft.com/office/drawing/2010/main" val="0"/>
                          </a:ext>
                        </a:extLst>
                      </a:blip>
                      <a:srcRect l="25789" r="26717"/>
                      <a:stretch>
                        <a:fillRect/>
                      </a:stretch>
                    </p:blipFill>
                    <p:spPr bwMode="auto">
                      <a:xfrm>
                        <a:off x="6400800" y="3200400"/>
                        <a:ext cx="2438400"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spd="slow">
    <p:fade thruBlk="1"/>
  </p:transition>
</p:sld>
</file>

<file path=ppt/theme/theme1.xml><?xml version="1.0" encoding="utf-8"?>
<a:theme xmlns:a="http://schemas.openxmlformats.org/drawingml/2006/main" name="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2"/>
          </a:buClr>
          <a:buSzPct val="115000"/>
          <a:buFont typeface="Wingdings" charset="0"/>
          <a:buChar char="§"/>
          <a:tabLst/>
          <a:defRPr kumimoji="0" lang="en-US" sz="2800" b="0" i="0" u="none" strike="noStrike" cap="none" normalizeH="0" baseline="0">
            <a:ln>
              <a:noFill/>
            </a:ln>
            <a:solidFill>
              <a:schemeClr val="tx2"/>
            </a:solidFill>
            <a:effectLst>
              <a:outerShdw blurRad="38100" dist="38100" dir="2700000" algn="tl">
                <a:srgbClr val="000000">
                  <a:alpha val="43137"/>
                </a:srgbClr>
              </a:outerShdw>
            </a:effectLst>
            <a:latin typeface="Tahoma"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2"/>
          </a:buClr>
          <a:buSzPct val="115000"/>
          <a:buFont typeface="Wingdings" charset="0"/>
          <a:buChar char="§"/>
          <a:tabLst/>
          <a:defRPr kumimoji="0" lang="en-US" sz="2800" b="0" i="0" u="none" strike="noStrike" cap="none" normalizeH="0" baseline="0">
            <a:ln>
              <a:noFill/>
            </a:ln>
            <a:solidFill>
              <a:schemeClr val="tx2"/>
            </a:solidFill>
            <a:effectLst>
              <a:outerShdw blurRad="38100" dist="38100" dir="2700000" algn="tl">
                <a:srgbClr val="000000">
                  <a:alpha val="43137"/>
                </a:srgbClr>
              </a:outerShdw>
            </a:effectLst>
            <a:latin typeface="Tahoma" charset="0"/>
            <a:ea typeface="ＭＳ Ｐゴシック" charset="0"/>
          </a:defRPr>
        </a:defPPr>
      </a:lstStyle>
    </a:lnDef>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Fading Grid</Template>
  <TotalTime>5870</TotalTime>
  <Words>2832</Words>
  <Application>Microsoft Macintosh PowerPoint</Application>
  <PresentationFormat>On-screen Show (4:3)</PresentationFormat>
  <Paragraphs>265</Paragraphs>
  <Slides>85</Slides>
  <Notes>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85</vt:i4>
      </vt:variant>
    </vt:vector>
  </HeadingPairs>
  <TitlesOfParts>
    <vt:vector size="93" baseType="lpstr">
      <vt:lpstr>Tahoma</vt:lpstr>
      <vt:lpstr>ＭＳ Ｐゴシック</vt:lpstr>
      <vt:lpstr>Wingdings</vt:lpstr>
      <vt:lpstr>Arial</vt:lpstr>
      <vt:lpstr>Times New Roman</vt:lpstr>
      <vt:lpstr>Fading Grid</vt:lpstr>
      <vt:lpstr>Microsoft Photo Editor 3.0 Photo</vt:lpstr>
      <vt:lpstr>Paint Shop Pro 7 Image</vt:lpstr>
      <vt:lpstr>The Influence Of Thomas &amp; Alexander Campbell</vt:lpstr>
      <vt:lpstr>Thomas Campbell 1763 - 1854</vt:lpstr>
      <vt:lpstr>Alexander Campbell Is Born In Ballymena, County Antrim, Ireland, September 12, 1788 </vt:lpstr>
      <vt:lpstr>Campbell To Glasgow</vt:lpstr>
      <vt:lpstr>PowerPoint Presentation</vt:lpstr>
      <vt:lpstr>Influences Of Greville Ewing</vt:lpstr>
      <vt:lpstr>October, 1809 Reaches  Washington, Pennsylvania </vt:lpstr>
      <vt:lpstr>March 12, 1811 Marries Margaret Brown. </vt:lpstr>
      <vt:lpstr>Brush Run 1811-1823</vt:lpstr>
      <vt:lpstr>Begins A New Study  Of The Subject Of Baptism</vt:lpstr>
      <vt:lpstr>Campbell Baptism In Buffalo Creek June 12, 1812</vt:lpstr>
      <vt:lpstr> 1813 John Brown, His Father-In-Law Gives Alexander Campbell His  Farm.</vt:lpstr>
      <vt:lpstr>1814 - Campbell At Age 26</vt:lpstr>
      <vt:lpstr>1815 Campbell Goes East, To Philadelphia, New York And Washington, D. C., To Solicit Funds To Build A Meeting-House At Wellsburg, Securing $1,000. </vt:lpstr>
      <vt:lpstr>1816 Sermon On The Law </vt:lpstr>
      <vt:lpstr>1818 Issues His First Challenge To Religious Discussion </vt:lpstr>
      <vt:lpstr>1823, July 4, First Issue Of  The Christian Baptist</vt:lpstr>
      <vt:lpstr>1820 Campbell Debates John Walker at Mt. Pleasant, Ohio On The Subject And Action Of Baptism</vt:lpstr>
      <vt:lpstr>Preparation For:  Campbell/McCalla Debate Of 1823</vt:lpstr>
      <vt:lpstr>Influence Of The Campbell/McCalla  Debate Of 1823</vt:lpstr>
      <vt:lpstr>1824 Redstone Association Ready To Expel Wellsburg Church</vt:lpstr>
      <vt:lpstr>October 22, 1827 Death of Margaret Campbell. </vt:lpstr>
      <vt:lpstr>1828 Walter Scott Begins Work In Mahoning Association. </vt:lpstr>
      <vt:lpstr>Accepts  Robert Owen's Challenge To Debate The Claims Of Infidelity As Opposed To Religion.  </vt:lpstr>
      <vt:lpstr>1829 – Campbell / Owen Debate</vt:lpstr>
      <vt:lpstr>Elected As Delegate And Attends The Constitutional Convention of Virginia. </vt:lpstr>
      <vt:lpstr>What Some Said Of Campbell</vt:lpstr>
      <vt:lpstr>What Some Said Of Him</vt:lpstr>
      <vt:lpstr>January 4, Millennial Harbinger Begins</vt:lpstr>
      <vt:lpstr>1830 Mahoning And Stillwater Associations, Ohio, Dissolve Resolving To Meet As Annual Meetings, Without Authority</vt:lpstr>
      <vt:lpstr>1831 Union Of The Reformers (Disciples of Christ) and Christians Under The Leadership of Barton W. Stone in Kentucky. This United Body Had 10,000 Members In The State. </vt:lpstr>
      <vt:lpstr>1832 Separation From Baptists Takes Place In Richmond </vt:lpstr>
      <vt:lpstr>1835 Tour of Tennessee And Central Kentucky</vt:lpstr>
      <vt:lpstr>1836 Robert  Richardson Becomes Co-Editor Of The Harbinger </vt:lpstr>
      <vt:lpstr>1837 The Campbell- Purcell Debate</vt:lpstr>
      <vt:lpstr>1837 – Other Events </vt:lpstr>
      <vt:lpstr>1839 Plans For Bethany College.</vt:lpstr>
      <vt:lpstr>1843 Campbell-Rice Debate, Campbell's Last Public Debate Lasted Sixteen Days  </vt:lpstr>
      <vt:lpstr>Publishes Revised Hymnbook</vt:lpstr>
      <vt:lpstr>1844 Expresses Views On Slavery</vt:lpstr>
      <vt:lpstr>1847 Alexander Campbell Tours Through England, Scotland And Ireland </vt:lpstr>
      <vt:lpstr>Rare Picture Of Campbell &amp; Children</vt:lpstr>
      <vt:lpstr>1849 National Convention Meets In Cincinnati, Organizes The American Christian Missionary Society</vt:lpstr>
      <vt:lpstr>1852 — Bethany   Church Of Christ</vt:lpstr>
      <vt:lpstr>Built To The Specification Of A.C.</vt:lpstr>
      <vt:lpstr>1852 Tours Missouri To Secure Endowment For A Chair In Bethany College </vt:lpstr>
      <vt:lpstr>At Home In Bethany</vt:lpstr>
      <vt:lpstr>Campbell Spent Many Hours In This Study</vt:lpstr>
      <vt:lpstr>PowerPoint Presentation</vt:lpstr>
      <vt:lpstr>PowerPoint Presentation</vt:lpstr>
      <vt:lpstr>1854 Thomas Campbell Died January 4 At Age Of  Eighty-Three. </vt:lpstr>
      <vt:lpstr>House Completed In 1793</vt:lpstr>
      <vt:lpstr>Back Of Campbell Mansion</vt:lpstr>
      <vt:lpstr>Basement Of Campbell Mansion</vt:lpstr>
      <vt:lpstr>Inside The Mansion</vt:lpstr>
      <vt:lpstr>Sitting Room</vt:lpstr>
      <vt:lpstr>Actors Pose Showing How Life Would Have Been In The Campbell Home</vt:lpstr>
      <vt:lpstr>Bedroom Of A. Campbell</vt:lpstr>
      <vt:lpstr>Bedroom Of Alexander Campbell</vt:lpstr>
      <vt:lpstr>Death Bed Of Alexander Campbell</vt:lpstr>
      <vt:lpstr>Dining Hall, Added In 1836</vt:lpstr>
      <vt:lpstr>Death Bed Of Thomas Campbell</vt:lpstr>
      <vt:lpstr>Travelers Lodge</vt:lpstr>
      <vt:lpstr>Well Known Dignitaries Stayed In Stranger’s Hall</vt:lpstr>
      <vt:lpstr>Stranger’s Hall</vt:lpstr>
      <vt:lpstr>1855 Campbell Completes The Task Of Revision Of The Acts Of Apostles Assigned Him By The Bible Union</vt:lpstr>
      <vt:lpstr>The Elderly Alexander Campbell</vt:lpstr>
      <vt:lpstr>1856 He Visits, St. Catharine's Springs, Canada With His Wife And Daughter Decima &amp; Made Another Tour Through Virginia</vt:lpstr>
      <vt:lpstr>At Washington He Spoke In The Baptist Church Building. President Buchanan And Several Members Of His Cabinet Being Present.</vt:lpstr>
      <vt:lpstr>Bethany College</vt:lpstr>
      <vt:lpstr>1860 "Lectures and Addresses" Published </vt:lpstr>
      <vt:lpstr>1861 The Sage Of Bethany</vt:lpstr>
      <vt:lpstr>1862 Writes His Will</vt:lpstr>
      <vt:lpstr>1864 Campbell Attended The General Convention  For The Last Time </vt:lpstr>
      <vt:lpstr>1865 Hymn Book</vt:lpstr>
      <vt:lpstr>1865 Campbell Relinquished The Editorship Of The Harbinger to  W. K. Pendleton</vt:lpstr>
      <vt:lpstr>Campbell’s Declining Health</vt:lpstr>
      <vt:lpstr>March 4  At 11:45 P.M  Campbell Finishes His Course </vt:lpstr>
      <vt:lpstr>Chair Where Campbell Studied</vt:lpstr>
      <vt:lpstr>What Some Have Said</vt:lpstr>
      <vt:lpstr>Access To God’s Acre</vt:lpstr>
      <vt:lpstr>God’s Acre</vt:lpstr>
      <vt:lpstr>Buried Among His Parents, Wives &amp; Children</vt:lpstr>
      <vt:lpstr>Buried Among His Parents,  Wives &amp; Children</vt:lpstr>
      <vt:lpstr>Margaret Campbell Wife Of Alex Campbell Died Oct. 22, 1827 In The 37 Yr Of Her Age _____________  Selina H. Campbell Wife Of Alex Campbell Born In Litchfield, England Nov. 12, 1802 Died At Bethany, W. Va. June 28, 1897</vt:lpstr>
    </vt:vector>
  </TitlesOfParts>
  <Company> </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ALEXANDER CAMPBELL.</dc:title>
  <dc:creator>Ancil Jenkins</dc:creator>
  <cp:lastModifiedBy>Scott Harp</cp:lastModifiedBy>
  <cp:revision>62</cp:revision>
  <dcterms:created xsi:type="dcterms:W3CDTF">2003-05-07T07:11:52Z</dcterms:created>
  <dcterms:modified xsi:type="dcterms:W3CDTF">2018-01-15T14:11:14Z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28451365</vt:lpwstr>
  </property>
  <property fmtid="{D5CDD505-2E9C-101B-9397-08002B2CF9AE}" name="NXPowerLiteSettings" pid="3">
    <vt:lpwstr>C7000400038000</vt:lpwstr>
  </property>
  <property fmtid="{D5CDD505-2E9C-101B-9397-08002B2CF9AE}" name="NXPowerLiteVersion" pid="4">
    <vt:lpwstr>S9.0.3</vt:lpwstr>
  </property>
</Properties>
</file>