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13716000" cy="24384000"/>
  <p:embeddedFontLst>
    <p:embeddedFont>
      <p:font typeface="EB Garamond"/>
      <p:regular r:id="rId28"/>
      <p:bold r:id="rId29"/>
      <p:italic r:id="rId30"/>
      <p:boldItalic r:id="rId31"/>
    </p:embeddedFont>
    <p:embeddedFont>
      <p:font typeface="Arial Black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A4A3A4"/>
          </p15:clr>
        </p15:guide>
        <p15:guide id="2" pos="456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3264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2136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orient="horz" pos="2352">
          <p15:clr>
            <a:srgbClr val="A4A3A4"/>
          </p15:clr>
        </p15:guide>
        <p15:guide id="10" orient="horz" pos="1512">
          <p15:clr>
            <a:srgbClr val="A4A3A4"/>
          </p15:clr>
        </p15:guide>
        <p15:guide id="11" pos="7680">
          <p15:clr>
            <a:srgbClr val="A4A3A4"/>
          </p15:clr>
        </p15:guide>
        <p15:guide id="12" pos="6696">
          <p15:clr>
            <a:srgbClr val="A4A3A4"/>
          </p15:clr>
        </p15:guide>
        <p15:guide id="13" pos="1008">
          <p15:clr>
            <a:srgbClr val="A4A3A4"/>
          </p15:clr>
        </p15:guide>
        <p15:guide id="14" pos="1584">
          <p15:clr>
            <a:srgbClr val="A4A3A4"/>
          </p15:clr>
        </p15:guide>
        <p15:guide id="15" pos="2136">
          <p15:clr>
            <a:srgbClr val="A4A3A4"/>
          </p15:clr>
        </p15:guide>
        <p15:guide id="16" pos="2760">
          <p15:clr>
            <a:srgbClr val="A4A3A4"/>
          </p15:clr>
        </p15:guide>
        <p15:guide id="17" pos="3288">
          <p15:clr>
            <a:srgbClr val="A4A3A4"/>
          </p15:clr>
        </p15:guide>
        <p15:guide id="18" pos="4032">
          <p15:clr>
            <a:srgbClr val="A4A3A4"/>
          </p15:clr>
        </p15:guide>
        <p15:guide id="19" pos="4392">
          <p15:clr>
            <a:srgbClr val="A4A3A4"/>
          </p15:clr>
        </p15:guide>
        <p15:guide id="20" pos="4944">
          <p15:clr>
            <a:srgbClr val="A4A3A4"/>
          </p15:clr>
        </p15:guide>
        <p15:guide id="21" pos="5544">
          <p15:clr>
            <a:srgbClr val="A4A3A4"/>
          </p15:clr>
        </p15:guide>
        <p15:guide id="22" pos="6072">
          <p15:clr>
            <a:srgbClr val="A4A3A4"/>
          </p15:clr>
        </p15:guide>
        <p15:guide id="23" orient="horz" pos="2448">
          <p15:clr>
            <a:srgbClr val="A4A3A4"/>
          </p15:clr>
        </p15:guide>
        <p15:guide id="24" orient="horz" pos="960">
          <p15:clr>
            <a:srgbClr val="A4A3A4"/>
          </p15:clr>
        </p15:guide>
        <p15:guide id="25" pos="5256">
          <p15:clr>
            <a:srgbClr val="A4A3A4"/>
          </p15:clr>
        </p15:guide>
        <p15:guide id="26" pos="7261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hYuZ7OlEdZYfWvuBKB/vjsPDlB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  <p:guide pos="456"/>
        <p:guide pos="2616" orient="horz"/>
        <p:guide pos="3264" orient="horz"/>
        <p:guide pos="6912"/>
        <p:guide pos="2136" orient="horz"/>
        <p:guide pos="4008" orient="horz"/>
        <p:guide pos="1152" orient="horz"/>
        <p:guide pos="2352" orient="horz"/>
        <p:guide pos="1512" orient="horz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pos="2448" orient="horz"/>
        <p:guide pos="960" orient="horz"/>
        <p:guide pos="5256"/>
        <p:guide pos="726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EBGaramon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BGaramond-boldItalic.fntdata"/><Relationship Id="rId30" Type="http://schemas.openxmlformats.org/officeDocument/2006/relationships/font" Target="fonts/EBGaramond-italic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ArialBlack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0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1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2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3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4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5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6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7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8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9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0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1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2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5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6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7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8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9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1" name="Google Shape;11;p24"/>
          <p:cNvSpPr/>
          <p:nvPr/>
        </p:nvSpPr>
        <p:spPr>
          <a:xfrm>
            <a:off x="0" y="0"/>
            <a:ext cx="5295900" cy="6877050"/>
          </a:xfrm>
          <a:custGeom>
            <a:rect b="b" l="l" r="r" t="t"/>
            <a:pathLst>
              <a:path extrusionOk="0" h="6877050" w="529590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" name="Google Shape;12;p24"/>
          <p:cNvSpPr/>
          <p:nvPr/>
        </p:nvSpPr>
        <p:spPr>
          <a:xfrm>
            <a:off x="1600201" y="1153228"/>
            <a:ext cx="9191625" cy="5704772"/>
          </a:xfrm>
          <a:custGeom>
            <a:rect b="b" l="l" r="r" t="t"/>
            <a:pathLst>
              <a:path extrusionOk="0" h="5704772" w="9191625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" name="Google Shape;13;p24"/>
          <p:cNvSpPr/>
          <p:nvPr/>
        </p:nvSpPr>
        <p:spPr>
          <a:xfrm>
            <a:off x="2795588" y="0"/>
            <a:ext cx="6803142" cy="5396474"/>
          </a:xfrm>
          <a:custGeom>
            <a:rect b="b" l="l" r="r" t="t"/>
            <a:pathLst>
              <a:path extrusionOk="0" h="5396474" w="6803142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" name="Google Shape;14;p24"/>
          <p:cNvSpPr txBox="1"/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4"/>
          <p:cNvSpPr txBox="1"/>
          <p:nvPr>
            <p:ph idx="1" type="subTitle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/>
          <p:nvPr/>
        </p:nvSpPr>
        <p:spPr>
          <a:xfrm>
            <a:off x="9866106" y="0"/>
            <a:ext cx="2325894" cy="2180854"/>
          </a:xfrm>
          <a:custGeom>
            <a:rect b="b" l="l" r="r" t="t"/>
            <a:pathLst>
              <a:path extrusionOk="0" h="2180854" w="232589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2" name="Google Shape;92;p33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3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x4">
  <p:cSld name="Team x4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4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8" name="Google Shape;98;p34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4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34"/>
          <p:cNvSpPr/>
          <p:nvPr>
            <p:ph idx="2" type="pic"/>
          </p:nvPr>
        </p:nvSpPr>
        <p:spPr>
          <a:xfrm>
            <a:off x="758905" y="2392023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02" name="Google Shape;102;p34"/>
          <p:cNvSpPr txBox="1"/>
          <p:nvPr>
            <p:ph idx="1" type="body"/>
          </p:nvPr>
        </p:nvSpPr>
        <p:spPr>
          <a:xfrm>
            <a:off x="758905" y="4989515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4"/>
          <p:cNvSpPr txBox="1"/>
          <p:nvPr>
            <p:ph idx="3" type="body"/>
          </p:nvPr>
        </p:nvSpPr>
        <p:spPr>
          <a:xfrm>
            <a:off x="916885" y="5599755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4"/>
          <p:cNvSpPr/>
          <p:nvPr>
            <p:ph idx="4" type="pic"/>
          </p:nvPr>
        </p:nvSpPr>
        <p:spPr>
          <a:xfrm>
            <a:off x="3517361" y="2392619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05" name="Google Shape;105;p34"/>
          <p:cNvSpPr txBox="1"/>
          <p:nvPr>
            <p:ph idx="5" type="body"/>
          </p:nvPr>
        </p:nvSpPr>
        <p:spPr>
          <a:xfrm>
            <a:off x="3516747" y="4990111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4"/>
          <p:cNvSpPr txBox="1"/>
          <p:nvPr>
            <p:ph idx="6" type="body"/>
          </p:nvPr>
        </p:nvSpPr>
        <p:spPr>
          <a:xfrm>
            <a:off x="3674073" y="5600351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34"/>
          <p:cNvSpPr/>
          <p:nvPr>
            <p:ph idx="7" type="pic"/>
          </p:nvPr>
        </p:nvSpPr>
        <p:spPr>
          <a:xfrm>
            <a:off x="6275817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08" name="Google Shape;108;p34"/>
          <p:cNvSpPr txBox="1"/>
          <p:nvPr>
            <p:ph idx="8" type="body"/>
          </p:nvPr>
        </p:nvSpPr>
        <p:spPr>
          <a:xfrm>
            <a:off x="6274589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4"/>
          <p:cNvSpPr txBox="1"/>
          <p:nvPr>
            <p:ph idx="9" type="body"/>
          </p:nvPr>
        </p:nvSpPr>
        <p:spPr>
          <a:xfrm>
            <a:off x="6432529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4"/>
          <p:cNvSpPr/>
          <p:nvPr>
            <p:ph idx="13" type="pic"/>
          </p:nvPr>
        </p:nvSpPr>
        <p:spPr>
          <a:xfrm>
            <a:off x="9034272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11" name="Google Shape;111;p34"/>
          <p:cNvSpPr txBox="1"/>
          <p:nvPr>
            <p:ph idx="14" type="body"/>
          </p:nvPr>
        </p:nvSpPr>
        <p:spPr>
          <a:xfrm>
            <a:off x="9032431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4"/>
          <p:cNvSpPr txBox="1"/>
          <p:nvPr>
            <p:ph idx="15" type="body"/>
          </p:nvPr>
        </p:nvSpPr>
        <p:spPr>
          <a:xfrm>
            <a:off x="9190984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x8">
  <p:cSld name="Team x8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/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5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5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35"/>
          <p:cNvSpPr/>
          <p:nvPr>
            <p:ph idx="2" type="pic"/>
          </p:nvPr>
        </p:nvSpPr>
        <p:spPr>
          <a:xfrm>
            <a:off x="1271016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18" name="Google Shape;118;p35"/>
          <p:cNvSpPr txBox="1"/>
          <p:nvPr>
            <p:ph idx="1" type="body"/>
          </p:nvPr>
        </p:nvSpPr>
        <p:spPr>
          <a:xfrm>
            <a:off x="1271016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5"/>
          <p:cNvSpPr txBox="1"/>
          <p:nvPr>
            <p:ph idx="3" type="body"/>
          </p:nvPr>
        </p:nvSpPr>
        <p:spPr>
          <a:xfrm>
            <a:off x="1271016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35"/>
          <p:cNvSpPr/>
          <p:nvPr>
            <p:ph idx="4" type="pic"/>
          </p:nvPr>
        </p:nvSpPr>
        <p:spPr>
          <a:xfrm>
            <a:off x="1271016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21" name="Google Shape;121;p35"/>
          <p:cNvSpPr txBox="1"/>
          <p:nvPr>
            <p:ph idx="5" type="body"/>
          </p:nvPr>
        </p:nvSpPr>
        <p:spPr>
          <a:xfrm>
            <a:off x="1271016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35"/>
          <p:cNvSpPr txBox="1"/>
          <p:nvPr>
            <p:ph idx="6" type="body"/>
          </p:nvPr>
        </p:nvSpPr>
        <p:spPr>
          <a:xfrm>
            <a:off x="1271016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35"/>
          <p:cNvSpPr/>
          <p:nvPr>
            <p:ph idx="7" type="pic"/>
          </p:nvPr>
        </p:nvSpPr>
        <p:spPr>
          <a:xfrm>
            <a:off x="3828288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24" name="Google Shape;124;p35"/>
          <p:cNvSpPr txBox="1"/>
          <p:nvPr>
            <p:ph idx="8" type="body"/>
          </p:nvPr>
        </p:nvSpPr>
        <p:spPr>
          <a:xfrm>
            <a:off x="3828288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5"/>
          <p:cNvSpPr txBox="1"/>
          <p:nvPr>
            <p:ph idx="9" type="body"/>
          </p:nvPr>
        </p:nvSpPr>
        <p:spPr>
          <a:xfrm>
            <a:off x="3828288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35"/>
          <p:cNvSpPr/>
          <p:nvPr>
            <p:ph idx="13" type="pic"/>
          </p:nvPr>
        </p:nvSpPr>
        <p:spPr>
          <a:xfrm>
            <a:off x="3828288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27" name="Google Shape;127;p35"/>
          <p:cNvSpPr txBox="1"/>
          <p:nvPr>
            <p:ph idx="14" type="body"/>
          </p:nvPr>
        </p:nvSpPr>
        <p:spPr>
          <a:xfrm>
            <a:off x="3828288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35"/>
          <p:cNvSpPr txBox="1"/>
          <p:nvPr>
            <p:ph idx="15" type="body"/>
          </p:nvPr>
        </p:nvSpPr>
        <p:spPr>
          <a:xfrm>
            <a:off x="3828288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35"/>
          <p:cNvSpPr/>
          <p:nvPr>
            <p:ph idx="16" type="pic"/>
          </p:nvPr>
        </p:nvSpPr>
        <p:spPr>
          <a:xfrm>
            <a:off x="6385560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30" name="Google Shape;130;p35"/>
          <p:cNvSpPr txBox="1"/>
          <p:nvPr>
            <p:ph idx="17" type="body"/>
          </p:nvPr>
        </p:nvSpPr>
        <p:spPr>
          <a:xfrm>
            <a:off x="6385560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5"/>
          <p:cNvSpPr txBox="1"/>
          <p:nvPr>
            <p:ph idx="18" type="body"/>
          </p:nvPr>
        </p:nvSpPr>
        <p:spPr>
          <a:xfrm>
            <a:off x="6385560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35"/>
          <p:cNvSpPr/>
          <p:nvPr>
            <p:ph idx="19" type="pic"/>
          </p:nvPr>
        </p:nvSpPr>
        <p:spPr>
          <a:xfrm>
            <a:off x="6385560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33" name="Google Shape;133;p35"/>
          <p:cNvSpPr txBox="1"/>
          <p:nvPr>
            <p:ph idx="20" type="body"/>
          </p:nvPr>
        </p:nvSpPr>
        <p:spPr>
          <a:xfrm>
            <a:off x="6385560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35"/>
          <p:cNvSpPr txBox="1"/>
          <p:nvPr>
            <p:ph idx="21" type="body"/>
          </p:nvPr>
        </p:nvSpPr>
        <p:spPr>
          <a:xfrm>
            <a:off x="6385560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5"/>
          <p:cNvSpPr/>
          <p:nvPr>
            <p:ph idx="22" type="pic"/>
          </p:nvPr>
        </p:nvSpPr>
        <p:spPr>
          <a:xfrm>
            <a:off x="8942832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36" name="Google Shape;136;p35"/>
          <p:cNvSpPr txBox="1"/>
          <p:nvPr>
            <p:ph idx="23" type="body"/>
          </p:nvPr>
        </p:nvSpPr>
        <p:spPr>
          <a:xfrm>
            <a:off x="8942832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24" type="body"/>
          </p:nvPr>
        </p:nvSpPr>
        <p:spPr>
          <a:xfrm>
            <a:off x="8942832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35"/>
          <p:cNvSpPr/>
          <p:nvPr>
            <p:ph idx="25" type="pic"/>
          </p:nvPr>
        </p:nvSpPr>
        <p:spPr>
          <a:xfrm>
            <a:off x="8942832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39" name="Google Shape;139;p35"/>
          <p:cNvSpPr txBox="1"/>
          <p:nvPr>
            <p:ph idx="26" type="body"/>
          </p:nvPr>
        </p:nvSpPr>
        <p:spPr>
          <a:xfrm>
            <a:off x="8942832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35"/>
          <p:cNvSpPr txBox="1"/>
          <p:nvPr>
            <p:ph idx="27" type="body"/>
          </p:nvPr>
        </p:nvSpPr>
        <p:spPr>
          <a:xfrm>
            <a:off x="8942832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">
  <p:cSld name="5 Colum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/>
          <p:nvPr/>
        </p:nvSpPr>
        <p:spPr>
          <a:xfrm>
            <a:off x="685338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3" name="Google Shape;143;p36"/>
          <p:cNvSpPr/>
          <p:nvPr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rgbClr val="DC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4" name="Google Shape;144;p36"/>
          <p:cNvSpPr/>
          <p:nvPr/>
        </p:nvSpPr>
        <p:spPr>
          <a:xfrm>
            <a:off x="5116484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5" name="Google Shape;145;p36"/>
          <p:cNvSpPr/>
          <p:nvPr/>
        </p:nvSpPr>
        <p:spPr>
          <a:xfrm>
            <a:off x="9547629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6" name="Google Shape;146;p36"/>
          <p:cNvSpPr/>
          <p:nvPr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rgbClr val="DC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7" name="Google Shape;147;p36"/>
          <p:cNvSpPr txBox="1"/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6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6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36"/>
          <p:cNvSpPr txBox="1"/>
          <p:nvPr>
            <p:ph idx="1" type="body"/>
          </p:nvPr>
        </p:nvSpPr>
        <p:spPr>
          <a:xfrm>
            <a:off x="685338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1" name="Google Shape;151;p36"/>
          <p:cNvSpPr/>
          <p:nvPr>
            <p:ph idx="2" type="pic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2" name="Google Shape;152;p36"/>
          <p:cNvSpPr txBox="1"/>
          <p:nvPr>
            <p:ph idx="3" type="body"/>
          </p:nvPr>
        </p:nvSpPr>
        <p:spPr>
          <a:xfrm>
            <a:off x="731058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36"/>
          <p:cNvSpPr txBox="1"/>
          <p:nvPr>
            <p:ph idx="4" type="body"/>
          </p:nvPr>
        </p:nvSpPr>
        <p:spPr>
          <a:xfrm>
            <a:off x="2900910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p36"/>
          <p:cNvSpPr/>
          <p:nvPr>
            <p:ph idx="5" type="pic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55" name="Google Shape;155;p36"/>
          <p:cNvSpPr txBox="1"/>
          <p:nvPr>
            <p:ph idx="6" type="body"/>
          </p:nvPr>
        </p:nvSpPr>
        <p:spPr>
          <a:xfrm>
            <a:off x="2946630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36"/>
          <p:cNvSpPr txBox="1"/>
          <p:nvPr>
            <p:ph idx="7" type="body"/>
          </p:nvPr>
        </p:nvSpPr>
        <p:spPr>
          <a:xfrm>
            <a:off x="5116484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36"/>
          <p:cNvSpPr/>
          <p:nvPr>
            <p:ph idx="8" type="pic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8" name="Google Shape;158;p36"/>
          <p:cNvSpPr txBox="1"/>
          <p:nvPr>
            <p:ph idx="9" type="body"/>
          </p:nvPr>
        </p:nvSpPr>
        <p:spPr>
          <a:xfrm>
            <a:off x="5162204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36"/>
          <p:cNvSpPr txBox="1"/>
          <p:nvPr>
            <p:ph idx="13" type="body"/>
          </p:nvPr>
        </p:nvSpPr>
        <p:spPr>
          <a:xfrm>
            <a:off x="7332057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0" name="Google Shape;160;p36"/>
          <p:cNvSpPr/>
          <p:nvPr>
            <p:ph idx="14" type="pic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61" name="Google Shape;161;p36"/>
          <p:cNvSpPr txBox="1"/>
          <p:nvPr>
            <p:ph idx="15" type="body"/>
          </p:nvPr>
        </p:nvSpPr>
        <p:spPr>
          <a:xfrm>
            <a:off x="7377777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36"/>
          <p:cNvSpPr txBox="1"/>
          <p:nvPr>
            <p:ph idx="16" type="body"/>
          </p:nvPr>
        </p:nvSpPr>
        <p:spPr>
          <a:xfrm>
            <a:off x="9547629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3" name="Google Shape;163;p36"/>
          <p:cNvSpPr/>
          <p:nvPr>
            <p:ph idx="17" type="pic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64" name="Google Shape;164;p36"/>
          <p:cNvSpPr txBox="1"/>
          <p:nvPr>
            <p:ph idx="18" type="body"/>
          </p:nvPr>
        </p:nvSpPr>
        <p:spPr>
          <a:xfrm>
            <a:off x="9593349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/>
          <p:nvPr/>
        </p:nvSpPr>
        <p:spPr>
          <a:xfrm>
            <a:off x="0" y="0"/>
            <a:ext cx="2838450" cy="2857958"/>
          </a:xfrm>
          <a:custGeom>
            <a:rect b="b" l="l" r="r" t="t"/>
            <a:pathLst>
              <a:path extrusionOk="0" h="2857958" w="2838450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7" name="Google Shape;167;p37"/>
          <p:cNvSpPr/>
          <p:nvPr/>
        </p:nvSpPr>
        <p:spPr>
          <a:xfrm>
            <a:off x="1" y="-1"/>
            <a:ext cx="1970627" cy="1990267"/>
          </a:xfrm>
          <a:custGeom>
            <a:rect b="b" l="l" r="r" t="t"/>
            <a:pathLst>
              <a:path extrusionOk="0" h="1990267" w="197062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8" name="Google Shape;168;p37"/>
          <p:cNvSpPr/>
          <p:nvPr/>
        </p:nvSpPr>
        <p:spPr>
          <a:xfrm>
            <a:off x="1" y="1"/>
            <a:ext cx="1003449" cy="1013015"/>
          </a:xfrm>
          <a:custGeom>
            <a:rect b="b" l="l" r="r" t="t"/>
            <a:pathLst>
              <a:path extrusionOk="0" h="1013015" w="1003449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9" name="Google Shape;169;p37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7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preencoded.png" id="171" name="Google Shape;171;p37"/>
          <p:cNvSpPr/>
          <p:nvPr/>
        </p:nvSpPr>
        <p:spPr>
          <a:xfrm>
            <a:off x="1458332" y="590133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2" name="Google Shape;172;p37"/>
          <p:cNvSpPr txBox="1"/>
          <p:nvPr>
            <p:ph idx="1" type="body"/>
          </p:nvPr>
        </p:nvSpPr>
        <p:spPr>
          <a:xfrm>
            <a:off x="685338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3" name="Google Shape;173;p37"/>
          <p:cNvSpPr txBox="1"/>
          <p:nvPr>
            <p:ph idx="2" type="body"/>
          </p:nvPr>
        </p:nvSpPr>
        <p:spPr>
          <a:xfrm>
            <a:off x="2900911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4" name="Google Shape;174;p37"/>
          <p:cNvSpPr txBox="1"/>
          <p:nvPr>
            <p:ph idx="3" type="body"/>
          </p:nvPr>
        </p:nvSpPr>
        <p:spPr>
          <a:xfrm>
            <a:off x="5116484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5" name="Google Shape;175;p37"/>
          <p:cNvSpPr txBox="1"/>
          <p:nvPr>
            <p:ph idx="4" type="body"/>
          </p:nvPr>
        </p:nvSpPr>
        <p:spPr>
          <a:xfrm>
            <a:off x="7332057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6" name="Google Shape;176;p37"/>
          <p:cNvSpPr txBox="1"/>
          <p:nvPr>
            <p:ph idx="5" type="body"/>
          </p:nvPr>
        </p:nvSpPr>
        <p:spPr>
          <a:xfrm>
            <a:off x="9547629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7" name="Google Shape;177;p37"/>
          <p:cNvSpPr txBox="1"/>
          <p:nvPr>
            <p:ph idx="6" type="body"/>
          </p:nvPr>
        </p:nvSpPr>
        <p:spPr>
          <a:xfrm>
            <a:off x="685338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7"/>
          <p:cNvSpPr txBox="1"/>
          <p:nvPr>
            <p:ph idx="7" type="body"/>
          </p:nvPr>
        </p:nvSpPr>
        <p:spPr>
          <a:xfrm>
            <a:off x="2900911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37"/>
          <p:cNvSpPr txBox="1"/>
          <p:nvPr>
            <p:ph idx="8" type="body"/>
          </p:nvPr>
        </p:nvSpPr>
        <p:spPr>
          <a:xfrm>
            <a:off x="5116484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37"/>
          <p:cNvSpPr txBox="1"/>
          <p:nvPr>
            <p:ph idx="9" type="body"/>
          </p:nvPr>
        </p:nvSpPr>
        <p:spPr>
          <a:xfrm>
            <a:off x="7332057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37"/>
          <p:cNvSpPr txBox="1"/>
          <p:nvPr>
            <p:ph idx="13" type="body"/>
          </p:nvPr>
        </p:nvSpPr>
        <p:spPr>
          <a:xfrm>
            <a:off x="9547629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82" name="Google Shape;182;p37"/>
          <p:cNvCxnSpPr/>
          <p:nvPr/>
        </p:nvCxnSpPr>
        <p:spPr>
          <a:xfrm>
            <a:off x="739398" y="4187681"/>
            <a:ext cx="10812360" cy="0"/>
          </a:xfrm>
          <a:prstGeom prst="straightConnector1">
            <a:avLst/>
          </a:prstGeom>
          <a:noFill/>
          <a:ln cap="flat" cmpd="sng" w="12700">
            <a:solidFill>
              <a:srgbClr val="F1D0D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/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8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8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38"/>
          <p:cNvSpPr txBox="1"/>
          <p:nvPr>
            <p:ph idx="1" type="body"/>
          </p:nvPr>
        </p:nvSpPr>
        <p:spPr>
          <a:xfrm>
            <a:off x="713232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p38"/>
          <p:cNvSpPr/>
          <p:nvPr>
            <p:ph idx="2" type="pic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89" name="Google Shape;189;p38"/>
          <p:cNvSpPr txBox="1"/>
          <p:nvPr>
            <p:ph idx="3" type="body"/>
          </p:nvPr>
        </p:nvSpPr>
        <p:spPr>
          <a:xfrm>
            <a:off x="992124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8"/>
          <p:cNvSpPr txBox="1"/>
          <p:nvPr>
            <p:ph idx="4" type="body"/>
          </p:nvPr>
        </p:nvSpPr>
        <p:spPr>
          <a:xfrm>
            <a:off x="4443984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38"/>
          <p:cNvSpPr/>
          <p:nvPr>
            <p:ph idx="5" type="pic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92" name="Google Shape;192;p38"/>
          <p:cNvSpPr txBox="1"/>
          <p:nvPr>
            <p:ph idx="6" type="body"/>
          </p:nvPr>
        </p:nvSpPr>
        <p:spPr>
          <a:xfrm>
            <a:off x="4722876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38"/>
          <p:cNvSpPr txBox="1"/>
          <p:nvPr>
            <p:ph idx="7" type="body"/>
          </p:nvPr>
        </p:nvSpPr>
        <p:spPr>
          <a:xfrm>
            <a:off x="8092440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4" name="Google Shape;194;p38"/>
          <p:cNvSpPr/>
          <p:nvPr>
            <p:ph idx="8" type="pic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95" name="Google Shape;195;p38"/>
          <p:cNvSpPr txBox="1"/>
          <p:nvPr>
            <p:ph idx="9" type="body"/>
          </p:nvPr>
        </p:nvSpPr>
        <p:spPr>
          <a:xfrm>
            <a:off x="8371332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97" name="Google Shape;197;p39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198" name="Google Shape;19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9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200" name="Google Shape;200;p39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201" name="Google Shape;20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9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9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p39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9"/>
          <p:cNvSpPr txBox="1"/>
          <p:nvPr>
            <p:ph idx="1" type="body"/>
          </p:nvPr>
        </p:nvSpPr>
        <p:spPr>
          <a:xfrm>
            <a:off x="368503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39"/>
          <p:cNvSpPr txBox="1"/>
          <p:nvPr>
            <p:ph idx="2" type="body"/>
          </p:nvPr>
        </p:nvSpPr>
        <p:spPr>
          <a:xfrm>
            <a:off x="775411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9" name="Google Shape;209;p40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0" name="Google Shape;210;p40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2708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40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0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5" name="Google Shape;215;p41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6" name="Google Shape;216;p41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1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0" name="Google Shape;220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2" name="Google Shape;222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3" name="Google Shape;223;p42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2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preencoded.png" id="18" name="Google Shape;18;p25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19" name="Google Shape;1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5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21" name="Google Shape;21;p25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22" name="Google Shape;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397764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25"/>
          <p:cNvSpPr txBox="1"/>
          <p:nvPr>
            <p:ph idx="2" type="body"/>
          </p:nvPr>
        </p:nvSpPr>
        <p:spPr>
          <a:xfrm>
            <a:off x="368503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3" type="body"/>
          </p:nvPr>
        </p:nvSpPr>
        <p:spPr>
          <a:xfrm>
            <a:off x="804672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25"/>
          <p:cNvSpPr txBox="1"/>
          <p:nvPr>
            <p:ph idx="4" type="body"/>
          </p:nvPr>
        </p:nvSpPr>
        <p:spPr>
          <a:xfrm>
            <a:off x="775411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7" name="Google Shape;227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0" name="Google Shape;230;p43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3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/>
          <p:nvPr/>
        </p:nvSpPr>
        <p:spPr>
          <a:xfrm>
            <a:off x="2062836" y="686475"/>
            <a:ext cx="7774629" cy="6193018"/>
          </a:xfrm>
          <a:custGeom>
            <a:rect b="b" l="l" r="r" t="t"/>
            <a:pathLst>
              <a:path extrusionOk="0" h="6193018" w="7774629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rgbClr val="F8E7E7">
              <a:alpha val="9882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" name="Google Shape;30;p26"/>
          <p:cNvSpPr/>
          <p:nvPr/>
        </p:nvSpPr>
        <p:spPr>
          <a:xfrm>
            <a:off x="7610252" y="1"/>
            <a:ext cx="2273668" cy="3147998"/>
          </a:xfrm>
          <a:custGeom>
            <a:rect b="b" l="l" r="r" t="t"/>
            <a:pathLst>
              <a:path extrusionOk="0" h="3147998" w="227366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" name="Google Shape;31;p26"/>
          <p:cNvSpPr/>
          <p:nvPr/>
        </p:nvSpPr>
        <p:spPr>
          <a:xfrm>
            <a:off x="9883919" y="2"/>
            <a:ext cx="2254928" cy="3141557"/>
          </a:xfrm>
          <a:custGeom>
            <a:rect b="b" l="l" r="r" t="t"/>
            <a:pathLst>
              <a:path extrusionOk="0" h="3141557" w="2254928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2" name="Google Shape;32;p26"/>
          <p:cNvSpPr/>
          <p:nvPr/>
        </p:nvSpPr>
        <p:spPr>
          <a:xfrm>
            <a:off x="8395730" y="2"/>
            <a:ext cx="2959203" cy="2352793"/>
          </a:xfrm>
          <a:custGeom>
            <a:rect b="b" l="l" r="r" t="t"/>
            <a:pathLst>
              <a:path extrusionOk="0" h="2352793" w="295920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" name="Google Shape;33;p26"/>
          <p:cNvSpPr/>
          <p:nvPr/>
        </p:nvSpPr>
        <p:spPr>
          <a:xfrm>
            <a:off x="1390854" y="3130662"/>
            <a:ext cx="3106248" cy="3748831"/>
          </a:xfrm>
          <a:custGeom>
            <a:rect b="b" l="l" r="r" t="t"/>
            <a:pathLst>
              <a:path extrusionOk="0" h="3748831" w="3106248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882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4" name="Google Shape;34;p26"/>
          <p:cNvSpPr/>
          <p:nvPr/>
        </p:nvSpPr>
        <p:spPr>
          <a:xfrm>
            <a:off x="0" y="3130661"/>
            <a:ext cx="1400640" cy="3748832"/>
          </a:xfrm>
          <a:custGeom>
            <a:rect b="b" l="l" r="r" t="t"/>
            <a:pathLst>
              <a:path extrusionOk="0" h="3748832" w="1400640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" name="Google Shape;35;p26"/>
          <p:cNvSpPr txBox="1"/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" type="body"/>
          </p:nvPr>
        </p:nvSpPr>
        <p:spPr>
          <a:xfrm>
            <a:off x="2895600" y="4718304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/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b="1" sz="33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" type="body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b="1" sz="10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2" type="body"/>
          </p:nvPr>
        </p:nvSpPr>
        <p:spPr>
          <a:xfrm>
            <a:off x="4389120" y="4308475"/>
            <a:ext cx="3932238" cy="588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3" type="body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b="1" sz="10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preencoded.png" id="42" name="Google Shape;42;p27"/>
          <p:cNvSpPr/>
          <p:nvPr/>
        </p:nvSpPr>
        <p:spPr>
          <a:xfrm>
            <a:off x="-7117" y="0"/>
            <a:ext cx="2550985" cy="6858000"/>
          </a:xfrm>
          <a:custGeom>
            <a:rect b="b" l="l" r="r" t="t"/>
            <a:pathLst>
              <a:path extrusionOk="0" h="6858000" w="2550985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" name="Google Shape;43;p27"/>
          <p:cNvSpPr/>
          <p:nvPr/>
        </p:nvSpPr>
        <p:spPr>
          <a:xfrm>
            <a:off x="-9415" y="0"/>
            <a:ext cx="2548591" cy="2555628"/>
          </a:xfrm>
          <a:custGeom>
            <a:rect b="b" l="l" r="r" t="t"/>
            <a:pathLst>
              <a:path extrusionOk="0" h="2555628" w="2548591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44" name="Google Shape;44;p27"/>
          <p:cNvSpPr/>
          <p:nvPr/>
        </p:nvSpPr>
        <p:spPr>
          <a:xfrm>
            <a:off x="2543868" y="0"/>
            <a:ext cx="2560340" cy="2560340"/>
          </a:xfrm>
          <a:custGeom>
            <a:rect b="b" l="l" r="r" t="t"/>
            <a:pathLst>
              <a:path extrusionOk="0" h="2560340" w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535251" y="4308466"/>
            <a:ext cx="2550984" cy="2560441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-10617" y="4308466"/>
            <a:ext cx="2550984" cy="2560441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49" name="Google Shape;49;p28"/>
          <p:cNvSpPr/>
          <p:nvPr/>
        </p:nvSpPr>
        <p:spPr>
          <a:xfrm>
            <a:off x="8758238" y="-14287"/>
            <a:ext cx="3433763" cy="3452812"/>
          </a:xfrm>
          <a:custGeom>
            <a:rect b="b" l="l" r="r" t="t"/>
            <a:pathLst>
              <a:path extrusionOk="0" h="3452812" w="3433763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50" name="Google Shape;50;p28"/>
          <p:cNvSpPr/>
          <p:nvPr/>
        </p:nvSpPr>
        <p:spPr>
          <a:xfrm>
            <a:off x="8758238" y="3438525"/>
            <a:ext cx="3433763" cy="3433762"/>
          </a:xfrm>
          <a:custGeom>
            <a:rect b="b" l="l" r="r" t="t"/>
            <a:pathLst>
              <a:path extrusionOk="0" h="3433762" w="3433763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51" name="Google Shape;51;p28"/>
          <p:cNvSpPr/>
          <p:nvPr/>
        </p:nvSpPr>
        <p:spPr>
          <a:xfrm flipH="1" rot="10800000">
            <a:off x="9991725" y="1247775"/>
            <a:ext cx="2200275" cy="2181225"/>
          </a:xfrm>
          <a:custGeom>
            <a:rect b="b" l="l" r="r" t="t"/>
            <a:pathLst>
              <a:path extrusionOk="0" h="2181225" w="220027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52" name="Google Shape;52;p28"/>
          <p:cNvSpPr/>
          <p:nvPr/>
        </p:nvSpPr>
        <p:spPr>
          <a:xfrm flipH="1" rot="10800000">
            <a:off x="-20086" y="4580051"/>
            <a:ext cx="2277948" cy="2277948"/>
          </a:xfrm>
          <a:custGeom>
            <a:rect b="b" l="l" r="r" t="t"/>
            <a:pathLst>
              <a:path extrusionOk="0" h="2277948" w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53" name="Google Shape;5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  <a:noFill/>
          <a:ln>
            <a:noFill/>
          </a:ln>
        </p:spPr>
      </p:pic>
      <p:sp>
        <p:nvSpPr>
          <p:cNvPr descr="preencoded.png" id="54" name="Google Shape;54;p28"/>
          <p:cNvSpPr/>
          <p:nvPr/>
        </p:nvSpPr>
        <p:spPr>
          <a:xfrm>
            <a:off x="1707959" y="5667616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28"/>
          <p:cNvSpPr txBox="1"/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1508760" y="2837688"/>
            <a:ext cx="5879592" cy="2700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indent="-32385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indent="-32385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28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bg>
      <p:bgPr>
        <a:solidFill>
          <a:schemeClr val="accent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/>
          <p:nvPr/>
        </p:nvSpPr>
        <p:spPr>
          <a:xfrm>
            <a:off x="0" y="0"/>
            <a:ext cx="8948738" cy="6858000"/>
          </a:xfrm>
          <a:custGeom>
            <a:rect b="b" l="l" r="r" t="t"/>
            <a:pathLst>
              <a:path extrusionOk="0" h="6858000" w="8948738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61" name="Google Shape;61;p29"/>
          <p:cNvSpPr/>
          <p:nvPr/>
        </p:nvSpPr>
        <p:spPr>
          <a:xfrm>
            <a:off x="7538626" y="13142"/>
            <a:ext cx="4653374" cy="6831717"/>
          </a:xfrm>
          <a:custGeom>
            <a:rect b="b" l="l" r="r" t="t"/>
            <a:pathLst>
              <a:path extrusionOk="0" h="6831717" w="4653374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62" name="Google Shape;6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9"/>
          <p:cNvSpPr txBox="1"/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>
            <a:lvl1pPr lv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" type="subTitle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30"/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67" name="Google Shape;67;p30"/>
            <p:cNvSpPr/>
            <p:nvPr/>
          </p:nvSpPr>
          <p:spPr>
            <a:xfrm>
              <a:off x="5009037" y="2525712"/>
              <a:ext cx="3601721" cy="4332288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68" name="Google Shape;68;p30"/>
            <p:cNvSpPr/>
            <p:nvPr/>
          </p:nvSpPr>
          <p:spPr>
            <a:xfrm>
              <a:off x="8589536" y="2525712"/>
              <a:ext cx="3589694" cy="4332288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69" name="Google Shape;69;p30"/>
          <p:cNvGrpSpPr/>
          <p:nvPr/>
        </p:nvGrpSpPr>
        <p:grpSpPr>
          <a:xfrm rot="10800000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70" name="Google Shape;70;p30"/>
            <p:cNvSpPr/>
            <p:nvPr/>
          </p:nvSpPr>
          <p:spPr>
            <a:xfrm>
              <a:off x="5183405" y="2678112"/>
              <a:ext cx="3601721" cy="4332288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71" name="Google Shape;71;p30"/>
            <p:cNvSpPr/>
            <p:nvPr/>
          </p:nvSpPr>
          <p:spPr>
            <a:xfrm>
              <a:off x="8763903" y="2678112"/>
              <a:ext cx="3589695" cy="4332288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descr="preencoded.png" id="72" name="Google Shape;72;p30"/>
          <p:cNvSpPr/>
          <p:nvPr/>
        </p:nvSpPr>
        <p:spPr>
          <a:xfrm>
            <a:off x="7642518" y="4577658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3" name="Google Shape;73;p30"/>
          <p:cNvSpPr txBox="1"/>
          <p:nvPr>
            <p:ph type="title"/>
          </p:nvPr>
        </p:nvSpPr>
        <p:spPr>
          <a:xfrm>
            <a:off x="1499616" y="1901952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" type="body"/>
          </p:nvPr>
        </p:nvSpPr>
        <p:spPr>
          <a:xfrm>
            <a:off x="1499616" y="2770632"/>
            <a:ext cx="5693664" cy="3122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>
  <p:cSld name="Introduc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1"/>
          <p:cNvSpPr/>
          <p:nvPr/>
        </p:nvSpPr>
        <p:spPr>
          <a:xfrm>
            <a:off x="0" y="3427336"/>
            <a:ext cx="3430200" cy="3430665"/>
          </a:xfrm>
          <a:custGeom>
            <a:rect b="b" l="l" r="r" t="t"/>
            <a:pathLst>
              <a:path extrusionOk="0" h="3430665" w="3430200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7" name="Google Shape;77;p31"/>
          <p:cNvSpPr/>
          <p:nvPr/>
        </p:nvSpPr>
        <p:spPr>
          <a:xfrm>
            <a:off x="0" y="3427336"/>
            <a:ext cx="3430200" cy="3430665"/>
          </a:xfrm>
          <a:custGeom>
            <a:rect b="b" l="l" r="r" t="t"/>
            <a:pathLst>
              <a:path extrusionOk="0" h="3430665" w="3430200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8" name="Google Shape;78;p31"/>
          <p:cNvSpPr/>
          <p:nvPr/>
        </p:nvSpPr>
        <p:spPr>
          <a:xfrm>
            <a:off x="1" y="1"/>
            <a:ext cx="3423785" cy="3437345"/>
          </a:xfrm>
          <a:custGeom>
            <a:rect b="b" l="l" r="r" t="t"/>
            <a:pathLst>
              <a:path extrusionOk="0" h="3437345" w="342378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9" name="Google Shape;79;p31"/>
          <p:cNvSpPr txBox="1"/>
          <p:nvPr>
            <p:ph type="title"/>
          </p:nvPr>
        </p:nvSpPr>
        <p:spPr>
          <a:xfrm>
            <a:off x="4224528" y="2276856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" type="body"/>
          </p:nvPr>
        </p:nvSpPr>
        <p:spPr>
          <a:xfrm>
            <a:off x="4224528" y="3222752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indent="-32385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indent="-32385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1" type="ftr"/>
          </p:nvPr>
        </p:nvSpPr>
        <p:spPr>
          <a:xfrm>
            <a:off x="4224528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31"/>
          <p:cNvSpPr/>
          <p:nvPr/>
        </p:nvSpPr>
        <p:spPr>
          <a:xfrm>
            <a:off x="1" y="869"/>
            <a:ext cx="3423785" cy="3436477"/>
          </a:xfrm>
          <a:custGeom>
            <a:rect b="b" l="l" r="r" t="t"/>
            <a:pathLst>
              <a:path extrusionOk="0" h="3436477" w="3423785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hart">
  <p:cSld name="Title and Char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6" name="Google Shape;86;p32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" type="body"/>
          </p:nvPr>
        </p:nvSpPr>
        <p:spPr>
          <a:xfrm>
            <a:off x="539496" y="2103120"/>
            <a:ext cx="11119104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 i="0" sz="4400" u="none" cap="none" strike="noStrik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9" name="Google Shape;9;p23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25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png"/><Relationship Id="rId7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"/>
          <p:cNvSpPr txBox="1"/>
          <p:nvPr>
            <p:ph type="ctrTitle"/>
          </p:nvPr>
        </p:nvSpPr>
        <p:spPr>
          <a:xfrm>
            <a:off x="1756881" y="1664413"/>
            <a:ext cx="8620017" cy="2547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 Black"/>
              <a:buNone/>
            </a:pPr>
            <a:r>
              <a:rPr lang="en-US">
                <a:solidFill>
                  <a:srgbClr val="FFFF00"/>
                </a:solidFill>
              </a:rPr>
              <a:t>OCWOC WATERSPORT  SAFETY </a:t>
            </a:r>
            <a:br>
              <a:rPr lang="en-US">
                <a:solidFill>
                  <a:srgbClr val="FFFF00"/>
                </a:solidFill>
              </a:rPr>
            </a:br>
            <a:endParaRPr>
              <a:solidFill>
                <a:srgbClr val="FFFF00"/>
              </a:solidFill>
            </a:endParaRPr>
          </a:p>
        </p:txBody>
      </p:sp>
      <p:sp>
        <p:nvSpPr>
          <p:cNvPr id="238" name="Google Shape;238;p1"/>
          <p:cNvSpPr txBox="1"/>
          <p:nvPr>
            <p:ph idx="1" type="subTitle"/>
          </p:nvPr>
        </p:nvSpPr>
        <p:spPr>
          <a:xfrm>
            <a:off x="4349496" y="3142695"/>
            <a:ext cx="3493008" cy="12200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</a:pPr>
            <a:r>
              <a:rPr lang="en-US">
                <a:solidFill>
                  <a:srgbClr val="FFFF00"/>
                </a:solidFill>
              </a:rPr>
              <a:t>Things to keep in mind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SAFETY STICKERS</a:t>
            </a:r>
            <a:endParaRPr/>
          </a:p>
        </p:txBody>
      </p:sp>
      <p:sp>
        <p:nvSpPr>
          <p:cNvPr id="312" name="Google Shape;312;p10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OCWOC sticker: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Each membership will include a sticker for all your registered vessels.  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Passenger capacity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Watch your Step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13" name="Google Shape;31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228" y="1438422"/>
            <a:ext cx="1733863" cy="168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0881" y="2889706"/>
            <a:ext cx="1671263" cy="163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0216" y="2849372"/>
            <a:ext cx="1619468" cy="163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8148" y="4742667"/>
            <a:ext cx="3352579" cy="1070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SAFETY STICKERS </a:t>
            </a:r>
            <a:endParaRPr/>
          </a:p>
        </p:txBody>
      </p:sp>
      <p:sp>
        <p:nvSpPr>
          <p:cNvPr id="322" name="Google Shape;322;p11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No drinking &amp; driving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Rules of the Road sticker 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23" name="Google Shape;3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7803" y="1438422"/>
            <a:ext cx="1674110" cy="247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2232" y="4011074"/>
            <a:ext cx="4200472" cy="1838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SAFETY STICKERS </a:t>
            </a:r>
            <a:endParaRPr/>
          </a:p>
        </p:txBody>
      </p:sp>
      <p:sp>
        <p:nvSpPr>
          <p:cNvPr id="330" name="Google Shape;330;p12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Example of some Safety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equipment location stickers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Engine Cut-off Switch Lanyard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31" name="Google Shape;3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7762" y="2744441"/>
            <a:ext cx="3652456" cy="12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7762" y="1419424"/>
            <a:ext cx="3652456" cy="123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3064" y="4027610"/>
            <a:ext cx="2722724" cy="27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SAFETY STICKERS </a:t>
            </a:r>
            <a:endParaRPr/>
          </a:p>
        </p:txBody>
      </p:sp>
      <p:sp>
        <p:nvSpPr>
          <p:cNvPr id="339" name="Google Shape;339;p13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Slide down Feet First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Stay inside railing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No jumping off boat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40" name="Google Shape;3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529589"/>
            <a:ext cx="3652456" cy="122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8133" y="2914915"/>
            <a:ext cx="3660323" cy="183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8133" y="4908669"/>
            <a:ext cx="3660323" cy="185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SAFETY STICKERS </a:t>
            </a:r>
            <a:endParaRPr/>
          </a:p>
        </p:txBody>
      </p:sp>
      <p:sp>
        <p:nvSpPr>
          <p:cNvPr id="348" name="Google Shape;348;p14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Paddlecraft reflective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If found paddlecraft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Life Jacket wear it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49" name="Google Shape;3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0186" y="1399103"/>
            <a:ext cx="1953000" cy="239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3945819"/>
            <a:ext cx="2527337" cy="1545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7914" y="5566177"/>
            <a:ext cx="1269300" cy="1286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SAFETY STICKERS </a:t>
            </a:r>
            <a:endParaRPr/>
          </a:p>
        </p:txBody>
      </p:sp>
      <p:sp>
        <p:nvSpPr>
          <p:cNvPr id="357" name="Google Shape;357;p15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VHF Procedures sticker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58" name="Google Shape;3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0657" y="1589628"/>
            <a:ext cx="2569152" cy="171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USING TECHNOLOGY</a:t>
            </a:r>
            <a:endParaRPr/>
          </a:p>
        </p:txBody>
      </p:sp>
      <p:sp>
        <p:nvSpPr>
          <p:cNvPr id="364" name="Google Shape;364;p16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Online Waivers – ability to get information to all customers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                         ahead of time, instead of just main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                         person making reservation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Map of waterways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Pre-training videos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Give boating &amp; Crab Island Safety tips to all passengers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  ahead of time.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65" name="Google Shape;3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0585" y="1370003"/>
            <a:ext cx="2859293" cy="548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7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GPS &amp; GEOFENCING</a:t>
            </a:r>
            <a:endParaRPr/>
          </a:p>
        </p:txBody>
      </p:sp>
      <p:sp>
        <p:nvSpPr>
          <p:cNvPr id="371" name="Google Shape;371;p17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GPS &amp; Geofencing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Know where vessels are at all times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descr="Map&#10;&#10;Description automatically generated" id="372" name="Google Shape;3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5080" y="2414572"/>
            <a:ext cx="5022850" cy="43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 txBox="1"/>
          <p:nvPr>
            <p:ph type="title"/>
          </p:nvPr>
        </p:nvSpPr>
        <p:spPr>
          <a:xfrm>
            <a:off x="2194228" y="732947"/>
            <a:ext cx="8989800" cy="14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GPS &amp; GEOFENCING</a:t>
            </a:r>
            <a:endParaRPr/>
          </a:p>
        </p:txBody>
      </p:sp>
      <p:sp>
        <p:nvSpPr>
          <p:cNvPr id="378" name="Google Shape;378;p18"/>
          <p:cNvSpPr txBox="1"/>
          <p:nvPr>
            <p:ph idx="1" type="body"/>
          </p:nvPr>
        </p:nvSpPr>
        <p:spPr>
          <a:xfrm>
            <a:off x="2519296" y="1754659"/>
            <a:ext cx="6766500" cy="3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GPS &amp; Geofencing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Know when vessel is speeding in no wake zones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Know when vessel goes out of bounds, such as Gulf of Mexico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descr="A picture containing diagram&#10;&#10;Description automatically generated" id="379" name="Google Shape;3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888" y="2801429"/>
            <a:ext cx="4703046" cy="401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6788" y="2801430"/>
            <a:ext cx="6203903" cy="397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GPS &amp; GEOFENCING</a:t>
            </a:r>
            <a:endParaRPr/>
          </a:p>
        </p:txBody>
      </p:sp>
      <p:sp>
        <p:nvSpPr>
          <p:cNvPr id="386" name="Google Shape;386;p19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GPS &amp; Geofencing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Alarm that will go off on vessel, so customer knows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87" name="Google Shape;38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6144" y="2846901"/>
            <a:ext cx="1974951" cy="280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0571" y="3272373"/>
            <a:ext cx="3800671" cy="2375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"/>
          <p:cNvSpPr txBox="1"/>
          <p:nvPr>
            <p:ph type="title"/>
          </p:nvPr>
        </p:nvSpPr>
        <p:spPr>
          <a:xfrm>
            <a:off x="2599962" y="1145218"/>
            <a:ext cx="8989887" cy="1216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OCWOC OBJECTIVES:</a:t>
            </a:r>
            <a:endParaRPr/>
          </a:p>
        </p:txBody>
      </p:sp>
      <p:sp>
        <p:nvSpPr>
          <p:cNvPr id="244" name="Google Shape;244;p2"/>
          <p:cNvSpPr txBox="1"/>
          <p:nvPr/>
        </p:nvSpPr>
        <p:spPr>
          <a:xfrm>
            <a:off x="3758804" y="2639473"/>
            <a:ext cx="5900099" cy="1879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5" name="Google Shape;245;p2"/>
          <p:cNvSpPr txBox="1"/>
          <p:nvPr/>
        </p:nvSpPr>
        <p:spPr>
          <a:xfrm>
            <a:off x="4389119" y="2574525"/>
            <a:ext cx="5900099" cy="3613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Share knowledge &amp; resources with industry stakeholders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Protect the interests of watersport operators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Enhance the safety of boating with public-private cooperation</a:t>
            </a:r>
            <a:endParaRPr sz="2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Become a good steward of the community</a:t>
            </a:r>
            <a:endParaRPr sz="2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6" name="Google Shape;24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6074" y="813707"/>
            <a:ext cx="1866918" cy="187926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"/>
          <p:cNvSpPr txBox="1"/>
          <p:nvPr/>
        </p:nvSpPr>
        <p:spPr>
          <a:xfrm>
            <a:off x="10513403" y="415975"/>
            <a:ext cx="10764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Website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0"/>
          <p:cNvSpPr txBox="1"/>
          <p:nvPr>
            <p:ph type="title"/>
          </p:nvPr>
        </p:nvSpPr>
        <p:spPr>
          <a:xfrm>
            <a:off x="1049154" y="732947"/>
            <a:ext cx="10134961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BOAT OKALOOSA WATERSPORT INFORMATION APP</a:t>
            </a:r>
            <a:endParaRPr/>
          </a:p>
        </p:txBody>
      </p:sp>
      <p:sp>
        <p:nvSpPr>
          <p:cNvPr id="394" name="Google Shape;394;p20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"/>
          <p:cNvSpPr txBox="1"/>
          <p:nvPr>
            <p:ph type="ctrTitle"/>
          </p:nvPr>
        </p:nvSpPr>
        <p:spPr>
          <a:xfrm>
            <a:off x="1527047" y="1975104"/>
            <a:ext cx="7520699" cy="667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HOW TO BECOME A OCWOC MEMBER? </a:t>
            </a:r>
            <a:endParaRPr/>
          </a:p>
        </p:txBody>
      </p:sp>
      <p:sp>
        <p:nvSpPr>
          <p:cNvPr id="400" name="Google Shape;400;p21"/>
          <p:cNvSpPr txBox="1"/>
          <p:nvPr>
            <p:ph idx="1" type="subTitle"/>
          </p:nvPr>
        </p:nvSpPr>
        <p:spPr>
          <a:xfrm>
            <a:off x="1545335" y="3195586"/>
            <a:ext cx="8301309" cy="182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/>
              <a:t>We ask all watersport businesses to  becomes a member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/>
              <a:t>Funding is used to develop/promote safety, such as these safety videos &amp; safety stickers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/>
              <a:t>Scan here to get more info</a:t>
            </a:r>
            <a:endParaRPr/>
          </a:p>
        </p:txBody>
      </p:sp>
      <p:pic>
        <p:nvPicPr>
          <p:cNvPr id="401" name="Google Shape;4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4564470"/>
            <a:ext cx="1844842" cy="184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2"/>
          <p:cNvSpPr txBox="1"/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407" name="Google Shape;407;p22"/>
          <p:cNvSpPr txBox="1"/>
          <p:nvPr>
            <p:ph idx="1" type="subTitle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Any questions or comments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"/>
          <p:cNvSpPr txBox="1"/>
          <p:nvPr>
            <p:ph type="title"/>
          </p:nvPr>
        </p:nvSpPr>
        <p:spPr>
          <a:xfrm>
            <a:off x="1613043" y="522514"/>
            <a:ext cx="8989887" cy="4022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ORDINANCES IN PLACE</a:t>
            </a:r>
            <a:endParaRPr/>
          </a:p>
        </p:txBody>
      </p:sp>
      <p:sp>
        <p:nvSpPr>
          <p:cNvPr id="253" name="Google Shape;253;p3"/>
          <p:cNvSpPr txBox="1"/>
          <p:nvPr>
            <p:ph idx="1" type="body"/>
          </p:nvPr>
        </p:nvSpPr>
        <p:spPr>
          <a:xfrm>
            <a:off x="2895600" y="1416517"/>
            <a:ext cx="6400800" cy="4022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City of Destin –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City of Fort Walton Beach -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Okaloosa County –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Crab Island –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FWC Livery -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54" name="Google Shape;25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7247" y="1206904"/>
            <a:ext cx="965439" cy="9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7708" y="3548903"/>
            <a:ext cx="966233" cy="9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5991" y="2381416"/>
            <a:ext cx="956695" cy="95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67246" y="4752847"/>
            <a:ext cx="956695" cy="9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5991" y="5903228"/>
            <a:ext cx="956695" cy="954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/>
          <p:nvPr>
            <p:ph type="title"/>
          </p:nvPr>
        </p:nvSpPr>
        <p:spPr>
          <a:xfrm>
            <a:off x="3493213" y="2395728"/>
            <a:ext cx="7909355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</a:pPr>
            <a:r>
              <a:rPr lang="en-US"/>
              <a:t>WRIST BAND SYSTEM</a:t>
            </a:r>
            <a:endParaRPr/>
          </a:p>
        </p:txBody>
      </p:sp>
      <p:sp>
        <p:nvSpPr>
          <p:cNvPr id="264" name="Google Shape;264;p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5" name="Google Shape;2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9696" y="3035687"/>
            <a:ext cx="6281446" cy="144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1232" y="4478336"/>
            <a:ext cx="6272124" cy="45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1910" y="3035686"/>
            <a:ext cx="6281446" cy="46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"/>
          <p:cNvSpPr txBox="1"/>
          <p:nvPr>
            <p:ph type="title"/>
          </p:nvPr>
        </p:nvSpPr>
        <p:spPr>
          <a:xfrm>
            <a:off x="2599962" y="970469"/>
            <a:ext cx="9296116" cy="1604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        SAFETY VIDEOS</a:t>
            </a:r>
            <a:endParaRPr/>
          </a:p>
        </p:txBody>
      </p:sp>
      <p:sp>
        <p:nvSpPr>
          <p:cNvPr id="273" name="Google Shape;273;p5"/>
          <p:cNvSpPr txBox="1"/>
          <p:nvPr/>
        </p:nvSpPr>
        <p:spPr>
          <a:xfrm>
            <a:off x="3758804" y="2639473"/>
            <a:ext cx="5900099" cy="1879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4" name="Google Shape;274;p5"/>
          <p:cNvSpPr txBox="1"/>
          <p:nvPr/>
        </p:nvSpPr>
        <p:spPr>
          <a:xfrm>
            <a:off x="4389119" y="1666754"/>
            <a:ext cx="6645825" cy="4520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1" marL="68122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Waverunner Safety Video</a:t>
            </a:r>
            <a:endParaRPr/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Navigational Safety Video</a:t>
            </a:r>
            <a:endParaRPr/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29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Pontoon Boat Safety Video</a:t>
            </a:r>
            <a:endParaRPr/>
          </a:p>
          <a:p>
            <a:pPr indent="-342900" lvl="2" marL="11384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Goal – to complete before Summer season</a:t>
            </a:r>
            <a:endParaRPr/>
          </a:p>
          <a:p>
            <a:pPr indent="-190500" lvl="1" marL="68122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75" name="Google Shape;27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6328" y="3405231"/>
            <a:ext cx="1033587" cy="104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6328" y="1646029"/>
            <a:ext cx="1137300" cy="1140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/>
          <p:nvPr>
            <p:ph type="title"/>
          </p:nvPr>
        </p:nvSpPr>
        <p:spPr>
          <a:xfrm>
            <a:off x="1894114" y="732947"/>
            <a:ext cx="958813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COUNTY NO WAKE ZONE </a:t>
            </a: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MAP</a:t>
            </a:r>
            <a:endParaRPr/>
          </a:p>
        </p:txBody>
      </p:sp>
      <p:pic>
        <p:nvPicPr>
          <p:cNvPr id="282" name="Google Shape;2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569" y="1573111"/>
            <a:ext cx="7484270" cy="528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03" y="1828799"/>
            <a:ext cx="1893919" cy="188820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"/>
          <p:cNvSpPr txBox="1"/>
          <p:nvPr/>
        </p:nvSpPr>
        <p:spPr>
          <a:xfrm>
            <a:off x="209006" y="3762100"/>
            <a:ext cx="16898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Download here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DETAILED WATERWAYS MAP</a:t>
            </a:r>
            <a:endParaRPr/>
          </a:p>
        </p:txBody>
      </p:sp>
      <p:graphicFrame>
        <p:nvGraphicFramePr>
          <p:cNvPr id="290" name="Google Shape;290;p7"/>
          <p:cNvGraphicFramePr/>
          <p:nvPr/>
        </p:nvGraphicFramePr>
        <p:xfrm>
          <a:off x="1854927" y="2044903"/>
          <a:ext cx="5280194" cy="4080150"/>
        </p:xfrm>
        <a:graphic>
          <a:graphicData uri="http://schemas.openxmlformats.org/presentationml/2006/ole">
            <mc:AlternateContent>
              <mc:Choice Requires="v">
                <p:oleObj r:id="rId4" imgH="4080150" imgW="5280194" progId="Acrobat.Document.DC" spid="_x0000_s1">
                  <p:embed/>
                </p:oleObj>
              </mc:Choice>
              <mc:Fallback>
                <p:oleObj r:id="rId5" imgH="4080150" imgW="5280194" progId="Acrobat.Document.DC">
                  <p:embed/>
                  <p:pic>
                    <p:nvPicPr>
                      <p:cNvPr id="290" name="Google Shape;290;p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854927" y="2044903"/>
                        <a:ext cx="5280194" cy="408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1" name="Google Shape;29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34952" y="2273229"/>
            <a:ext cx="4316968" cy="362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FUEL CONTINGENCY/OIL ABATEMENT PLAN</a:t>
            </a:r>
            <a:endParaRPr/>
          </a:p>
        </p:txBody>
      </p:sp>
      <p:sp>
        <p:nvSpPr>
          <p:cNvPr id="297" name="Google Shape;297;p8"/>
          <p:cNvSpPr txBox="1"/>
          <p:nvPr>
            <p:ph idx="1" type="body"/>
          </p:nvPr>
        </p:nvSpPr>
        <p:spPr>
          <a:xfrm>
            <a:off x="2519296" y="2143897"/>
            <a:ext cx="6766560" cy="312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Oil Sorbent Hydrocarbon Containment Boom to go around the longest vessel on the property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Hydrocarbon Absorbent Pads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Granular Absorbent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3662" y="3684485"/>
            <a:ext cx="4789494" cy="299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"/>
          <p:cNvSpPr txBox="1"/>
          <p:nvPr>
            <p:ph type="title"/>
          </p:nvPr>
        </p:nvSpPr>
        <p:spPr>
          <a:xfrm>
            <a:off x="2194228" y="732947"/>
            <a:ext cx="8989887" cy="1410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U.S.G.G. </a:t>
            </a:r>
            <a:r>
              <a:rPr b="1" lang="en-US" sz="4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AUXILIARY  VESSEL SAFETY CHECK</a:t>
            </a:r>
            <a:endParaRPr/>
          </a:p>
        </p:txBody>
      </p:sp>
      <p:sp>
        <p:nvSpPr>
          <p:cNvPr id="304" name="Google Shape;304;p9"/>
          <p:cNvSpPr txBox="1"/>
          <p:nvPr>
            <p:ph idx="1" type="body"/>
          </p:nvPr>
        </p:nvSpPr>
        <p:spPr>
          <a:xfrm>
            <a:off x="2519296" y="1754659"/>
            <a:ext cx="6766560" cy="3513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Coast Guard Auxiliary Safety Inspection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If NAV lights are an issue of failing, use battery operated in a watertight container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305" name="Google Shape;3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624671" y="2579813"/>
            <a:ext cx="3219615" cy="405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8624868" y="2416188"/>
            <a:ext cx="2700832" cy="202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2022-11-22T14:17:14Z</dcterms:created>
  <dc:creator>John Stephens</dc:creator>
</cp:coreProperties>
</file>