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2"/>
  </p:notesMasterIdLst>
  <p:sldIdLst>
    <p:sldId id="260" r:id="rId2"/>
    <p:sldId id="273" r:id="rId3"/>
    <p:sldId id="272" r:id="rId4"/>
    <p:sldId id="274" r:id="rId5"/>
    <p:sldId id="275" r:id="rId6"/>
    <p:sldId id="276" r:id="rId7"/>
    <p:sldId id="277" r:id="rId8"/>
    <p:sldId id="278" r:id="rId9"/>
    <p:sldId id="300" r:id="rId10"/>
    <p:sldId id="301" r:id="rId11"/>
    <p:sldId id="306" r:id="rId12"/>
    <p:sldId id="303" r:id="rId13"/>
    <p:sldId id="304" r:id="rId14"/>
    <p:sldId id="305" r:id="rId15"/>
    <p:sldId id="279" r:id="rId16"/>
    <p:sldId id="282" r:id="rId17"/>
    <p:sldId id="283" r:id="rId18"/>
    <p:sldId id="284" r:id="rId19"/>
    <p:sldId id="280" r:id="rId20"/>
    <p:sldId id="285" r:id="rId21"/>
    <p:sldId id="286" r:id="rId22"/>
    <p:sldId id="287" r:id="rId23"/>
    <p:sldId id="290" r:id="rId24"/>
    <p:sldId id="291" r:id="rId25"/>
    <p:sldId id="292" r:id="rId26"/>
    <p:sldId id="295" r:id="rId27"/>
    <p:sldId id="296" r:id="rId28"/>
    <p:sldId id="297" r:id="rId29"/>
    <p:sldId id="299" r:id="rId30"/>
    <p:sldId id="25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B961A-67F1-4668-AD33-80C02A9B47E6}" v="77" dt="2019-04-02T21:14:04.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5" autoAdjust="0"/>
    <p:restoredTop sz="80729" autoAdjust="0"/>
  </p:normalViewPr>
  <p:slideViewPr>
    <p:cSldViewPr snapToGrid="0" snapToObjects="1">
      <p:cViewPr varScale="1">
        <p:scale>
          <a:sx n="67" d="100"/>
          <a:sy n="67" d="100"/>
        </p:scale>
        <p:origin x="360" y="78"/>
      </p:cViewPr>
      <p:guideLst>
        <p:guide orient="horz" pos="2160"/>
        <p:guide pos="3840"/>
      </p:guideLst>
    </p:cSldViewPr>
  </p:slideViewPr>
  <p:outlineViewPr>
    <p:cViewPr>
      <p:scale>
        <a:sx n="33" d="100"/>
        <a:sy n="33" d="100"/>
      </p:scale>
      <p:origin x="0" y="-930"/>
    </p:cViewPr>
  </p:outlineViewPr>
  <p:notesTextViewPr>
    <p:cViewPr>
      <p:scale>
        <a:sx n="3" d="2"/>
        <a:sy n="3" d="2"/>
      </p:scale>
      <p:origin x="0" y="0"/>
    </p:cViewPr>
  </p:notesTextViewPr>
  <p:notesViewPr>
    <p:cSldViewPr snapToGrid="0" snapToObjects="1">
      <p:cViewPr varScale="1">
        <p:scale>
          <a:sx n="58" d="100"/>
          <a:sy n="58" d="100"/>
        </p:scale>
        <p:origin x="30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Prosser" userId="6121e42f-8d4b-4dfb-a61f-f8a0721bf5ac" providerId="ADAL" clId="{AA2B961A-67F1-4668-AD33-80C02A9B47E6}"/>
    <pc:docChg chg="undo custSel mod addSld delSld modSld sldOrd modMainMaster">
      <pc:chgData name="Greg Prosser" userId="6121e42f-8d4b-4dfb-a61f-f8a0721bf5ac" providerId="ADAL" clId="{AA2B961A-67F1-4668-AD33-80C02A9B47E6}" dt="2019-04-02T21:14:09.136" v="611" actId="1076"/>
      <pc:docMkLst>
        <pc:docMk/>
      </pc:docMkLst>
      <pc:sldChg chg="addSp modSp">
        <pc:chgData name="Greg Prosser" userId="6121e42f-8d4b-4dfb-a61f-f8a0721bf5ac" providerId="ADAL" clId="{AA2B961A-67F1-4668-AD33-80C02A9B47E6}" dt="2019-04-02T20:10:08.494" v="332" actId="122"/>
        <pc:sldMkLst>
          <pc:docMk/>
          <pc:sldMk cId="2878772435" sldId="260"/>
        </pc:sldMkLst>
        <pc:spChg chg="add mod">
          <ac:chgData name="Greg Prosser" userId="6121e42f-8d4b-4dfb-a61f-f8a0721bf5ac" providerId="ADAL" clId="{AA2B961A-67F1-4668-AD33-80C02A9B47E6}" dt="2019-04-02T20:10:08.494" v="332" actId="122"/>
          <ac:spMkLst>
            <pc:docMk/>
            <pc:sldMk cId="2878772435" sldId="260"/>
            <ac:spMk id="3" creationId="{C1739F89-4DA4-4EAA-9020-D44285894CD2}"/>
          </ac:spMkLst>
        </pc:spChg>
      </pc:sldChg>
      <pc:sldChg chg="addSp modSp modAnim">
        <pc:chgData name="Greg Prosser" userId="6121e42f-8d4b-4dfb-a61f-f8a0721bf5ac" providerId="ADAL" clId="{AA2B961A-67F1-4668-AD33-80C02A9B47E6}" dt="2019-04-02T20:07:54.292" v="273" actId="1076"/>
        <pc:sldMkLst>
          <pc:docMk/>
          <pc:sldMk cId="3048919675" sldId="272"/>
        </pc:sldMkLst>
        <pc:spChg chg="mod">
          <ac:chgData name="Greg Prosser" userId="6121e42f-8d4b-4dfb-a61f-f8a0721bf5ac" providerId="ADAL" clId="{AA2B961A-67F1-4668-AD33-80C02A9B47E6}" dt="2019-01-15T21:58:18.885" v="18" actId="1076"/>
          <ac:spMkLst>
            <pc:docMk/>
            <pc:sldMk cId="3048919675" sldId="272"/>
            <ac:spMk id="3" creationId="{00000000-0000-0000-0000-000000000000}"/>
          </ac:spMkLst>
        </pc:spChg>
        <pc:spChg chg="add mod">
          <ac:chgData name="Greg Prosser" userId="6121e42f-8d4b-4dfb-a61f-f8a0721bf5ac" providerId="ADAL" clId="{AA2B961A-67F1-4668-AD33-80C02A9B47E6}" dt="2019-04-02T20:07:54.292" v="273" actId="1076"/>
          <ac:spMkLst>
            <pc:docMk/>
            <pc:sldMk cId="3048919675" sldId="272"/>
            <ac:spMk id="5" creationId="{BEE4191C-F965-4136-A4E6-E7D6D2789AE4}"/>
          </ac:spMkLst>
        </pc:spChg>
      </pc:sldChg>
      <pc:sldChg chg="modSp">
        <pc:chgData name="Greg Prosser" userId="6121e42f-8d4b-4dfb-a61f-f8a0721bf5ac" providerId="ADAL" clId="{AA2B961A-67F1-4668-AD33-80C02A9B47E6}" dt="2019-04-02T20:49:41.461" v="349" actId="27636"/>
        <pc:sldMkLst>
          <pc:docMk/>
          <pc:sldMk cId="3425239349" sldId="273"/>
        </pc:sldMkLst>
        <pc:spChg chg="mod">
          <ac:chgData name="Greg Prosser" userId="6121e42f-8d4b-4dfb-a61f-f8a0721bf5ac" providerId="ADAL" clId="{AA2B961A-67F1-4668-AD33-80C02A9B47E6}" dt="2019-04-02T20:49:41.461" v="349" actId="27636"/>
          <ac:spMkLst>
            <pc:docMk/>
            <pc:sldMk cId="3425239349" sldId="273"/>
            <ac:spMk id="3" creationId="{00000000-0000-0000-0000-000000000000}"/>
          </ac:spMkLst>
        </pc:spChg>
      </pc:sldChg>
      <pc:sldChg chg="addSp delSp modSp delDesignElem modNotesTx">
        <pc:chgData name="Greg Prosser" userId="6121e42f-8d4b-4dfb-a61f-f8a0721bf5ac" providerId="ADAL" clId="{AA2B961A-67F1-4668-AD33-80C02A9B47E6}" dt="2019-04-02T20:01:44.624" v="256"/>
        <pc:sldMkLst>
          <pc:docMk/>
          <pc:sldMk cId="4278477555" sldId="276"/>
        </pc:sldMkLst>
        <pc:spChg chg="mod">
          <ac:chgData name="Greg Prosser" userId="6121e42f-8d4b-4dfb-a61f-f8a0721bf5ac" providerId="ADAL" clId="{AA2B961A-67F1-4668-AD33-80C02A9B47E6}" dt="2019-04-02T20:01:44.624" v="256"/>
          <ac:spMkLst>
            <pc:docMk/>
            <pc:sldMk cId="4278477555" sldId="276"/>
            <ac:spMk id="3" creationId="{0D38364D-FD3E-4181-A68F-F8DA30F6102F}"/>
          </ac:spMkLst>
        </pc:spChg>
        <pc:spChg chg="add del">
          <ac:chgData name="Greg Prosser" userId="6121e42f-8d4b-4dfb-a61f-f8a0721bf5ac" providerId="ADAL" clId="{AA2B961A-67F1-4668-AD33-80C02A9B47E6}" dt="2019-04-02T20:01:44.624" v="256"/>
          <ac:spMkLst>
            <pc:docMk/>
            <pc:sldMk cId="4278477555" sldId="276"/>
            <ac:spMk id="6" creationId="{4038CB10-1F5C-4D54-9DF7-12586DE5B007}"/>
          </ac:spMkLst>
        </pc:spChg>
        <pc:spChg chg="add del">
          <ac:chgData name="Greg Prosser" userId="6121e42f-8d4b-4dfb-a61f-f8a0721bf5ac" providerId="ADAL" clId="{AA2B961A-67F1-4668-AD33-80C02A9B47E6}" dt="2019-04-02T20:01:44.624" v="256"/>
          <ac:spMkLst>
            <pc:docMk/>
            <pc:sldMk cId="4278477555" sldId="276"/>
            <ac:spMk id="7" creationId="{73ED6512-6858-4552-B699-9A97FE9A4EA2}"/>
          </ac:spMkLst>
        </pc:spChg>
        <pc:picChg chg="add del">
          <ac:chgData name="Greg Prosser" userId="6121e42f-8d4b-4dfb-a61f-f8a0721bf5ac" providerId="ADAL" clId="{AA2B961A-67F1-4668-AD33-80C02A9B47E6}" dt="2019-04-01T20:17:53.820" v="237"/>
          <ac:picMkLst>
            <pc:docMk/>
            <pc:sldMk cId="4278477555" sldId="276"/>
            <ac:picMk id="4" creationId="{18E7DDE1-472D-497F-BEB9-1E5D495AA6D9}"/>
          </ac:picMkLst>
        </pc:picChg>
      </pc:sldChg>
      <pc:sldChg chg="modSp modAnim">
        <pc:chgData name="Greg Prosser" userId="6121e42f-8d4b-4dfb-a61f-f8a0721bf5ac" providerId="ADAL" clId="{AA2B961A-67F1-4668-AD33-80C02A9B47E6}" dt="2019-04-02T20:57:14.710" v="393" actId="14100"/>
        <pc:sldMkLst>
          <pc:docMk/>
          <pc:sldMk cId="1218868029" sldId="278"/>
        </pc:sldMkLst>
        <pc:spChg chg="mod">
          <ac:chgData name="Greg Prosser" userId="6121e42f-8d4b-4dfb-a61f-f8a0721bf5ac" providerId="ADAL" clId="{AA2B961A-67F1-4668-AD33-80C02A9B47E6}" dt="2019-04-02T20:57:14.710" v="393" actId="14100"/>
          <ac:spMkLst>
            <pc:docMk/>
            <pc:sldMk cId="1218868029" sldId="278"/>
            <ac:spMk id="2" creationId="{EC0BBB93-152A-4310-8915-3A9A745D4A78}"/>
          </ac:spMkLst>
        </pc:spChg>
        <pc:spChg chg="mod">
          <ac:chgData name="Greg Prosser" userId="6121e42f-8d4b-4dfb-a61f-f8a0721bf5ac" providerId="ADAL" clId="{AA2B961A-67F1-4668-AD33-80C02A9B47E6}" dt="2019-01-19T21:00:46.839" v="189" actId="6549"/>
          <ac:spMkLst>
            <pc:docMk/>
            <pc:sldMk cId="1218868029" sldId="278"/>
            <ac:spMk id="3" creationId="{68C6462C-3A42-4194-9FBF-D5510F35BC4F}"/>
          </ac:spMkLst>
        </pc:spChg>
      </pc:sldChg>
      <pc:sldChg chg="modSp">
        <pc:chgData name="Greg Prosser" userId="6121e42f-8d4b-4dfb-a61f-f8a0721bf5ac" providerId="ADAL" clId="{AA2B961A-67F1-4668-AD33-80C02A9B47E6}" dt="2019-04-02T20:01:24.713" v="251"/>
        <pc:sldMkLst>
          <pc:docMk/>
          <pc:sldMk cId="396485450" sldId="279"/>
        </pc:sldMkLst>
        <pc:spChg chg="mod">
          <ac:chgData name="Greg Prosser" userId="6121e42f-8d4b-4dfb-a61f-f8a0721bf5ac" providerId="ADAL" clId="{AA2B961A-67F1-4668-AD33-80C02A9B47E6}" dt="2019-04-02T20:01:24.713" v="251"/>
          <ac:spMkLst>
            <pc:docMk/>
            <pc:sldMk cId="396485450" sldId="279"/>
            <ac:spMk id="2" creationId="{227602FC-9C71-4BEA-8738-74F3EA4A2FC8}"/>
          </ac:spMkLst>
        </pc:spChg>
      </pc:sldChg>
      <pc:sldChg chg="modAnim">
        <pc:chgData name="Greg Prosser" userId="6121e42f-8d4b-4dfb-a61f-f8a0721bf5ac" providerId="ADAL" clId="{AA2B961A-67F1-4668-AD33-80C02A9B47E6}" dt="2019-01-15T21:55:12.287" v="1"/>
        <pc:sldMkLst>
          <pc:docMk/>
          <pc:sldMk cId="1440736020" sldId="280"/>
        </pc:sldMkLst>
      </pc:sldChg>
      <pc:sldChg chg="modSp">
        <pc:chgData name="Greg Prosser" userId="6121e42f-8d4b-4dfb-a61f-f8a0721bf5ac" providerId="ADAL" clId="{AA2B961A-67F1-4668-AD33-80C02A9B47E6}" dt="2019-04-02T20:47:01.141" v="337" actId="1076"/>
        <pc:sldMkLst>
          <pc:docMk/>
          <pc:sldMk cId="3167644261" sldId="281"/>
        </pc:sldMkLst>
        <pc:spChg chg="mod">
          <ac:chgData name="Greg Prosser" userId="6121e42f-8d4b-4dfb-a61f-f8a0721bf5ac" providerId="ADAL" clId="{AA2B961A-67F1-4668-AD33-80C02A9B47E6}" dt="2019-04-02T20:47:01.141" v="337" actId="1076"/>
          <ac:spMkLst>
            <pc:docMk/>
            <pc:sldMk cId="3167644261" sldId="281"/>
            <ac:spMk id="3" creationId="{96FD6E8F-AA92-4925-AF76-D6BE66078558}"/>
          </ac:spMkLst>
        </pc:spChg>
      </pc:sldChg>
      <pc:sldChg chg="addSp delSp delDesignElem">
        <pc:chgData name="Greg Prosser" userId="6121e42f-8d4b-4dfb-a61f-f8a0721bf5ac" providerId="ADAL" clId="{AA2B961A-67F1-4668-AD33-80C02A9B47E6}" dt="2019-04-02T20:01:24.713" v="251"/>
        <pc:sldMkLst>
          <pc:docMk/>
          <pc:sldMk cId="4081794766" sldId="282"/>
        </pc:sldMkLst>
        <pc:spChg chg="add del">
          <ac:chgData name="Greg Prosser" userId="6121e42f-8d4b-4dfb-a61f-f8a0721bf5ac" providerId="ADAL" clId="{AA2B961A-67F1-4668-AD33-80C02A9B47E6}" dt="2019-04-02T20:01:24.713" v="251"/>
          <ac:spMkLst>
            <pc:docMk/>
            <pc:sldMk cId="4081794766" sldId="282"/>
            <ac:spMk id="9" creationId="{3CD9DF72-87A3-404E-A828-84CBF11A8303}"/>
          </ac:spMkLst>
        </pc:spChg>
        <pc:cxnChg chg="add del">
          <ac:chgData name="Greg Prosser" userId="6121e42f-8d4b-4dfb-a61f-f8a0721bf5ac" providerId="ADAL" clId="{AA2B961A-67F1-4668-AD33-80C02A9B47E6}" dt="2019-04-02T20:01:24.713" v="251"/>
          <ac:cxnSpMkLst>
            <pc:docMk/>
            <pc:sldMk cId="4081794766" sldId="282"/>
            <ac:cxnSpMk id="11" creationId="{20E3A342-4D61-4E3F-AF90-1AB42AEB96CC}"/>
          </ac:cxnSpMkLst>
        </pc:cxnChg>
      </pc:sldChg>
      <pc:sldChg chg="modNotesTx">
        <pc:chgData name="Greg Prosser" userId="6121e42f-8d4b-4dfb-a61f-f8a0721bf5ac" providerId="ADAL" clId="{AA2B961A-67F1-4668-AD33-80C02A9B47E6}" dt="2019-01-19T21:05:58.130" v="194" actId="20577"/>
        <pc:sldMkLst>
          <pc:docMk/>
          <pc:sldMk cId="565525837" sldId="284"/>
        </pc:sldMkLst>
      </pc:sldChg>
      <pc:sldChg chg="modSp">
        <pc:chgData name="Greg Prosser" userId="6121e42f-8d4b-4dfb-a61f-f8a0721bf5ac" providerId="ADAL" clId="{AA2B961A-67F1-4668-AD33-80C02A9B47E6}" dt="2019-04-02T20:01:24.713" v="251"/>
        <pc:sldMkLst>
          <pc:docMk/>
          <pc:sldMk cId="3445335780" sldId="285"/>
        </pc:sldMkLst>
        <pc:spChg chg="mod">
          <ac:chgData name="Greg Prosser" userId="6121e42f-8d4b-4dfb-a61f-f8a0721bf5ac" providerId="ADAL" clId="{AA2B961A-67F1-4668-AD33-80C02A9B47E6}" dt="2019-04-02T20:01:24.713" v="251"/>
          <ac:spMkLst>
            <pc:docMk/>
            <pc:sldMk cId="3445335780" sldId="285"/>
            <ac:spMk id="2" creationId="{0B4E7A7D-D04D-493B-8590-C63C21B30452}"/>
          </ac:spMkLst>
        </pc:spChg>
      </pc:sldChg>
      <pc:sldChg chg="del">
        <pc:chgData name="Greg Prosser" userId="6121e42f-8d4b-4dfb-a61f-f8a0721bf5ac" providerId="ADAL" clId="{AA2B961A-67F1-4668-AD33-80C02A9B47E6}" dt="2019-04-02T20:48:09.195" v="338" actId="2696"/>
        <pc:sldMkLst>
          <pc:docMk/>
          <pc:sldMk cId="582765891" sldId="288"/>
        </pc:sldMkLst>
      </pc:sldChg>
      <pc:sldChg chg="del">
        <pc:chgData name="Greg Prosser" userId="6121e42f-8d4b-4dfb-a61f-f8a0721bf5ac" providerId="ADAL" clId="{AA2B961A-67F1-4668-AD33-80C02A9B47E6}" dt="2019-04-02T21:12:07.140" v="578" actId="2696"/>
        <pc:sldMkLst>
          <pc:docMk/>
          <pc:sldMk cId="2434672976" sldId="289"/>
        </pc:sldMkLst>
      </pc:sldChg>
      <pc:sldChg chg="addSp delSp delDesignElem">
        <pc:chgData name="Greg Prosser" userId="6121e42f-8d4b-4dfb-a61f-f8a0721bf5ac" providerId="ADAL" clId="{AA2B961A-67F1-4668-AD33-80C02A9B47E6}" dt="2019-04-02T20:01:24.713" v="251"/>
        <pc:sldMkLst>
          <pc:docMk/>
          <pc:sldMk cId="3423817213" sldId="290"/>
        </pc:sldMkLst>
        <pc:spChg chg="add del">
          <ac:chgData name="Greg Prosser" userId="6121e42f-8d4b-4dfb-a61f-f8a0721bf5ac" providerId="ADAL" clId="{AA2B961A-67F1-4668-AD33-80C02A9B47E6}" dt="2019-04-02T20:01:24.713" v="251"/>
          <ac:spMkLst>
            <pc:docMk/>
            <pc:sldMk cId="3423817213" sldId="290"/>
            <ac:spMk id="7" creationId="{AFA67CD3-AB4E-4A7A-BEB8-53C445D8C44E}"/>
          </ac:spMkLst>
        </pc:spChg>
        <pc:spChg chg="add del">
          <ac:chgData name="Greg Prosser" userId="6121e42f-8d4b-4dfb-a61f-f8a0721bf5ac" providerId="ADAL" clId="{AA2B961A-67F1-4668-AD33-80C02A9B47E6}" dt="2019-04-02T20:01:24.713" v="251"/>
          <ac:spMkLst>
            <pc:docMk/>
            <pc:sldMk cId="3423817213" sldId="290"/>
            <ac:spMk id="14" creationId="{339C8D78-A644-462F-B674-F440635E5353}"/>
          </ac:spMkLst>
        </pc:spChg>
        <pc:picChg chg="add del">
          <ac:chgData name="Greg Prosser" userId="6121e42f-8d4b-4dfb-a61f-f8a0721bf5ac" providerId="ADAL" clId="{AA2B961A-67F1-4668-AD33-80C02A9B47E6}" dt="2019-04-02T20:01:24.713" v="251"/>
          <ac:picMkLst>
            <pc:docMk/>
            <pc:sldMk cId="3423817213" sldId="290"/>
            <ac:picMk id="12" creationId="{07CF545F-9C2E-4446-97CD-AD92990C2B68}"/>
          </ac:picMkLst>
        </pc:picChg>
      </pc:sldChg>
      <pc:sldChg chg="addSp delSp delDesignElem">
        <pc:chgData name="Greg Prosser" userId="6121e42f-8d4b-4dfb-a61f-f8a0721bf5ac" providerId="ADAL" clId="{AA2B961A-67F1-4668-AD33-80C02A9B47E6}" dt="2019-04-02T20:01:24.713" v="251"/>
        <pc:sldMkLst>
          <pc:docMk/>
          <pc:sldMk cId="3490620279" sldId="291"/>
        </pc:sldMkLst>
        <pc:cxnChg chg="add del">
          <ac:chgData name="Greg Prosser" userId="6121e42f-8d4b-4dfb-a61f-f8a0721bf5ac" providerId="ADAL" clId="{AA2B961A-67F1-4668-AD33-80C02A9B47E6}" dt="2019-04-02T20:01:24.713" v="251"/>
          <ac:cxnSpMkLst>
            <pc:docMk/>
            <pc:sldMk cId="3490620279" sldId="291"/>
            <ac:cxnSpMk id="9" creationId="{E4A809D5-3600-46D4-A466-67F2349A54FB}"/>
          </ac:cxnSpMkLst>
        </pc:cxnChg>
      </pc:sldChg>
      <pc:sldChg chg="addSp delSp modSp mod setBg setClrOvrMap delDesignElem">
        <pc:chgData name="Greg Prosser" userId="6121e42f-8d4b-4dfb-a61f-f8a0721bf5ac" providerId="ADAL" clId="{AA2B961A-67F1-4668-AD33-80C02A9B47E6}" dt="2019-04-02T20:01:24.713" v="251"/>
        <pc:sldMkLst>
          <pc:docMk/>
          <pc:sldMk cId="1406596296" sldId="292"/>
        </pc:sldMkLst>
        <pc:spChg chg="mod">
          <ac:chgData name="Greg Prosser" userId="6121e42f-8d4b-4dfb-a61f-f8a0721bf5ac" providerId="ADAL" clId="{AA2B961A-67F1-4668-AD33-80C02A9B47E6}" dt="2019-01-15T22:13:47.459" v="71" actId="26606"/>
          <ac:spMkLst>
            <pc:docMk/>
            <pc:sldMk cId="1406596296" sldId="292"/>
            <ac:spMk id="2" creationId="{E2638F64-42A9-4FDB-9C5F-602C624506C6}"/>
          </ac:spMkLst>
        </pc:spChg>
        <pc:spChg chg="mod">
          <ac:chgData name="Greg Prosser" userId="6121e42f-8d4b-4dfb-a61f-f8a0721bf5ac" providerId="ADAL" clId="{AA2B961A-67F1-4668-AD33-80C02A9B47E6}" dt="2019-01-15T22:13:47.459" v="71" actId="26606"/>
          <ac:spMkLst>
            <pc:docMk/>
            <pc:sldMk cId="1406596296" sldId="292"/>
            <ac:spMk id="3" creationId="{9D647C7C-2F6D-4C5F-982B-23B6602E0D51}"/>
          </ac:spMkLst>
        </pc:spChg>
        <pc:spChg chg="add del">
          <ac:chgData name="Greg Prosser" userId="6121e42f-8d4b-4dfb-a61f-f8a0721bf5ac" providerId="ADAL" clId="{AA2B961A-67F1-4668-AD33-80C02A9B47E6}" dt="2019-04-02T20:01:24.713" v="251"/>
          <ac:spMkLst>
            <pc:docMk/>
            <pc:sldMk cId="1406596296" sldId="292"/>
            <ac:spMk id="12" creationId="{61445B8C-D724-4F73-AB77-3CCE4E822C9D}"/>
          </ac:spMkLst>
        </pc:spChg>
        <pc:picChg chg="add del mod">
          <ac:chgData name="Greg Prosser" userId="6121e42f-8d4b-4dfb-a61f-f8a0721bf5ac" providerId="ADAL" clId="{AA2B961A-67F1-4668-AD33-80C02A9B47E6}" dt="2019-01-15T22:10:09.607" v="61"/>
          <ac:picMkLst>
            <pc:docMk/>
            <pc:sldMk cId="1406596296" sldId="292"/>
            <ac:picMk id="4" creationId="{56E284AD-A55D-49C1-B4C4-242307F042BD}"/>
          </ac:picMkLst>
        </pc:picChg>
        <pc:picChg chg="del mod">
          <ac:chgData name="Greg Prosser" userId="6121e42f-8d4b-4dfb-a61f-f8a0721bf5ac" providerId="ADAL" clId="{AA2B961A-67F1-4668-AD33-80C02A9B47E6}" dt="2019-01-15T22:10:09.607" v="61"/>
          <ac:picMkLst>
            <pc:docMk/>
            <pc:sldMk cId="1406596296" sldId="292"/>
            <ac:picMk id="5" creationId="{25F10B38-BF46-48A9-A670-F361BA364255}"/>
          </ac:picMkLst>
        </pc:picChg>
        <pc:picChg chg="add mod">
          <ac:chgData name="Greg Prosser" userId="6121e42f-8d4b-4dfb-a61f-f8a0721bf5ac" providerId="ADAL" clId="{AA2B961A-67F1-4668-AD33-80C02A9B47E6}" dt="2019-01-15T22:14:21.648" v="96" actId="1036"/>
          <ac:picMkLst>
            <pc:docMk/>
            <pc:sldMk cId="1406596296" sldId="292"/>
            <ac:picMk id="6" creationId="{617772D5-A593-425F-94FE-A3B99839F48B}"/>
          </ac:picMkLst>
        </pc:picChg>
        <pc:picChg chg="add mod">
          <ac:chgData name="Greg Prosser" userId="6121e42f-8d4b-4dfb-a61f-f8a0721bf5ac" providerId="ADAL" clId="{AA2B961A-67F1-4668-AD33-80C02A9B47E6}" dt="2019-01-15T22:14:37.738" v="98" actId="14100"/>
          <ac:picMkLst>
            <pc:docMk/>
            <pc:sldMk cId="1406596296" sldId="292"/>
            <ac:picMk id="7" creationId="{F2CF52C5-D2AD-4E56-BB03-2E645E6573E7}"/>
          </ac:picMkLst>
        </pc:picChg>
        <pc:picChg chg="add del mod">
          <ac:chgData name="Greg Prosser" userId="6121e42f-8d4b-4dfb-a61f-f8a0721bf5ac" providerId="ADAL" clId="{AA2B961A-67F1-4668-AD33-80C02A9B47E6}" dt="2019-01-15T22:04:21.624" v="48" actId="478"/>
          <ac:picMkLst>
            <pc:docMk/>
            <pc:sldMk cId="1406596296" sldId="292"/>
            <ac:picMk id="1026" creationId="{939BA05E-6920-445E-A444-FA0880C7BCA2}"/>
          </ac:picMkLst>
        </pc:picChg>
        <pc:picChg chg="add del mod">
          <ac:chgData name="Greg Prosser" userId="6121e42f-8d4b-4dfb-a61f-f8a0721bf5ac" providerId="ADAL" clId="{AA2B961A-67F1-4668-AD33-80C02A9B47E6}" dt="2019-01-15T22:09:37.459" v="57"/>
          <ac:picMkLst>
            <pc:docMk/>
            <pc:sldMk cId="1406596296" sldId="292"/>
            <ac:picMk id="1027" creationId="{21F9C575-8B84-4D28-96A8-602FECEE4AE5}"/>
          </ac:picMkLst>
        </pc:picChg>
        <pc:cxnChg chg="add del">
          <ac:chgData name="Greg Prosser" userId="6121e42f-8d4b-4dfb-a61f-f8a0721bf5ac" providerId="ADAL" clId="{AA2B961A-67F1-4668-AD33-80C02A9B47E6}" dt="2019-04-02T20:01:24.713" v="251"/>
          <ac:cxnSpMkLst>
            <pc:docMk/>
            <pc:sldMk cId="1406596296" sldId="292"/>
            <ac:cxnSpMk id="14" creationId="{99905336-A7CD-4C75-9E77-C704674F4047}"/>
          </ac:cxnSpMkLst>
        </pc:cxnChg>
      </pc:sldChg>
      <pc:sldChg chg="del">
        <pc:chgData name="Greg Prosser" userId="6121e42f-8d4b-4dfb-a61f-f8a0721bf5ac" providerId="ADAL" clId="{AA2B961A-67F1-4668-AD33-80C02A9B47E6}" dt="2019-04-02T20:48:35.975" v="339" actId="2696"/>
        <pc:sldMkLst>
          <pc:docMk/>
          <pc:sldMk cId="3668748153" sldId="293"/>
        </pc:sldMkLst>
      </pc:sldChg>
      <pc:sldChg chg="modSp">
        <pc:chgData name="Greg Prosser" userId="6121e42f-8d4b-4dfb-a61f-f8a0721bf5ac" providerId="ADAL" clId="{AA2B961A-67F1-4668-AD33-80C02A9B47E6}" dt="2019-04-02T20:48:58.685" v="346" actId="1076"/>
        <pc:sldMkLst>
          <pc:docMk/>
          <pc:sldMk cId="547729962" sldId="294"/>
        </pc:sldMkLst>
        <pc:spChg chg="mod">
          <ac:chgData name="Greg Prosser" userId="6121e42f-8d4b-4dfb-a61f-f8a0721bf5ac" providerId="ADAL" clId="{AA2B961A-67F1-4668-AD33-80C02A9B47E6}" dt="2019-04-02T20:48:58.685" v="346" actId="1076"/>
          <ac:spMkLst>
            <pc:docMk/>
            <pc:sldMk cId="547729962" sldId="294"/>
            <ac:spMk id="3" creationId="{D7BF5DC2-A9A6-4B3A-807A-ECE08CEE7DF2}"/>
          </ac:spMkLst>
        </pc:spChg>
      </pc:sldChg>
      <pc:sldChg chg="addSp delSp delDesignElem">
        <pc:chgData name="Greg Prosser" userId="6121e42f-8d4b-4dfb-a61f-f8a0721bf5ac" providerId="ADAL" clId="{AA2B961A-67F1-4668-AD33-80C02A9B47E6}" dt="2019-04-02T20:01:24.713" v="251"/>
        <pc:sldMkLst>
          <pc:docMk/>
          <pc:sldMk cId="357214790" sldId="295"/>
        </pc:sldMkLst>
        <pc:spChg chg="add del">
          <ac:chgData name="Greg Prosser" userId="6121e42f-8d4b-4dfb-a61f-f8a0721bf5ac" providerId="ADAL" clId="{AA2B961A-67F1-4668-AD33-80C02A9B47E6}" dt="2019-04-02T20:01:24.713" v="251"/>
          <ac:spMkLst>
            <pc:docMk/>
            <pc:sldMk cId="357214790" sldId="295"/>
            <ac:spMk id="9" creationId="{4038CB10-1F5C-4D54-9DF7-12586DE5B007}"/>
          </ac:spMkLst>
        </pc:spChg>
        <pc:spChg chg="add del">
          <ac:chgData name="Greg Prosser" userId="6121e42f-8d4b-4dfb-a61f-f8a0721bf5ac" providerId="ADAL" clId="{AA2B961A-67F1-4668-AD33-80C02A9B47E6}" dt="2019-04-02T20:01:24.713" v="251"/>
          <ac:spMkLst>
            <pc:docMk/>
            <pc:sldMk cId="357214790" sldId="295"/>
            <ac:spMk id="11" creationId="{73ED6512-6858-4552-B699-9A97FE9A4EA2}"/>
          </ac:spMkLst>
        </pc:spChg>
      </pc:sldChg>
      <pc:sldChg chg="addSp delSp modSp delDesignElem">
        <pc:chgData name="Greg Prosser" userId="6121e42f-8d4b-4dfb-a61f-f8a0721bf5ac" providerId="ADAL" clId="{AA2B961A-67F1-4668-AD33-80C02A9B47E6}" dt="2019-04-02T20:01:24.713" v="251"/>
        <pc:sldMkLst>
          <pc:docMk/>
          <pc:sldMk cId="1520832037" sldId="297"/>
        </pc:sldMkLst>
        <pc:spChg chg="mod">
          <ac:chgData name="Greg Prosser" userId="6121e42f-8d4b-4dfb-a61f-f8a0721bf5ac" providerId="ADAL" clId="{AA2B961A-67F1-4668-AD33-80C02A9B47E6}" dt="2019-01-19T21:10:59.531" v="198" actId="20577"/>
          <ac:spMkLst>
            <pc:docMk/>
            <pc:sldMk cId="1520832037" sldId="297"/>
            <ac:spMk id="3" creationId="{00F5FA5B-AFF4-46C5-BD8F-B98E8A62FFB3}"/>
          </ac:spMkLst>
        </pc:spChg>
        <pc:spChg chg="add del">
          <ac:chgData name="Greg Prosser" userId="6121e42f-8d4b-4dfb-a61f-f8a0721bf5ac" providerId="ADAL" clId="{AA2B961A-67F1-4668-AD33-80C02A9B47E6}" dt="2019-04-02T20:01:24.713" v="251"/>
          <ac:spMkLst>
            <pc:docMk/>
            <pc:sldMk cId="1520832037" sldId="297"/>
            <ac:spMk id="10" creationId="{AFA67CD3-AB4E-4A7A-BEB8-53C445D8C44E}"/>
          </ac:spMkLst>
        </pc:spChg>
        <pc:spChg chg="add del">
          <ac:chgData name="Greg Prosser" userId="6121e42f-8d4b-4dfb-a61f-f8a0721bf5ac" providerId="ADAL" clId="{AA2B961A-67F1-4668-AD33-80C02A9B47E6}" dt="2019-04-02T20:01:24.713" v="251"/>
          <ac:spMkLst>
            <pc:docMk/>
            <pc:sldMk cId="1520832037" sldId="297"/>
            <ac:spMk id="14" creationId="{339C8D78-A644-462F-B674-F440635E5353}"/>
          </ac:spMkLst>
        </pc:spChg>
        <pc:picChg chg="add del">
          <ac:chgData name="Greg Prosser" userId="6121e42f-8d4b-4dfb-a61f-f8a0721bf5ac" providerId="ADAL" clId="{AA2B961A-67F1-4668-AD33-80C02A9B47E6}" dt="2019-04-02T20:01:24.713" v="251"/>
          <ac:picMkLst>
            <pc:docMk/>
            <pc:sldMk cId="1520832037" sldId="297"/>
            <ac:picMk id="12" creationId="{07CF545F-9C2E-4446-97CD-AD92990C2B68}"/>
          </ac:picMkLst>
        </pc:picChg>
      </pc:sldChg>
      <pc:sldChg chg="modSp del">
        <pc:chgData name="Greg Prosser" userId="6121e42f-8d4b-4dfb-a61f-f8a0721bf5ac" providerId="ADAL" clId="{AA2B961A-67F1-4668-AD33-80C02A9B47E6}" dt="2019-04-02T20:49:33.456" v="347" actId="2696"/>
        <pc:sldMkLst>
          <pc:docMk/>
          <pc:sldMk cId="3993834309" sldId="298"/>
        </pc:sldMkLst>
        <pc:spChg chg="mod">
          <ac:chgData name="Greg Prosser" userId="6121e42f-8d4b-4dfb-a61f-f8a0721bf5ac" providerId="ADAL" clId="{AA2B961A-67F1-4668-AD33-80C02A9B47E6}" dt="2019-04-02T20:01:24.713" v="251"/>
          <ac:spMkLst>
            <pc:docMk/>
            <pc:sldMk cId="3993834309" sldId="298"/>
            <ac:spMk id="2" creationId="{E22EB501-1B4C-43B7-A4A7-699DD10AEAC1}"/>
          </ac:spMkLst>
        </pc:spChg>
        <pc:spChg chg="mod">
          <ac:chgData name="Greg Prosser" userId="6121e42f-8d4b-4dfb-a61f-f8a0721bf5ac" providerId="ADAL" clId="{AA2B961A-67F1-4668-AD33-80C02A9B47E6}" dt="2019-01-19T21:12:33.980" v="234" actId="20577"/>
          <ac:spMkLst>
            <pc:docMk/>
            <pc:sldMk cId="3993834309" sldId="298"/>
            <ac:spMk id="3" creationId="{13186BAF-03F3-44C9-8EA5-D4154EF91D0C}"/>
          </ac:spMkLst>
        </pc:spChg>
      </pc:sldChg>
      <pc:sldChg chg="addSp delSp modSp delDesignElem">
        <pc:chgData name="Greg Prosser" userId="6121e42f-8d4b-4dfb-a61f-f8a0721bf5ac" providerId="ADAL" clId="{AA2B961A-67F1-4668-AD33-80C02A9B47E6}" dt="2019-04-02T20:01:24.713" v="251"/>
        <pc:sldMkLst>
          <pc:docMk/>
          <pc:sldMk cId="343089908" sldId="299"/>
        </pc:sldMkLst>
        <pc:spChg chg="mod">
          <ac:chgData name="Greg Prosser" userId="6121e42f-8d4b-4dfb-a61f-f8a0721bf5ac" providerId="ADAL" clId="{AA2B961A-67F1-4668-AD33-80C02A9B47E6}" dt="2019-01-15T22:16:04.605" v="109" actId="12"/>
          <ac:spMkLst>
            <pc:docMk/>
            <pc:sldMk cId="343089908" sldId="299"/>
            <ac:spMk id="3" creationId="{DD9C7B88-2EC9-44A2-B457-8FEBD38DC581}"/>
          </ac:spMkLst>
        </pc:spChg>
        <pc:spChg chg="add del">
          <ac:chgData name="Greg Prosser" userId="6121e42f-8d4b-4dfb-a61f-f8a0721bf5ac" providerId="ADAL" clId="{AA2B961A-67F1-4668-AD33-80C02A9B47E6}" dt="2019-04-02T20:01:24.713" v="251"/>
          <ac:spMkLst>
            <pc:docMk/>
            <pc:sldMk cId="343089908" sldId="299"/>
            <ac:spMk id="9" creationId="{4038CB10-1F5C-4D54-9DF7-12586DE5B007}"/>
          </ac:spMkLst>
        </pc:spChg>
        <pc:spChg chg="add del">
          <ac:chgData name="Greg Prosser" userId="6121e42f-8d4b-4dfb-a61f-f8a0721bf5ac" providerId="ADAL" clId="{AA2B961A-67F1-4668-AD33-80C02A9B47E6}" dt="2019-04-02T20:01:24.713" v="251"/>
          <ac:spMkLst>
            <pc:docMk/>
            <pc:sldMk cId="343089908" sldId="299"/>
            <ac:spMk id="11" creationId="{73ED6512-6858-4552-B699-9A97FE9A4EA2}"/>
          </ac:spMkLst>
        </pc:spChg>
      </pc:sldChg>
      <pc:sldChg chg="addSp delSp modSp add mod ord setBg">
        <pc:chgData name="Greg Prosser" userId="6121e42f-8d4b-4dfb-a61f-f8a0721bf5ac" providerId="ADAL" clId="{AA2B961A-67F1-4668-AD33-80C02A9B47E6}" dt="2019-04-02T20:57:31.374" v="394"/>
        <pc:sldMkLst>
          <pc:docMk/>
          <pc:sldMk cId="261390342" sldId="300"/>
        </pc:sldMkLst>
        <pc:spChg chg="mod">
          <ac:chgData name="Greg Prosser" userId="6121e42f-8d4b-4dfb-a61f-f8a0721bf5ac" providerId="ADAL" clId="{AA2B961A-67F1-4668-AD33-80C02A9B47E6}" dt="2019-04-02T20:54:36.540" v="366" actId="26606"/>
          <ac:spMkLst>
            <pc:docMk/>
            <pc:sldMk cId="261390342" sldId="300"/>
            <ac:spMk id="2" creationId="{3E4F17EC-B32B-41A1-834F-8CC242083F48}"/>
          </ac:spMkLst>
        </pc:spChg>
        <pc:spChg chg="del">
          <ac:chgData name="Greg Prosser" userId="6121e42f-8d4b-4dfb-a61f-f8a0721bf5ac" providerId="ADAL" clId="{AA2B961A-67F1-4668-AD33-80C02A9B47E6}" dt="2019-04-02T20:52:00.647" v="351"/>
          <ac:spMkLst>
            <pc:docMk/>
            <pc:sldMk cId="261390342" sldId="300"/>
            <ac:spMk id="3" creationId="{753AAA53-C493-46CD-A441-C1D329A0FCC3}"/>
          </ac:spMkLst>
        </pc:spChg>
        <pc:spChg chg="add del mod">
          <ac:chgData name="Greg Prosser" userId="6121e42f-8d4b-4dfb-a61f-f8a0721bf5ac" providerId="ADAL" clId="{AA2B961A-67F1-4668-AD33-80C02A9B47E6}" dt="2019-04-02T20:52:35.028" v="353" actId="478"/>
          <ac:spMkLst>
            <pc:docMk/>
            <pc:sldMk cId="261390342" sldId="300"/>
            <ac:spMk id="4" creationId="{28B8865E-0791-47F8-9824-164A2495604E}"/>
          </ac:spMkLst>
        </pc:spChg>
        <pc:spChg chg="add del mod ord">
          <ac:chgData name="Greg Prosser" userId="6121e42f-8d4b-4dfb-a61f-f8a0721bf5ac" providerId="ADAL" clId="{AA2B961A-67F1-4668-AD33-80C02A9B47E6}" dt="2019-04-02T20:54:36.540" v="366" actId="26606"/>
          <ac:spMkLst>
            <pc:docMk/>
            <pc:sldMk cId="261390342" sldId="300"/>
            <ac:spMk id="6" creationId="{5ACD7355-F3C5-45F7-B955-FE35E621BBC7}"/>
          </ac:spMkLst>
        </pc:spChg>
        <pc:spChg chg="add del mod">
          <ac:chgData name="Greg Prosser" userId="6121e42f-8d4b-4dfb-a61f-f8a0721bf5ac" providerId="ADAL" clId="{AA2B961A-67F1-4668-AD33-80C02A9B47E6}" dt="2019-04-02T20:54:36.540" v="366" actId="26606"/>
          <ac:spMkLst>
            <pc:docMk/>
            <pc:sldMk cId="261390342" sldId="300"/>
            <ac:spMk id="7" creationId="{D5D120EA-4AE9-482E-8E35-828A9D6A032D}"/>
          </ac:spMkLst>
        </pc:spChg>
        <pc:spChg chg="add del">
          <ac:chgData name="Greg Prosser" userId="6121e42f-8d4b-4dfb-a61f-f8a0721bf5ac" providerId="ADAL" clId="{AA2B961A-67F1-4668-AD33-80C02A9B47E6}" dt="2019-04-02T20:54:31.038" v="363" actId="26606"/>
          <ac:spMkLst>
            <pc:docMk/>
            <pc:sldMk cId="261390342" sldId="300"/>
            <ac:spMk id="13" creationId="{4038CB10-1F5C-4D54-9DF7-12586DE5B007}"/>
          </ac:spMkLst>
        </pc:spChg>
        <pc:spChg chg="add del">
          <ac:chgData name="Greg Prosser" userId="6121e42f-8d4b-4dfb-a61f-f8a0721bf5ac" providerId="ADAL" clId="{AA2B961A-67F1-4668-AD33-80C02A9B47E6}" dt="2019-04-02T20:54:36.515" v="365" actId="26606"/>
          <ac:spMkLst>
            <pc:docMk/>
            <pc:sldMk cId="261390342" sldId="300"/>
            <ac:spMk id="14" creationId="{6753252F-4873-4F63-801D-CC719279A7D5}"/>
          </ac:spMkLst>
        </pc:spChg>
        <pc:spChg chg="add del">
          <ac:chgData name="Greg Prosser" userId="6121e42f-8d4b-4dfb-a61f-f8a0721bf5ac" providerId="ADAL" clId="{AA2B961A-67F1-4668-AD33-80C02A9B47E6}" dt="2019-04-02T20:54:31.038" v="363" actId="26606"/>
          <ac:spMkLst>
            <pc:docMk/>
            <pc:sldMk cId="261390342" sldId="300"/>
            <ac:spMk id="15" creationId="{73ED6512-6858-4552-B699-9A97FE9A4EA2}"/>
          </ac:spMkLst>
        </pc:spChg>
        <pc:spChg chg="add del">
          <ac:chgData name="Greg Prosser" userId="6121e42f-8d4b-4dfb-a61f-f8a0721bf5ac" providerId="ADAL" clId="{AA2B961A-67F1-4668-AD33-80C02A9B47E6}" dt="2019-04-02T20:54:36.515" v="365" actId="26606"/>
          <ac:spMkLst>
            <pc:docMk/>
            <pc:sldMk cId="261390342" sldId="300"/>
            <ac:spMk id="16" creationId="{047C8CCB-F95D-4249-92DD-651249D3535A}"/>
          </ac:spMkLst>
        </pc:spChg>
        <pc:spChg chg="add del">
          <ac:chgData name="Greg Prosser" userId="6121e42f-8d4b-4dfb-a61f-f8a0721bf5ac" providerId="ADAL" clId="{AA2B961A-67F1-4668-AD33-80C02A9B47E6}" dt="2019-04-02T20:54:36.515" v="365" actId="26606"/>
          <ac:spMkLst>
            <pc:docMk/>
            <pc:sldMk cId="261390342" sldId="300"/>
            <ac:spMk id="17" creationId="{D5D120EA-4AE9-482E-8E35-828A9D6A032D}"/>
          </ac:spMkLst>
        </pc:spChg>
        <pc:spChg chg="add">
          <ac:chgData name="Greg Prosser" userId="6121e42f-8d4b-4dfb-a61f-f8a0721bf5ac" providerId="ADAL" clId="{AA2B961A-67F1-4668-AD33-80C02A9B47E6}" dt="2019-04-02T20:54:36.540" v="366" actId="26606"/>
          <ac:spMkLst>
            <pc:docMk/>
            <pc:sldMk cId="261390342" sldId="300"/>
            <ac:spMk id="19" creationId="{F60FCA6E-0894-46CD-BD49-5955A51E0084}"/>
          </ac:spMkLst>
        </pc:spChg>
        <pc:spChg chg="add">
          <ac:chgData name="Greg Prosser" userId="6121e42f-8d4b-4dfb-a61f-f8a0721bf5ac" providerId="ADAL" clId="{AA2B961A-67F1-4668-AD33-80C02A9B47E6}" dt="2019-04-02T20:54:36.540" v="366" actId="26606"/>
          <ac:spMkLst>
            <pc:docMk/>
            <pc:sldMk cId="261390342" sldId="300"/>
            <ac:spMk id="20" creationId="{E78C6E4B-A1F1-4B6C-97EC-BE997495D6AC}"/>
          </ac:spMkLst>
        </pc:spChg>
        <pc:spChg chg="add mod">
          <ac:chgData name="Greg Prosser" userId="6121e42f-8d4b-4dfb-a61f-f8a0721bf5ac" providerId="ADAL" clId="{AA2B961A-67F1-4668-AD33-80C02A9B47E6}" dt="2019-04-02T20:56:16.330" v="382" actId="27636"/>
          <ac:spMkLst>
            <pc:docMk/>
            <pc:sldMk cId="261390342" sldId="300"/>
            <ac:spMk id="22" creationId="{5ACD7355-F3C5-45F7-B955-FE35E621BBC7}"/>
          </ac:spMkLst>
        </pc:spChg>
        <pc:picChg chg="add del mod">
          <ac:chgData name="Greg Prosser" userId="6121e42f-8d4b-4dfb-a61f-f8a0721bf5ac" providerId="ADAL" clId="{AA2B961A-67F1-4668-AD33-80C02A9B47E6}" dt="2019-04-02T20:54:36.540" v="366" actId="26606"/>
          <ac:picMkLst>
            <pc:docMk/>
            <pc:sldMk cId="261390342" sldId="300"/>
            <ac:picMk id="8" creationId="{37AE4321-939F-4A18-9A79-69C0A02FD8A0}"/>
          </ac:picMkLst>
        </pc:picChg>
        <pc:picChg chg="add del">
          <ac:chgData name="Greg Prosser" userId="6121e42f-8d4b-4dfb-a61f-f8a0721bf5ac" providerId="ADAL" clId="{AA2B961A-67F1-4668-AD33-80C02A9B47E6}" dt="2019-04-02T20:54:36.515" v="365" actId="26606"/>
          <ac:picMkLst>
            <pc:docMk/>
            <pc:sldMk cId="261390342" sldId="300"/>
            <ac:picMk id="11" creationId="{37AE4321-939F-4A18-9A79-69C0A02FD8A0}"/>
          </ac:picMkLst>
        </pc:picChg>
        <pc:picChg chg="add">
          <ac:chgData name="Greg Prosser" userId="6121e42f-8d4b-4dfb-a61f-f8a0721bf5ac" providerId="ADAL" clId="{AA2B961A-67F1-4668-AD33-80C02A9B47E6}" dt="2019-04-02T20:54:36.540" v="366" actId="26606"/>
          <ac:picMkLst>
            <pc:docMk/>
            <pc:sldMk cId="261390342" sldId="300"/>
            <ac:picMk id="21" creationId="{37AE4321-939F-4A18-9A79-69C0A02FD8A0}"/>
          </ac:picMkLst>
        </pc:picChg>
      </pc:sldChg>
      <pc:sldChg chg="addSp modSp add">
        <pc:chgData name="Greg Prosser" userId="6121e42f-8d4b-4dfb-a61f-f8a0721bf5ac" providerId="ADAL" clId="{AA2B961A-67F1-4668-AD33-80C02A9B47E6}" dt="2019-04-02T21:00:12.829" v="464" actId="1076"/>
        <pc:sldMkLst>
          <pc:docMk/>
          <pc:sldMk cId="3239014112" sldId="301"/>
        </pc:sldMkLst>
        <pc:spChg chg="mod">
          <ac:chgData name="Greg Prosser" userId="6121e42f-8d4b-4dfb-a61f-f8a0721bf5ac" providerId="ADAL" clId="{AA2B961A-67F1-4668-AD33-80C02A9B47E6}" dt="2019-04-02T20:59:53.483" v="462" actId="14100"/>
          <ac:spMkLst>
            <pc:docMk/>
            <pc:sldMk cId="3239014112" sldId="301"/>
            <ac:spMk id="2" creationId="{E230565E-BE1A-436A-BB77-F1538C2F2FE3}"/>
          </ac:spMkLst>
        </pc:spChg>
        <pc:spChg chg="add mod">
          <ac:chgData name="Greg Prosser" userId="6121e42f-8d4b-4dfb-a61f-f8a0721bf5ac" providerId="ADAL" clId="{AA2B961A-67F1-4668-AD33-80C02A9B47E6}" dt="2019-04-02T20:59:05.320" v="431" actId="1076"/>
          <ac:spMkLst>
            <pc:docMk/>
            <pc:sldMk cId="3239014112" sldId="301"/>
            <ac:spMk id="4" creationId="{E6D44B92-9FEB-4F7B-99E7-E83E20E0D467}"/>
          </ac:spMkLst>
        </pc:spChg>
        <pc:spChg chg="add mod">
          <ac:chgData name="Greg Prosser" userId="6121e42f-8d4b-4dfb-a61f-f8a0721bf5ac" providerId="ADAL" clId="{AA2B961A-67F1-4668-AD33-80C02A9B47E6}" dt="2019-04-02T21:00:12.829" v="464" actId="1076"/>
          <ac:spMkLst>
            <pc:docMk/>
            <pc:sldMk cId="3239014112" sldId="301"/>
            <ac:spMk id="17" creationId="{6844492C-9F4B-4D42-B35D-8390C384380B}"/>
          </ac:spMkLst>
        </pc:spChg>
        <pc:grpChg chg="add mod">
          <ac:chgData name="Greg Prosser" userId="6121e42f-8d4b-4dfb-a61f-f8a0721bf5ac" providerId="ADAL" clId="{AA2B961A-67F1-4668-AD33-80C02A9B47E6}" dt="2019-04-02T20:59:21.095" v="433" actId="1076"/>
          <ac:grpSpMkLst>
            <pc:docMk/>
            <pc:sldMk cId="3239014112" sldId="301"/>
            <ac:grpSpMk id="5" creationId="{AB7E5E32-55A0-4548-A221-CE52758AA3CD}"/>
          </ac:grpSpMkLst>
        </pc:grpChg>
        <pc:grpChg chg="add mod">
          <ac:chgData name="Greg Prosser" userId="6121e42f-8d4b-4dfb-a61f-f8a0721bf5ac" providerId="ADAL" clId="{AA2B961A-67F1-4668-AD33-80C02A9B47E6}" dt="2019-04-02T20:59:21.095" v="433" actId="1076"/>
          <ac:grpSpMkLst>
            <pc:docMk/>
            <pc:sldMk cId="3239014112" sldId="301"/>
            <ac:grpSpMk id="9" creationId="{1F7DA981-AF3A-4572-A896-908EA7F837DB}"/>
          </ac:grpSpMkLst>
        </pc:grpChg>
        <pc:grpChg chg="add mod">
          <ac:chgData name="Greg Prosser" userId="6121e42f-8d4b-4dfb-a61f-f8a0721bf5ac" providerId="ADAL" clId="{AA2B961A-67F1-4668-AD33-80C02A9B47E6}" dt="2019-04-02T20:59:21.095" v="433" actId="1076"/>
          <ac:grpSpMkLst>
            <pc:docMk/>
            <pc:sldMk cId="3239014112" sldId="301"/>
            <ac:grpSpMk id="13" creationId="{E9E42A53-9CCD-4E38-A16F-2E54E8649CBC}"/>
          </ac:grpSpMkLst>
        </pc:grpChg>
      </pc:sldChg>
      <pc:sldChg chg="addSp delSp modSp add del">
        <pc:chgData name="Greg Prosser" userId="6121e42f-8d4b-4dfb-a61f-f8a0721bf5ac" providerId="ADAL" clId="{AA2B961A-67F1-4668-AD33-80C02A9B47E6}" dt="2019-04-02T21:10:34.818" v="566" actId="2696"/>
        <pc:sldMkLst>
          <pc:docMk/>
          <pc:sldMk cId="3484764770" sldId="302"/>
        </pc:sldMkLst>
        <pc:spChg chg="mod">
          <ac:chgData name="Greg Prosser" userId="6121e42f-8d4b-4dfb-a61f-f8a0721bf5ac" providerId="ADAL" clId="{AA2B961A-67F1-4668-AD33-80C02A9B47E6}" dt="2019-04-02T21:09:25.897" v="494" actId="14100"/>
          <ac:spMkLst>
            <pc:docMk/>
            <pc:sldMk cId="3484764770" sldId="302"/>
            <ac:spMk id="2" creationId="{B76A70BD-FD09-4904-9355-3B85F1EC0991}"/>
          </ac:spMkLst>
        </pc:spChg>
        <pc:spChg chg="del">
          <ac:chgData name="Greg Prosser" userId="6121e42f-8d4b-4dfb-a61f-f8a0721bf5ac" providerId="ADAL" clId="{AA2B961A-67F1-4668-AD33-80C02A9B47E6}" dt="2019-04-02T21:09:00.808" v="472"/>
          <ac:spMkLst>
            <pc:docMk/>
            <pc:sldMk cId="3484764770" sldId="302"/>
            <ac:spMk id="3" creationId="{32A77D1E-2BFF-4495-8C6E-79D0C8374483}"/>
          </ac:spMkLst>
        </pc:spChg>
        <pc:spChg chg="add mod">
          <ac:chgData name="Greg Prosser" userId="6121e42f-8d4b-4dfb-a61f-f8a0721bf5ac" providerId="ADAL" clId="{AA2B961A-67F1-4668-AD33-80C02A9B47E6}" dt="2019-04-02T21:08:39.435" v="470" actId="1076"/>
          <ac:spMkLst>
            <pc:docMk/>
            <pc:sldMk cId="3484764770" sldId="302"/>
            <ac:spMk id="10" creationId="{539901FE-E514-4E71-A7A9-2A1F8F6299F9}"/>
          </ac:spMkLst>
        </pc:spChg>
        <pc:spChg chg="add mod">
          <ac:chgData name="Greg Prosser" userId="6121e42f-8d4b-4dfb-a61f-f8a0721bf5ac" providerId="ADAL" clId="{AA2B961A-67F1-4668-AD33-80C02A9B47E6}" dt="2019-04-02T21:08:39.435" v="470" actId="1076"/>
          <ac:spMkLst>
            <pc:docMk/>
            <pc:sldMk cId="3484764770" sldId="302"/>
            <ac:spMk id="11" creationId="{B1AD0C6D-115C-4D7B-BA80-3ED1146B92CF}"/>
          </ac:spMkLst>
        </pc:spChg>
        <pc:spChg chg="add mod">
          <ac:chgData name="Greg Prosser" userId="6121e42f-8d4b-4dfb-a61f-f8a0721bf5ac" providerId="ADAL" clId="{AA2B961A-67F1-4668-AD33-80C02A9B47E6}" dt="2019-04-02T21:08:39.435" v="470" actId="1076"/>
          <ac:spMkLst>
            <pc:docMk/>
            <pc:sldMk cId="3484764770" sldId="302"/>
            <ac:spMk id="12" creationId="{720CB11C-D5AD-4DE7-A221-1D10BDB8E50B}"/>
          </ac:spMkLst>
        </pc:spChg>
        <pc:spChg chg="add mod">
          <ac:chgData name="Greg Prosser" userId="6121e42f-8d4b-4dfb-a61f-f8a0721bf5ac" providerId="ADAL" clId="{AA2B961A-67F1-4668-AD33-80C02A9B47E6}" dt="2019-04-02T21:08:39.435" v="470" actId="1076"/>
          <ac:spMkLst>
            <pc:docMk/>
            <pc:sldMk cId="3484764770" sldId="302"/>
            <ac:spMk id="13" creationId="{89996006-9DFE-44A2-B392-75C5BDB6442A}"/>
          </ac:spMkLst>
        </pc:spChg>
        <pc:spChg chg="add mod">
          <ac:chgData name="Greg Prosser" userId="6121e42f-8d4b-4dfb-a61f-f8a0721bf5ac" providerId="ADAL" clId="{AA2B961A-67F1-4668-AD33-80C02A9B47E6}" dt="2019-04-02T21:08:39.435" v="470" actId="1076"/>
          <ac:spMkLst>
            <pc:docMk/>
            <pc:sldMk cId="3484764770" sldId="302"/>
            <ac:spMk id="14" creationId="{C3851FA2-CDD2-4109-8203-2B8FAB931D54}"/>
          </ac:spMkLst>
        </pc:spChg>
        <pc:spChg chg="add mod">
          <ac:chgData name="Greg Prosser" userId="6121e42f-8d4b-4dfb-a61f-f8a0721bf5ac" providerId="ADAL" clId="{AA2B961A-67F1-4668-AD33-80C02A9B47E6}" dt="2019-04-02T21:08:39.435" v="470" actId="1076"/>
          <ac:spMkLst>
            <pc:docMk/>
            <pc:sldMk cId="3484764770" sldId="302"/>
            <ac:spMk id="15" creationId="{37C2CAF3-D161-4CED-B045-4435794C2553}"/>
          </ac:spMkLst>
        </pc:spChg>
        <pc:spChg chg="add mod">
          <ac:chgData name="Greg Prosser" userId="6121e42f-8d4b-4dfb-a61f-f8a0721bf5ac" providerId="ADAL" clId="{AA2B961A-67F1-4668-AD33-80C02A9B47E6}" dt="2019-04-02T21:08:39.435" v="470" actId="1076"/>
          <ac:spMkLst>
            <pc:docMk/>
            <pc:sldMk cId="3484764770" sldId="302"/>
            <ac:spMk id="16" creationId="{C09E02E8-9241-4A40-9638-BC7C3A183A65}"/>
          </ac:spMkLst>
        </pc:spChg>
        <pc:spChg chg="add mod">
          <ac:chgData name="Greg Prosser" userId="6121e42f-8d4b-4dfb-a61f-f8a0721bf5ac" providerId="ADAL" clId="{AA2B961A-67F1-4668-AD33-80C02A9B47E6}" dt="2019-04-02T21:08:39.435" v="470" actId="1076"/>
          <ac:spMkLst>
            <pc:docMk/>
            <pc:sldMk cId="3484764770" sldId="302"/>
            <ac:spMk id="17" creationId="{E41FCA43-7673-4E61-8CE8-5CE142038262}"/>
          </ac:spMkLst>
        </pc:spChg>
        <pc:spChg chg="add mod">
          <ac:chgData name="Greg Prosser" userId="6121e42f-8d4b-4dfb-a61f-f8a0721bf5ac" providerId="ADAL" clId="{AA2B961A-67F1-4668-AD33-80C02A9B47E6}" dt="2019-04-02T21:08:39.435" v="470" actId="1076"/>
          <ac:spMkLst>
            <pc:docMk/>
            <pc:sldMk cId="3484764770" sldId="302"/>
            <ac:spMk id="18" creationId="{050EAE12-AFAA-4253-98C3-EABE926DB0E4}"/>
          </ac:spMkLst>
        </pc:spChg>
        <pc:spChg chg="add mod">
          <ac:chgData name="Greg Prosser" userId="6121e42f-8d4b-4dfb-a61f-f8a0721bf5ac" providerId="ADAL" clId="{AA2B961A-67F1-4668-AD33-80C02A9B47E6}" dt="2019-04-02T21:08:39.435" v="470" actId="1076"/>
          <ac:spMkLst>
            <pc:docMk/>
            <pc:sldMk cId="3484764770" sldId="302"/>
            <ac:spMk id="19" creationId="{364BC5B1-74F9-4E54-B63D-D15D157504FD}"/>
          </ac:spMkLst>
        </pc:spChg>
        <pc:spChg chg="add mod">
          <ac:chgData name="Greg Prosser" userId="6121e42f-8d4b-4dfb-a61f-f8a0721bf5ac" providerId="ADAL" clId="{AA2B961A-67F1-4668-AD33-80C02A9B47E6}" dt="2019-04-02T21:08:39.435" v="470" actId="1076"/>
          <ac:spMkLst>
            <pc:docMk/>
            <pc:sldMk cId="3484764770" sldId="302"/>
            <ac:spMk id="20" creationId="{B1743E42-3DAC-466F-BCDB-F999AA67531D}"/>
          </ac:spMkLst>
        </pc:spChg>
        <pc:spChg chg="add mod">
          <ac:chgData name="Greg Prosser" userId="6121e42f-8d4b-4dfb-a61f-f8a0721bf5ac" providerId="ADAL" clId="{AA2B961A-67F1-4668-AD33-80C02A9B47E6}" dt="2019-04-02T21:08:46.884" v="471" actId="1076"/>
          <ac:spMkLst>
            <pc:docMk/>
            <pc:sldMk cId="3484764770" sldId="302"/>
            <ac:spMk id="21" creationId="{6409F317-AFB6-4A32-BDBA-71E5216E0925}"/>
          </ac:spMkLst>
        </pc:spChg>
        <pc:spChg chg="add mod">
          <ac:chgData name="Greg Prosser" userId="6121e42f-8d4b-4dfb-a61f-f8a0721bf5ac" providerId="ADAL" clId="{AA2B961A-67F1-4668-AD33-80C02A9B47E6}" dt="2019-04-02T21:09:33.741" v="495" actId="108"/>
          <ac:spMkLst>
            <pc:docMk/>
            <pc:sldMk cId="3484764770" sldId="302"/>
            <ac:spMk id="24" creationId="{74ED1BFF-1789-4B94-82DA-7B2B7984F6B5}"/>
          </ac:spMkLst>
        </pc:spChg>
        <pc:grpChg chg="add mod">
          <ac:chgData name="Greg Prosser" userId="6121e42f-8d4b-4dfb-a61f-f8a0721bf5ac" providerId="ADAL" clId="{AA2B961A-67F1-4668-AD33-80C02A9B47E6}" dt="2019-04-02T21:08:39.435" v="470" actId="1076"/>
          <ac:grpSpMkLst>
            <pc:docMk/>
            <pc:sldMk cId="3484764770" sldId="302"/>
            <ac:grpSpMk id="4" creationId="{E0054870-C17A-4FE4-9E52-7E3EF25CC4EC}"/>
          </ac:grpSpMkLst>
        </pc:grpChg>
      </pc:sldChg>
      <pc:sldChg chg="addSp delSp modSp add">
        <pc:chgData name="Greg Prosser" userId="6121e42f-8d4b-4dfb-a61f-f8a0721bf5ac" providerId="ADAL" clId="{AA2B961A-67F1-4668-AD33-80C02A9B47E6}" dt="2019-04-02T21:10:23.264" v="565" actId="1036"/>
        <pc:sldMkLst>
          <pc:docMk/>
          <pc:sldMk cId="716927840" sldId="303"/>
        </pc:sldMkLst>
        <pc:spChg chg="add del">
          <ac:chgData name="Greg Prosser" userId="6121e42f-8d4b-4dfb-a61f-f8a0721bf5ac" providerId="ADAL" clId="{AA2B961A-67F1-4668-AD33-80C02A9B47E6}" dt="2019-04-02T21:10:07.987" v="498"/>
          <ac:spMkLst>
            <pc:docMk/>
            <pc:sldMk cId="716927840" sldId="303"/>
            <ac:spMk id="4" creationId="{5E4DBF4F-C47D-49A0-85D1-ADFDC4DAD5F0}"/>
          </ac:spMkLst>
        </pc:spChg>
        <pc:spChg chg="add del">
          <ac:chgData name="Greg Prosser" userId="6121e42f-8d4b-4dfb-a61f-f8a0721bf5ac" providerId="ADAL" clId="{AA2B961A-67F1-4668-AD33-80C02A9B47E6}" dt="2019-04-02T21:10:07.987" v="498"/>
          <ac:spMkLst>
            <pc:docMk/>
            <pc:sldMk cId="716927840" sldId="303"/>
            <ac:spMk id="11" creationId="{CB339BA4-6D94-4048-8660-E2B06050EF5F}"/>
          </ac:spMkLst>
        </pc:spChg>
        <pc:spChg chg="add del">
          <ac:chgData name="Greg Prosser" userId="6121e42f-8d4b-4dfb-a61f-f8a0721bf5ac" providerId="ADAL" clId="{AA2B961A-67F1-4668-AD33-80C02A9B47E6}" dt="2019-04-02T21:10:07.987" v="498"/>
          <ac:spMkLst>
            <pc:docMk/>
            <pc:sldMk cId="716927840" sldId="303"/>
            <ac:spMk id="12" creationId="{58CBE1F8-2E89-4583-8B07-0CE8CC94B04E}"/>
          </ac:spMkLst>
        </pc:spChg>
        <pc:spChg chg="add del">
          <ac:chgData name="Greg Prosser" userId="6121e42f-8d4b-4dfb-a61f-f8a0721bf5ac" providerId="ADAL" clId="{AA2B961A-67F1-4668-AD33-80C02A9B47E6}" dt="2019-04-02T21:10:07.987" v="498"/>
          <ac:spMkLst>
            <pc:docMk/>
            <pc:sldMk cId="716927840" sldId="303"/>
            <ac:spMk id="13" creationId="{FB0FBA89-901E-443A-AFD1-A554763D5CB4}"/>
          </ac:spMkLst>
        </pc:spChg>
        <pc:spChg chg="add del">
          <ac:chgData name="Greg Prosser" userId="6121e42f-8d4b-4dfb-a61f-f8a0721bf5ac" providerId="ADAL" clId="{AA2B961A-67F1-4668-AD33-80C02A9B47E6}" dt="2019-04-02T21:10:07.987" v="498"/>
          <ac:spMkLst>
            <pc:docMk/>
            <pc:sldMk cId="716927840" sldId="303"/>
            <ac:spMk id="14" creationId="{EACABA0F-C4FE-48B3-9E10-533B3BFD2E0C}"/>
          </ac:spMkLst>
        </pc:spChg>
        <pc:spChg chg="add del">
          <ac:chgData name="Greg Prosser" userId="6121e42f-8d4b-4dfb-a61f-f8a0721bf5ac" providerId="ADAL" clId="{AA2B961A-67F1-4668-AD33-80C02A9B47E6}" dt="2019-04-02T21:10:07.987" v="498"/>
          <ac:spMkLst>
            <pc:docMk/>
            <pc:sldMk cId="716927840" sldId="303"/>
            <ac:spMk id="15" creationId="{70F116DE-A519-4F09-BB13-38ED56A5FF93}"/>
          </ac:spMkLst>
        </pc:spChg>
        <pc:spChg chg="add del">
          <ac:chgData name="Greg Prosser" userId="6121e42f-8d4b-4dfb-a61f-f8a0721bf5ac" providerId="ADAL" clId="{AA2B961A-67F1-4668-AD33-80C02A9B47E6}" dt="2019-04-02T21:10:07.987" v="498"/>
          <ac:spMkLst>
            <pc:docMk/>
            <pc:sldMk cId="716927840" sldId="303"/>
            <ac:spMk id="16" creationId="{6EBA19D3-34B5-414B-BFD3-851556897443}"/>
          </ac:spMkLst>
        </pc:spChg>
        <pc:spChg chg="add del">
          <ac:chgData name="Greg Prosser" userId="6121e42f-8d4b-4dfb-a61f-f8a0721bf5ac" providerId="ADAL" clId="{AA2B961A-67F1-4668-AD33-80C02A9B47E6}" dt="2019-04-02T21:10:07.987" v="498"/>
          <ac:spMkLst>
            <pc:docMk/>
            <pc:sldMk cId="716927840" sldId="303"/>
            <ac:spMk id="17" creationId="{6885190E-D9DD-462B-ACC8-3143C01C5DC4}"/>
          </ac:spMkLst>
        </pc:spChg>
        <pc:spChg chg="add del">
          <ac:chgData name="Greg Prosser" userId="6121e42f-8d4b-4dfb-a61f-f8a0721bf5ac" providerId="ADAL" clId="{AA2B961A-67F1-4668-AD33-80C02A9B47E6}" dt="2019-04-02T21:10:07.987" v="498"/>
          <ac:spMkLst>
            <pc:docMk/>
            <pc:sldMk cId="716927840" sldId="303"/>
            <ac:spMk id="18" creationId="{D231F9E2-E39E-489E-BA72-05241B009676}"/>
          </ac:spMkLst>
        </pc:spChg>
        <pc:spChg chg="add del">
          <ac:chgData name="Greg Prosser" userId="6121e42f-8d4b-4dfb-a61f-f8a0721bf5ac" providerId="ADAL" clId="{AA2B961A-67F1-4668-AD33-80C02A9B47E6}" dt="2019-04-02T21:10:07.987" v="498"/>
          <ac:spMkLst>
            <pc:docMk/>
            <pc:sldMk cId="716927840" sldId="303"/>
            <ac:spMk id="19" creationId="{FF41E406-3772-46C2-AAC6-710DFBBDEA6B}"/>
          </ac:spMkLst>
        </pc:spChg>
        <pc:spChg chg="add del">
          <ac:chgData name="Greg Prosser" userId="6121e42f-8d4b-4dfb-a61f-f8a0721bf5ac" providerId="ADAL" clId="{AA2B961A-67F1-4668-AD33-80C02A9B47E6}" dt="2019-04-02T21:10:07.987" v="498"/>
          <ac:spMkLst>
            <pc:docMk/>
            <pc:sldMk cId="716927840" sldId="303"/>
            <ac:spMk id="20" creationId="{F0BB78FB-6D9A-4B43-94CB-2CDC6705082E}"/>
          </ac:spMkLst>
        </pc:spChg>
        <pc:spChg chg="add del">
          <ac:chgData name="Greg Prosser" userId="6121e42f-8d4b-4dfb-a61f-f8a0721bf5ac" providerId="ADAL" clId="{AA2B961A-67F1-4668-AD33-80C02A9B47E6}" dt="2019-04-02T21:10:07.987" v="498"/>
          <ac:spMkLst>
            <pc:docMk/>
            <pc:sldMk cId="716927840" sldId="303"/>
            <ac:spMk id="21" creationId="{88B7EB4A-3315-4760-8FAD-7B1189F0AE00}"/>
          </ac:spMkLst>
        </pc:spChg>
        <pc:spChg chg="add del">
          <ac:chgData name="Greg Prosser" userId="6121e42f-8d4b-4dfb-a61f-f8a0721bf5ac" providerId="ADAL" clId="{AA2B961A-67F1-4668-AD33-80C02A9B47E6}" dt="2019-04-02T21:10:07.987" v="498"/>
          <ac:spMkLst>
            <pc:docMk/>
            <pc:sldMk cId="716927840" sldId="303"/>
            <ac:spMk id="22" creationId="{CAD0B79F-02C8-4F75-AE0B-A5D67835AE14}"/>
          </ac:spMkLst>
        </pc:spChg>
        <pc:spChg chg="add del">
          <ac:chgData name="Greg Prosser" userId="6121e42f-8d4b-4dfb-a61f-f8a0721bf5ac" providerId="ADAL" clId="{AA2B961A-67F1-4668-AD33-80C02A9B47E6}" dt="2019-04-02T21:10:07.987" v="498"/>
          <ac:spMkLst>
            <pc:docMk/>
            <pc:sldMk cId="716927840" sldId="303"/>
            <ac:spMk id="23" creationId="{E3DB7007-027A-4E9A-AB6B-9639E149A3A2}"/>
          </ac:spMkLst>
        </pc:spChg>
        <pc:spChg chg="add del">
          <ac:chgData name="Greg Prosser" userId="6121e42f-8d4b-4dfb-a61f-f8a0721bf5ac" providerId="ADAL" clId="{AA2B961A-67F1-4668-AD33-80C02A9B47E6}" dt="2019-04-02T21:10:07.987" v="498"/>
          <ac:spMkLst>
            <pc:docMk/>
            <pc:sldMk cId="716927840" sldId="303"/>
            <ac:spMk id="24" creationId="{5BA9E96E-9EE6-4F2D-B839-3140110614CB}"/>
          </ac:spMkLst>
        </pc:spChg>
        <pc:spChg chg="add del">
          <ac:chgData name="Greg Prosser" userId="6121e42f-8d4b-4dfb-a61f-f8a0721bf5ac" providerId="ADAL" clId="{AA2B961A-67F1-4668-AD33-80C02A9B47E6}" dt="2019-04-02T21:10:07.987" v="498"/>
          <ac:spMkLst>
            <pc:docMk/>
            <pc:sldMk cId="716927840" sldId="303"/>
            <ac:spMk id="25" creationId="{C19AD845-E6EF-4579-945F-8A6ACC2EFED0}"/>
          </ac:spMkLst>
        </pc:spChg>
        <pc:spChg chg="add del">
          <ac:chgData name="Greg Prosser" userId="6121e42f-8d4b-4dfb-a61f-f8a0721bf5ac" providerId="ADAL" clId="{AA2B961A-67F1-4668-AD33-80C02A9B47E6}" dt="2019-04-02T21:10:07.987" v="498"/>
          <ac:spMkLst>
            <pc:docMk/>
            <pc:sldMk cId="716927840" sldId="303"/>
            <ac:spMk id="26" creationId="{546C3D04-19C2-4427-83DC-7B5EF0C07443}"/>
          </ac:spMkLst>
        </pc:spChg>
        <pc:spChg chg="add del">
          <ac:chgData name="Greg Prosser" userId="6121e42f-8d4b-4dfb-a61f-f8a0721bf5ac" providerId="ADAL" clId="{AA2B961A-67F1-4668-AD33-80C02A9B47E6}" dt="2019-04-02T21:10:07.987" v="498"/>
          <ac:spMkLst>
            <pc:docMk/>
            <pc:sldMk cId="716927840" sldId="303"/>
            <ac:spMk id="27" creationId="{7104347F-1E2B-41AB-A5E1-1D4CA4259E7F}"/>
          </ac:spMkLst>
        </pc:spChg>
        <pc:spChg chg="add del">
          <ac:chgData name="Greg Prosser" userId="6121e42f-8d4b-4dfb-a61f-f8a0721bf5ac" providerId="ADAL" clId="{AA2B961A-67F1-4668-AD33-80C02A9B47E6}" dt="2019-04-02T21:10:07.987" v="498"/>
          <ac:spMkLst>
            <pc:docMk/>
            <pc:sldMk cId="716927840" sldId="303"/>
            <ac:spMk id="28" creationId="{67F7B065-9361-46D2-A23D-9625D14DED08}"/>
          </ac:spMkLst>
        </pc:spChg>
        <pc:spChg chg="add del">
          <ac:chgData name="Greg Prosser" userId="6121e42f-8d4b-4dfb-a61f-f8a0721bf5ac" providerId="ADAL" clId="{AA2B961A-67F1-4668-AD33-80C02A9B47E6}" dt="2019-04-02T21:10:07.987" v="498"/>
          <ac:spMkLst>
            <pc:docMk/>
            <pc:sldMk cId="716927840" sldId="303"/>
            <ac:spMk id="29" creationId="{3EF7A36B-7547-46D5-B1FD-F80A75A0C1A6}"/>
          </ac:spMkLst>
        </pc:spChg>
        <pc:spChg chg="add mod">
          <ac:chgData name="Greg Prosser" userId="6121e42f-8d4b-4dfb-a61f-f8a0721bf5ac" providerId="ADAL" clId="{AA2B961A-67F1-4668-AD33-80C02A9B47E6}" dt="2019-04-02T21:10:23.264" v="565" actId="1036"/>
          <ac:spMkLst>
            <pc:docMk/>
            <pc:sldMk cId="716927840" sldId="303"/>
            <ac:spMk id="30" creationId="{32959EA6-7185-4A13-969B-3C7E84878435}"/>
          </ac:spMkLst>
        </pc:spChg>
        <pc:spChg chg="add mod">
          <ac:chgData name="Greg Prosser" userId="6121e42f-8d4b-4dfb-a61f-f8a0721bf5ac" providerId="ADAL" clId="{AA2B961A-67F1-4668-AD33-80C02A9B47E6}" dt="2019-04-02T21:10:23.264" v="565" actId="1036"/>
          <ac:spMkLst>
            <pc:docMk/>
            <pc:sldMk cId="716927840" sldId="303"/>
            <ac:spMk id="37" creationId="{B15B1916-F55D-48C7-8CC7-01A94535E761}"/>
          </ac:spMkLst>
        </pc:spChg>
        <pc:spChg chg="add mod">
          <ac:chgData name="Greg Prosser" userId="6121e42f-8d4b-4dfb-a61f-f8a0721bf5ac" providerId="ADAL" clId="{AA2B961A-67F1-4668-AD33-80C02A9B47E6}" dt="2019-04-02T21:10:23.264" v="565" actId="1036"/>
          <ac:spMkLst>
            <pc:docMk/>
            <pc:sldMk cId="716927840" sldId="303"/>
            <ac:spMk id="38" creationId="{2EC7E92E-F9BF-408F-B115-184CF1DEB3A7}"/>
          </ac:spMkLst>
        </pc:spChg>
        <pc:spChg chg="add mod">
          <ac:chgData name="Greg Prosser" userId="6121e42f-8d4b-4dfb-a61f-f8a0721bf5ac" providerId="ADAL" clId="{AA2B961A-67F1-4668-AD33-80C02A9B47E6}" dt="2019-04-02T21:10:23.264" v="565" actId="1036"/>
          <ac:spMkLst>
            <pc:docMk/>
            <pc:sldMk cId="716927840" sldId="303"/>
            <ac:spMk id="39" creationId="{37889EE0-BB2C-454D-80EC-AD52B839D8BF}"/>
          </ac:spMkLst>
        </pc:spChg>
        <pc:spChg chg="add mod">
          <ac:chgData name="Greg Prosser" userId="6121e42f-8d4b-4dfb-a61f-f8a0721bf5ac" providerId="ADAL" clId="{AA2B961A-67F1-4668-AD33-80C02A9B47E6}" dt="2019-04-02T21:10:23.264" v="565" actId="1036"/>
          <ac:spMkLst>
            <pc:docMk/>
            <pc:sldMk cId="716927840" sldId="303"/>
            <ac:spMk id="40" creationId="{57390A05-352F-46EA-9FBD-C5A2A5F4C82B}"/>
          </ac:spMkLst>
        </pc:spChg>
        <pc:spChg chg="add mod">
          <ac:chgData name="Greg Prosser" userId="6121e42f-8d4b-4dfb-a61f-f8a0721bf5ac" providerId="ADAL" clId="{AA2B961A-67F1-4668-AD33-80C02A9B47E6}" dt="2019-04-02T21:10:23.264" v="565" actId="1036"/>
          <ac:spMkLst>
            <pc:docMk/>
            <pc:sldMk cId="716927840" sldId="303"/>
            <ac:spMk id="41" creationId="{981BA4BE-6470-4E8F-B886-3B80723376A5}"/>
          </ac:spMkLst>
        </pc:spChg>
        <pc:spChg chg="add mod">
          <ac:chgData name="Greg Prosser" userId="6121e42f-8d4b-4dfb-a61f-f8a0721bf5ac" providerId="ADAL" clId="{AA2B961A-67F1-4668-AD33-80C02A9B47E6}" dt="2019-04-02T21:10:23.264" v="565" actId="1036"/>
          <ac:spMkLst>
            <pc:docMk/>
            <pc:sldMk cId="716927840" sldId="303"/>
            <ac:spMk id="42" creationId="{16719A3E-6139-4C55-821F-4E7CB620D738}"/>
          </ac:spMkLst>
        </pc:spChg>
        <pc:spChg chg="add mod">
          <ac:chgData name="Greg Prosser" userId="6121e42f-8d4b-4dfb-a61f-f8a0721bf5ac" providerId="ADAL" clId="{AA2B961A-67F1-4668-AD33-80C02A9B47E6}" dt="2019-04-02T21:10:23.264" v="565" actId="1036"/>
          <ac:spMkLst>
            <pc:docMk/>
            <pc:sldMk cId="716927840" sldId="303"/>
            <ac:spMk id="43" creationId="{D46E1444-F6B0-4157-843C-2833DA99948C}"/>
          </ac:spMkLst>
        </pc:spChg>
        <pc:spChg chg="add mod">
          <ac:chgData name="Greg Prosser" userId="6121e42f-8d4b-4dfb-a61f-f8a0721bf5ac" providerId="ADAL" clId="{AA2B961A-67F1-4668-AD33-80C02A9B47E6}" dt="2019-04-02T21:10:23.264" v="565" actId="1036"/>
          <ac:spMkLst>
            <pc:docMk/>
            <pc:sldMk cId="716927840" sldId="303"/>
            <ac:spMk id="44" creationId="{154BA2AB-E179-4189-95F4-D229357CE495}"/>
          </ac:spMkLst>
        </pc:spChg>
        <pc:spChg chg="add mod">
          <ac:chgData name="Greg Prosser" userId="6121e42f-8d4b-4dfb-a61f-f8a0721bf5ac" providerId="ADAL" clId="{AA2B961A-67F1-4668-AD33-80C02A9B47E6}" dt="2019-04-02T21:10:23.264" v="565" actId="1036"/>
          <ac:spMkLst>
            <pc:docMk/>
            <pc:sldMk cId="716927840" sldId="303"/>
            <ac:spMk id="45" creationId="{DD5420C5-5CDA-4298-9D40-F7A0A803CFFF}"/>
          </ac:spMkLst>
        </pc:spChg>
        <pc:spChg chg="add mod">
          <ac:chgData name="Greg Prosser" userId="6121e42f-8d4b-4dfb-a61f-f8a0721bf5ac" providerId="ADAL" clId="{AA2B961A-67F1-4668-AD33-80C02A9B47E6}" dt="2019-04-02T21:10:23.264" v="565" actId="1036"/>
          <ac:spMkLst>
            <pc:docMk/>
            <pc:sldMk cId="716927840" sldId="303"/>
            <ac:spMk id="46" creationId="{B92697BF-A6CE-40E9-9539-93F76E685E8A}"/>
          </ac:spMkLst>
        </pc:spChg>
        <pc:spChg chg="add mod">
          <ac:chgData name="Greg Prosser" userId="6121e42f-8d4b-4dfb-a61f-f8a0721bf5ac" providerId="ADAL" clId="{AA2B961A-67F1-4668-AD33-80C02A9B47E6}" dt="2019-04-02T21:10:23.264" v="565" actId="1036"/>
          <ac:spMkLst>
            <pc:docMk/>
            <pc:sldMk cId="716927840" sldId="303"/>
            <ac:spMk id="47" creationId="{C95A70EB-A2C8-49B0-92BF-B90F17BE835B}"/>
          </ac:spMkLst>
        </pc:spChg>
        <pc:spChg chg="add mod">
          <ac:chgData name="Greg Prosser" userId="6121e42f-8d4b-4dfb-a61f-f8a0721bf5ac" providerId="ADAL" clId="{AA2B961A-67F1-4668-AD33-80C02A9B47E6}" dt="2019-04-02T21:10:23.264" v="565" actId="1036"/>
          <ac:spMkLst>
            <pc:docMk/>
            <pc:sldMk cId="716927840" sldId="303"/>
            <ac:spMk id="48" creationId="{91B0A9FE-E316-4A9D-94A7-5FCF07F192F2}"/>
          </ac:spMkLst>
        </pc:spChg>
        <pc:spChg chg="add mod">
          <ac:chgData name="Greg Prosser" userId="6121e42f-8d4b-4dfb-a61f-f8a0721bf5ac" providerId="ADAL" clId="{AA2B961A-67F1-4668-AD33-80C02A9B47E6}" dt="2019-04-02T21:10:23.264" v="565" actId="1036"/>
          <ac:spMkLst>
            <pc:docMk/>
            <pc:sldMk cId="716927840" sldId="303"/>
            <ac:spMk id="49" creationId="{A83F8396-4BDE-4659-AF5A-B016D7CBB424}"/>
          </ac:spMkLst>
        </pc:spChg>
        <pc:spChg chg="add mod">
          <ac:chgData name="Greg Prosser" userId="6121e42f-8d4b-4dfb-a61f-f8a0721bf5ac" providerId="ADAL" clId="{AA2B961A-67F1-4668-AD33-80C02A9B47E6}" dt="2019-04-02T21:10:23.264" v="565" actId="1036"/>
          <ac:spMkLst>
            <pc:docMk/>
            <pc:sldMk cId="716927840" sldId="303"/>
            <ac:spMk id="50" creationId="{A8FCA9EC-E88A-4AD5-9E78-3B7E96A10060}"/>
          </ac:spMkLst>
        </pc:spChg>
        <pc:spChg chg="add mod">
          <ac:chgData name="Greg Prosser" userId="6121e42f-8d4b-4dfb-a61f-f8a0721bf5ac" providerId="ADAL" clId="{AA2B961A-67F1-4668-AD33-80C02A9B47E6}" dt="2019-04-02T21:10:23.264" v="565" actId="1036"/>
          <ac:spMkLst>
            <pc:docMk/>
            <pc:sldMk cId="716927840" sldId="303"/>
            <ac:spMk id="51" creationId="{148B6241-6D67-4DA2-AAF2-34275FE3238E}"/>
          </ac:spMkLst>
        </pc:spChg>
        <pc:spChg chg="add mod">
          <ac:chgData name="Greg Prosser" userId="6121e42f-8d4b-4dfb-a61f-f8a0721bf5ac" providerId="ADAL" clId="{AA2B961A-67F1-4668-AD33-80C02A9B47E6}" dt="2019-04-02T21:10:23.264" v="565" actId="1036"/>
          <ac:spMkLst>
            <pc:docMk/>
            <pc:sldMk cId="716927840" sldId="303"/>
            <ac:spMk id="52" creationId="{03C33A9B-932B-463B-B91B-C56F3CBE06EA}"/>
          </ac:spMkLst>
        </pc:spChg>
        <pc:spChg chg="add mod">
          <ac:chgData name="Greg Prosser" userId="6121e42f-8d4b-4dfb-a61f-f8a0721bf5ac" providerId="ADAL" clId="{AA2B961A-67F1-4668-AD33-80C02A9B47E6}" dt="2019-04-02T21:10:23.264" v="565" actId="1036"/>
          <ac:spMkLst>
            <pc:docMk/>
            <pc:sldMk cId="716927840" sldId="303"/>
            <ac:spMk id="53" creationId="{88E47810-A583-430C-95D0-AE04E3CD6541}"/>
          </ac:spMkLst>
        </pc:spChg>
        <pc:spChg chg="add mod">
          <ac:chgData name="Greg Prosser" userId="6121e42f-8d4b-4dfb-a61f-f8a0721bf5ac" providerId="ADAL" clId="{AA2B961A-67F1-4668-AD33-80C02A9B47E6}" dt="2019-04-02T21:10:23.264" v="565" actId="1036"/>
          <ac:spMkLst>
            <pc:docMk/>
            <pc:sldMk cId="716927840" sldId="303"/>
            <ac:spMk id="54" creationId="{BA708CAD-E517-4E33-A90B-6CE180EFD870}"/>
          </ac:spMkLst>
        </pc:spChg>
        <pc:spChg chg="add mod">
          <ac:chgData name="Greg Prosser" userId="6121e42f-8d4b-4dfb-a61f-f8a0721bf5ac" providerId="ADAL" clId="{AA2B961A-67F1-4668-AD33-80C02A9B47E6}" dt="2019-04-02T21:10:23.264" v="565" actId="1036"/>
          <ac:spMkLst>
            <pc:docMk/>
            <pc:sldMk cId="716927840" sldId="303"/>
            <ac:spMk id="55" creationId="{93DD8620-60E3-4AC9-824E-249C69887754}"/>
          </ac:spMkLst>
        </pc:spChg>
        <pc:grpChg chg="add del">
          <ac:chgData name="Greg Prosser" userId="6121e42f-8d4b-4dfb-a61f-f8a0721bf5ac" providerId="ADAL" clId="{AA2B961A-67F1-4668-AD33-80C02A9B47E6}" dt="2019-04-02T21:10:07.987" v="498"/>
          <ac:grpSpMkLst>
            <pc:docMk/>
            <pc:sldMk cId="716927840" sldId="303"/>
            <ac:grpSpMk id="5" creationId="{B22DE69B-B874-40D1-A852-C55B48DB8696}"/>
          </ac:grpSpMkLst>
        </pc:grpChg>
        <pc:grpChg chg="add mod">
          <ac:chgData name="Greg Prosser" userId="6121e42f-8d4b-4dfb-a61f-f8a0721bf5ac" providerId="ADAL" clId="{AA2B961A-67F1-4668-AD33-80C02A9B47E6}" dt="2019-04-02T21:10:23.264" v="565" actId="1036"/>
          <ac:grpSpMkLst>
            <pc:docMk/>
            <pc:sldMk cId="716927840" sldId="303"/>
            <ac:grpSpMk id="31" creationId="{A8652142-93F7-44BF-B5D7-469491207C0F}"/>
          </ac:grpSpMkLst>
        </pc:grpChg>
      </pc:sldChg>
      <pc:sldChg chg="addSp modSp add">
        <pc:chgData name="Greg Prosser" userId="6121e42f-8d4b-4dfb-a61f-f8a0721bf5ac" providerId="ADAL" clId="{AA2B961A-67F1-4668-AD33-80C02A9B47E6}" dt="2019-04-02T21:11:55.332" v="577" actId="20577"/>
        <pc:sldMkLst>
          <pc:docMk/>
          <pc:sldMk cId="2083784083" sldId="304"/>
        </pc:sldMkLst>
        <pc:spChg chg="add mod">
          <ac:chgData name="Greg Prosser" userId="6121e42f-8d4b-4dfb-a61f-f8a0721bf5ac" providerId="ADAL" clId="{AA2B961A-67F1-4668-AD33-80C02A9B47E6}" dt="2019-04-02T21:11:55.332" v="577" actId="20577"/>
          <ac:spMkLst>
            <pc:docMk/>
            <pc:sldMk cId="2083784083" sldId="304"/>
            <ac:spMk id="4" creationId="{6FA04873-291B-48EB-9FD5-88D829454E23}"/>
          </ac:spMkLst>
        </pc:spChg>
        <pc:spChg chg="add mod">
          <ac:chgData name="Greg Prosser" userId="6121e42f-8d4b-4dfb-a61f-f8a0721bf5ac" providerId="ADAL" clId="{AA2B961A-67F1-4668-AD33-80C02A9B47E6}" dt="2019-04-02T21:11:40.758" v="569" actId="1076"/>
          <ac:spMkLst>
            <pc:docMk/>
            <pc:sldMk cId="2083784083" sldId="304"/>
            <ac:spMk id="5" creationId="{FD98D855-732D-41FA-B99F-E3371617F985}"/>
          </ac:spMkLst>
        </pc:spChg>
        <pc:spChg chg="add mod">
          <ac:chgData name="Greg Prosser" userId="6121e42f-8d4b-4dfb-a61f-f8a0721bf5ac" providerId="ADAL" clId="{AA2B961A-67F1-4668-AD33-80C02A9B47E6}" dt="2019-04-02T21:11:40.758" v="569" actId="1076"/>
          <ac:spMkLst>
            <pc:docMk/>
            <pc:sldMk cId="2083784083" sldId="304"/>
            <ac:spMk id="6" creationId="{FC9C6433-E95D-4587-AE93-E78D69833B12}"/>
          </ac:spMkLst>
        </pc:spChg>
        <pc:picChg chg="add mod">
          <ac:chgData name="Greg Prosser" userId="6121e42f-8d4b-4dfb-a61f-f8a0721bf5ac" providerId="ADAL" clId="{AA2B961A-67F1-4668-AD33-80C02A9B47E6}" dt="2019-04-02T21:11:40.758" v="569" actId="1076"/>
          <ac:picMkLst>
            <pc:docMk/>
            <pc:sldMk cId="2083784083" sldId="304"/>
            <ac:picMk id="7" creationId="{0E7AD2AB-50BD-44A4-AB9C-7678B27945A8}"/>
          </ac:picMkLst>
        </pc:picChg>
      </pc:sldChg>
      <pc:sldChg chg="addSp delSp modSp add">
        <pc:chgData name="Greg Prosser" userId="6121e42f-8d4b-4dfb-a61f-f8a0721bf5ac" providerId="ADAL" clId="{AA2B961A-67F1-4668-AD33-80C02A9B47E6}" dt="2019-04-02T21:14:09.136" v="611" actId="1076"/>
        <pc:sldMkLst>
          <pc:docMk/>
          <pc:sldMk cId="437772649" sldId="305"/>
        </pc:sldMkLst>
        <pc:spChg chg="mod">
          <ac:chgData name="Greg Prosser" userId="6121e42f-8d4b-4dfb-a61f-f8a0721bf5ac" providerId="ADAL" clId="{AA2B961A-67F1-4668-AD33-80C02A9B47E6}" dt="2019-04-02T21:13:35.719" v="607" actId="20577"/>
          <ac:spMkLst>
            <pc:docMk/>
            <pc:sldMk cId="437772649" sldId="305"/>
            <ac:spMk id="2" creationId="{CD5EE02D-5190-4E50-A7AB-C24EDADF984F}"/>
          </ac:spMkLst>
        </pc:spChg>
        <pc:spChg chg="del">
          <ac:chgData name="Greg Prosser" userId="6121e42f-8d4b-4dfb-a61f-f8a0721bf5ac" providerId="ADAL" clId="{AA2B961A-67F1-4668-AD33-80C02A9B47E6}" dt="2019-04-02T21:12:57.024" v="580" actId="478"/>
          <ac:spMkLst>
            <pc:docMk/>
            <pc:sldMk cId="437772649" sldId="305"/>
            <ac:spMk id="3" creationId="{E1AD76D3-6218-4777-905C-EA282C6E1284}"/>
          </ac:spMkLst>
        </pc:spChg>
        <pc:spChg chg="add mod">
          <ac:chgData name="Greg Prosser" userId="6121e42f-8d4b-4dfb-a61f-f8a0721bf5ac" providerId="ADAL" clId="{AA2B961A-67F1-4668-AD33-80C02A9B47E6}" dt="2019-04-02T21:13:03.207" v="582" actId="1076"/>
          <ac:spMkLst>
            <pc:docMk/>
            <pc:sldMk cId="437772649" sldId="305"/>
            <ac:spMk id="4" creationId="{C8EF9FEC-753D-48A8-B84A-53541782FAD9}"/>
          </ac:spMkLst>
        </pc:spChg>
        <pc:spChg chg="add del">
          <ac:chgData name="Greg Prosser" userId="6121e42f-8d4b-4dfb-a61f-f8a0721bf5ac" providerId="ADAL" clId="{AA2B961A-67F1-4668-AD33-80C02A9B47E6}" dt="2019-04-02T21:13:21.036" v="584" actId="478"/>
          <ac:spMkLst>
            <pc:docMk/>
            <pc:sldMk cId="437772649" sldId="305"/>
            <ac:spMk id="5" creationId="{7C201A51-A477-4971-836C-B7CD9733E8FC}"/>
          </ac:spMkLst>
        </pc:spChg>
        <pc:spChg chg="add del">
          <ac:chgData name="Greg Prosser" userId="6121e42f-8d4b-4dfb-a61f-f8a0721bf5ac" providerId="ADAL" clId="{AA2B961A-67F1-4668-AD33-80C02A9B47E6}" dt="2019-04-02T21:13:53.454" v="609"/>
          <ac:spMkLst>
            <pc:docMk/>
            <pc:sldMk cId="437772649" sldId="305"/>
            <ac:spMk id="6" creationId="{5132737C-D8EE-4CD5-A024-E612DE48144A}"/>
          </ac:spMkLst>
        </pc:spChg>
        <pc:spChg chg="add mod">
          <ac:chgData name="Greg Prosser" userId="6121e42f-8d4b-4dfb-a61f-f8a0721bf5ac" providerId="ADAL" clId="{AA2B961A-67F1-4668-AD33-80C02A9B47E6}" dt="2019-04-02T21:14:09.136" v="611" actId="1076"/>
          <ac:spMkLst>
            <pc:docMk/>
            <pc:sldMk cId="437772649" sldId="305"/>
            <ac:spMk id="7" creationId="{284AF7DA-80CA-4B15-A93B-46F7D2450194}"/>
          </ac:spMkLst>
        </pc:spChg>
      </pc:sldChg>
      <pc:sldMasterChg chg="delSp modSp">
        <pc:chgData name="Greg Prosser" userId="6121e42f-8d4b-4dfb-a61f-f8a0721bf5ac" providerId="ADAL" clId="{AA2B961A-67F1-4668-AD33-80C02A9B47E6}" dt="2019-04-02T20:06:16.220" v="271" actId="1076"/>
        <pc:sldMasterMkLst>
          <pc:docMk/>
          <pc:sldMasterMk cId="3976534425" sldId="2147483648"/>
        </pc:sldMasterMkLst>
        <pc:picChg chg="del">
          <ac:chgData name="Greg Prosser" userId="6121e42f-8d4b-4dfb-a61f-f8a0721bf5ac" providerId="ADAL" clId="{AA2B961A-67F1-4668-AD33-80C02A9B47E6}" dt="2019-04-02T20:05:33.136" v="266" actId="478"/>
          <ac:picMkLst>
            <pc:docMk/>
            <pc:sldMasterMk cId="3976534425" sldId="2147483648"/>
            <ac:picMk id="9" creationId="{B7D4453C-8C75-D04C-B040-E6D9A18300F2}"/>
          </ac:picMkLst>
        </pc:picChg>
        <pc:picChg chg="del">
          <ac:chgData name="Greg Prosser" userId="6121e42f-8d4b-4dfb-a61f-f8a0721bf5ac" providerId="ADAL" clId="{AA2B961A-67F1-4668-AD33-80C02A9B47E6}" dt="2019-04-02T20:05:31.526" v="265" actId="478"/>
          <ac:picMkLst>
            <pc:docMk/>
            <pc:sldMasterMk cId="3976534425" sldId="2147483648"/>
            <ac:picMk id="11" creationId="{2DD6E9CF-8038-7641-BED6-0EAD0D7D025D}"/>
          </ac:picMkLst>
        </pc:picChg>
        <pc:picChg chg="mod">
          <ac:chgData name="Greg Prosser" userId="6121e42f-8d4b-4dfb-a61f-f8a0721bf5ac" providerId="ADAL" clId="{AA2B961A-67F1-4668-AD33-80C02A9B47E6}" dt="2019-04-02T20:06:16.220" v="271" actId="1076"/>
          <ac:picMkLst>
            <pc:docMk/>
            <pc:sldMasterMk cId="3976534425" sldId="2147483648"/>
            <ac:picMk id="12" creationId="{A9AE0BCD-40A6-F24F-AB6F-B7C733713DA3}"/>
          </ac:picMkLst>
        </pc:picChg>
        <pc:picChg chg="del">
          <ac:chgData name="Greg Prosser" userId="6121e42f-8d4b-4dfb-a61f-f8a0721bf5ac" providerId="ADAL" clId="{AA2B961A-67F1-4668-AD33-80C02A9B47E6}" dt="2019-04-02T20:05:30.484" v="264" actId="478"/>
          <ac:picMkLst>
            <pc:docMk/>
            <pc:sldMasterMk cId="3976534425" sldId="2147483648"/>
            <ac:picMk id="14" creationId="{3DC53BE0-4D97-C742-B232-7A12F2892ED4}"/>
          </ac:picMkLst>
        </pc:picChg>
        <pc:picChg chg="del">
          <ac:chgData name="Greg Prosser" userId="6121e42f-8d4b-4dfb-a61f-f8a0721bf5ac" providerId="ADAL" clId="{AA2B961A-67F1-4668-AD33-80C02A9B47E6}" dt="2019-04-02T20:05:29.798" v="263" actId="478"/>
          <ac:picMkLst>
            <pc:docMk/>
            <pc:sldMasterMk cId="3976534425" sldId="2147483648"/>
            <ac:picMk id="18" creationId="{6DD55A41-2D42-1D47-9F35-5F2E34A01532}"/>
          </ac:picMkLst>
        </pc:picChg>
      </pc:sldMasterChg>
      <pc:sldMasterChg chg="addSp delSp modSldLayout">
        <pc:chgData name="Greg Prosser" userId="6121e42f-8d4b-4dfb-a61f-f8a0721bf5ac" providerId="ADAL" clId="{AA2B961A-67F1-4668-AD33-80C02A9B47E6}" dt="2019-04-02T20:06:24.898" v="272"/>
        <pc:sldMasterMkLst>
          <pc:docMk/>
          <pc:sldMasterMk cId="1407577924" sldId="2147483661"/>
        </pc:sldMasterMkLst>
        <pc:picChg chg="add">
          <ac:chgData name="Greg Prosser" userId="6121e42f-8d4b-4dfb-a61f-f8a0721bf5ac" providerId="ADAL" clId="{AA2B961A-67F1-4668-AD33-80C02A9B47E6}" dt="2019-04-02T20:06:24.898" v="272"/>
          <ac:picMkLst>
            <pc:docMk/>
            <pc:sldMasterMk cId="1407577924" sldId="2147483661"/>
            <ac:picMk id="6" creationId="{59BB8ED3-100F-4566-9134-D779E7B1B73B}"/>
          </ac:picMkLst>
        </pc:picChg>
        <pc:picChg chg="del">
          <ac:chgData name="Greg Prosser" userId="6121e42f-8d4b-4dfb-a61f-f8a0721bf5ac" providerId="ADAL" clId="{AA2B961A-67F1-4668-AD33-80C02A9B47E6}" dt="2019-04-02T20:05:40.199" v="267" actId="478"/>
          <ac:picMkLst>
            <pc:docMk/>
            <pc:sldMasterMk cId="1407577924" sldId="2147483661"/>
            <ac:picMk id="8" creationId="{49E33ED4-8B5E-9849-B237-796FBAD3E2EB}"/>
          </ac:picMkLst>
        </pc:picChg>
        <pc:picChg chg="del">
          <ac:chgData name="Greg Prosser" userId="6121e42f-8d4b-4dfb-a61f-f8a0721bf5ac" providerId="ADAL" clId="{AA2B961A-67F1-4668-AD33-80C02A9B47E6}" dt="2019-04-02T20:05:54.217" v="268" actId="478"/>
          <ac:picMkLst>
            <pc:docMk/>
            <pc:sldMasterMk cId="1407577924" sldId="2147483661"/>
            <ac:picMk id="10" creationId="{7C7E9AE6-C11D-1941-88C0-C9CD9B81A45C}"/>
          </ac:picMkLst>
        </pc:picChg>
        <pc:sldLayoutChg chg="setBg">
          <pc:chgData name="Greg Prosser" userId="6121e42f-8d4b-4dfb-a61f-f8a0721bf5ac" providerId="ADAL" clId="{AA2B961A-67F1-4668-AD33-80C02A9B47E6}" dt="2019-04-02T20:02:54.732" v="260"/>
          <pc:sldLayoutMkLst>
            <pc:docMk/>
            <pc:sldMasterMk cId="1407577924" sldId="2147483661"/>
            <pc:sldLayoutMk cId="1584036740" sldId="2147483665"/>
          </pc:sldLayoutMkLst>
        </pc:sldLayoutChg>
        <pc:sldLayoutChg chg="addSp delSp modSp">
          <pc:chgData name="Greg Prosser" userId="6121e42f-8d4b-4dfb-a61f-f8a0721bf5ac" providerId="ADAL" clId="{AA2B961A-67F1-4668-AD33-80C02A9B47E6}" dt="2019-04-02T20:04:58.345" v="262"/>
          <pc:sldLayoutMkLst>
            <pc:docMk/>
            <pc:sldMasterMk cId="1407577924" sldId="2147483661"/>
            <pc:sldLayoutMk cId="2010255385" sldId="2147483667"/>
          </pc:sldLayoutMkLst>
          <pc:spChg chg="del">
            <ac:chgData name="Greg Prosser" userId="6121e42f-8d4b-4dfb-a61f-f8a0721bf5ac" providerId="ADAL" clId="{AA2B961A-67F1-4668-AD33-80C02A9B47E6}" dt="2019-04-02T20:04:57.520" v="261"/>
            <ac:spMkLst>
              <pc:docMk/>
              <pc:sldMasterMk cId="1407577924" sldId="2147483661"/>
              <pc:sldLayoutMk cId="2010255385" sldId="2147483667"/>
              <ac:spMk id="2" creationId="{850B5B1D-A262-48EB-977C-34857BB046FB}"/>
            </ac:spMkLst>
          </pc:spChg>
          <pc:spChg chg="add mod">
            <ac:chgData name="Greg Prosser" userId="6121e42f-8d4b-4dfb-a61f-f8a0721bf5ac" providerId="ADAL" clId="{AA2B961A-67F1-4668-AD33-80C02A9B47E6}" dt="2019-04-02T20:04:58.345" v="262"/>
            <ac:spMkLst>
              <pc:docMk/>
              <pc:sldMasterMk cId="1407577924" sldId="2147483661"/>
              <pc:sldLayoutMk cId="2010255385" sldId="2147483667"/>
              <ac:spMk id="3" creationId="{722ED78C-3508-478D-8B29-7B4195396D80}"/>
            </ac:spMkLst>
          </pc:spChg>
        </pc:sldLayoutChg>
      </pc:sldMasterChg>
      <pc:sldMasterChg chg="addSp modSldLayout">
        <pc:chgData name="Greg Prosser" userId="6121e42f-8d4b-4dfb-a61f-f8a0721bf5ac" providerId="ADAL" clId="{AA2B961A-67F1-4668-AD33-80C02A9B47E6}" dt="2019-04-02T20:01:24.713" v="251"/>
        <pc:sldMasterMkLst>
          <pc:docMk/>
          <pc:sldMasterMk cId="1560840788" sldId="2147483667"/>
        </pc:sldMasterMkLst>
        <pc:picChg chg="add">
          <ac:chgData name="Greg Prosser" userId="6121e42f-8d4b-4dfb-a61f-f8a0721bf5ac" providerId="ADAL" clId="{AA2B961A-67F1-4668-AD33-80C02A9B47E6}" dt="2019-04-02T20:00:57.327" v="246"/>
          <ac:picMkLst>
            <pc:docMk/>
            <pc:sldMasterMk cId="1560840788" sldId="2147483667"/>
            <ac:picMk id="7" creationId="{60F840D1-FC76-47B8-8C99-F5361C4DD7C4}"/>
          </ac:picMkLst>
        </pc:picChg>
        <pc:picChg chg="add">
          <ac:chgData name="Greg Prosser" userId="6121e42f-8d4b-4dfb-a61f-f8a0721bf5ac" providerId="ADAL" clId="{AA2B961A-67F1-4668-AD33-80C02A9B47E6}" dt="2019-04-02T20:00:57.327" v="246"/>
          <ac:picMkLst>
            <pc:docMk/>
            <pc:sldMasterMk cId="1560840788" sldId="2147483667"/>
            <ac:picMk id="8" creationId="{D73D6FE0-3659-433E-9B52-9AABB318529A}"/>
          </ac:picMkLst>
        </pc:picChg>
        <pc:sldLayoutChg chg="modTransition">
          <pc:chgData name="Greg Prosser" userId="6121e42f-8d4b-4dfb-a61f-f8a0721bf5ac" providerId="ADAL" clId="{AA2B961A-67F1-4668-AD33-80C02A9B47E6}" dt="2019-04-02T20:01:24.713" v="251"/>
          <pc:sldLayoutMkLst>
            <pc:docMk/>
            <pc:sldMasterMk cId="1560840788" sldId="2147483667"/>
            <pc:sldLayoutMk cId="3577496912" sldId="2147483669"/>
          </pc:sldLayoutMkLst>
        </pc:sldLayoutChg>
      </pc:sldMasterChg>
    </pc:docChg>
  </pc:docChgLst>
  <pc:docChgLst>
    <pc:chgData name="Greg Prosser" userId="6121e42f-8d4b-4dfb-a61f-f8a0721bf5ac" providerId="ADAL" clId="{E5DFDC8A-45D8-4F4B-B727-A122C9518A5C}"/>
    <pc:docChg chg="undo custSel addSld modSld sldOrd">
      <pc:chgData name="Greg Prosser" userId="6121e42f-8d4b-4dfb-a61f-f8a0721bf5ac" providerId="ADAL" clId="{E5DFDC8A-45D8-4F4B-B727-A122C9518A5C}" dt="2019-01-15T21:50:48.436" v="1349" actId="20577"/>
      <pc:docMkLst>
        <pc:docMk/>
      </pc:docMkLst>
      <pc:sldChg chg="addSp modSp ord">
        <pc:chgData name="Greg Prosser" userId="6121e42f-8d4b-4dfb-a61f-f8a0721bf5ac" providerId="ADAL" clId="{E5DFDC8A-45D8-4F4B-B727-A122C9518A5C}" dt="2019-01-15T20:35:25.967" v="645" actId="20577"/>
        <pc:sldMkLst>
          <pc:docMk/>
          <pc:sldMk cId="3048919675" sldId="272"/>
        </pc:sldMkLst>
        <pc:spChg chg="mod">
          <ac:chgData name="Greg Prosser" userId="6121e42f-8d4b-4dfb-a61f-f8a0721bf5ac" providerId="ADAL" clId="{E5DFDC8A-45D8-4F4B-B727-A122C9518A5C}" dt="2019-01-15T20:06:38.701" v="327" actId="20577"/>
          <ac:spMkLst>
            <pc:docMk/>
            <pc:sldMk cId="3048919675" sldId="272"/>
            <ac:spMk id="2" creationId="{00000000-0000-0000-0000-000000000000}"/>
          </ac:spMkLst>
        </pc:spChg>
        <pc:spChg chg="mod">
          <ac:chgData name="Greg Prosser" userId="6121e42f-8d4b-4dfb-a61f-f8a0721bf5ac" providerId="ADAL" clId="{E5DFDC8A-45D8-4F4B-B727-A122C9518A5C}" dt="2019-01-15T20:35:25.967" v="645" actId="20577"/>
          <ac:spMkLst>
            <pc:docMk/>
            <pc:sldMk cId="3048919675" sldId="272"/>
            <ac:spMk id="3" creationId="{00000000-0000-0000-0000-000000000000}"/>
          </ac:spMkLst>
        </pc:spChg>
        <pc:picChg chg="add mod">
          <ac:chgData name="Greg Prosser" userId="6121e42f-8d4b-4dfb-a61f-f8a0721bf5ac" providerId="ADAL" clId="{E5DFDC8A-45D8-4F4B-B727-A122C9518A5C}" dt="2019-01-15T20:18:08.085" v="500" actId="1076"/>
          <ac:picMkLst>
            <pc:docMk/>
            <pc:sldMk cId="3048919675" sldId="272"/>
            <ac:picMk id="6" creationId="{91B137DA-1CBE-4115-8C70-6BC9B87FF415}"/>
          </ac:picMkLst>
        </pc:picChg>
      </pc:sldChg>
      <pc:sldChg chg="modSp add ord">
        <pc:chgData name="Greg Prosser" userId="6121e42f-8d4b-4dfb-a61f-f8a0721bf5ac" providerId="ADAL" clId="{E5DFDC8A-45D8-4F4B-B727-A122C9518A5C}" dt="2019-01-15T20:06:24.504" v="312"/>
        <pc:sldMkLst>
          <pc:docMk/>
          <pc:sldMk cId="3425239349" sldId="273"/>
        </pc:sldMkLst>
        <pc:spChg chg="mod">
          <ac:chgData name="Greg Prosser" userId="6121e42f-8d4b-4dfb-a61f-f8a0721bf5ac" providerId="ADAL" clId="{E5DFDC8A-45D8-4F4B-B727-A122C9518A5C}" dt="2019-01-15T20:02:32.445" v="6" actId="20577"/>
          <ac:spMkLst>
            <pc:docMk/>
            <pc:sldMk cId="3425239349" sldId="273"/>
            <ac:spMk id="2" creationId="{00000000-0000-0000-0000-000000000000}"/>
          </ac:spMkLst>
        </pc:spChg>
        <pc:spChg chg="mod">
          <ac:chgData name="Greg Prosser" userId="6121e42f-8d4b-4dfb-a61f-f8a0721bf5ac" providerId="ADAL" clId="{E5DFDC8A-45D8-4F4B-B727-A122C9518A5C}" dt="2019-01-15T20:06:14.194" v="311" actId="20577"/>
          <ac:spMkLst>
            <pc:docMk/>
            <pc:sldMk cId="3425239349" sldId="273"/>
            <ac:spMk id="3" creationId="{00000000-0000-0000-0000-000000000000}"/>
          </ac:spMkLst>
        </pc:spChg>
      </pc:sldChg>
      <pc:sldChg chg="addSp delSp modSp add">
        <pc:chgData name="Greg Prosser" userId="6121e42f-8d4b-4dfb-a61f-f8a0721bf5ac" providerId="ADAL" clId="{E5DFDC8A-45D8-4F4B-B727-A122C9518A5C}" dt="2019-01-15T20:31:03.728" v="509" actId="1076"/>
        <pc:sldMkLst>
          <pc:docMk/>
          <pc:sldMk cId="794694660" sldId="274"/>
        </pc:sldMkLst>
        <pc:spChg chg="del">
          <ac:chgData name="Greg Prosser" userId="6121e42f-8d4b-4dfb-a61f-f8a0721bf5ac" providerId="ADAL" clId="{E5DFDC8A-45D8-4F4B-B727-A122C9518A5C}" dt="2019-01-15T20:30:35.078" v="502" actId="931"/>
          <ac:spMkLst>
            <pc:docMk/>
            <pc:sldMk cId="794694660" sldId="274"/>
            <ac:spMk id="3" creationId="{8301D1A9-BD7A-4FEF-83BF-0CB575A965EC}"/>
          </ac:spMkLst>
        </pc:spChg>
        <pc:picChg chg="add mod">
          <ac:chgData name="Greg Prosser" userId="6121e42f-8d4b-4dfb-a61f-f8a0721bf5ac" providerId="ADAL" clId="{E5DFDC8A-45D8-4F4B-B727-A122C9518A5C}" dt="2019-01-15T20:31:03.728" v="509" actId="1076"/>
          <ac:picMkLst>
            <pc:docMk/>
            <pc:sldMk cId="794694660" sldId="274"/>
            <ac:picMk id="5" creationId="{22BCEF9B-5A29-49E9-826D-2098C9BC8B89}"/>
          </ac:picMkLst>
        </pc:picChg>
      </pc:sldChg>
      <pc:sldChg chg="addSp delSp modSp add">
        <pc:chgData name="Greg Prosser" userId="6121e42f-8d4b-4dfb-a61f-f8a0721bf5ac" providerId="ADAL" clId="{E5DFDC8A-45D8-4F4B-B727-A122C9518A5C}" dt="2019-01-15T20:31:53.731" v="539" actId="20577"/>
        <pc:sldMkLst>
          <pc:docMk/>
          <pc:sldMk cId="69645168" sldId="275"/>
        </pc:sldMkLst>
        <pc:spChg chg="mod">
          <ac:chgData name="Greg Prosser" userId="6121e42f-8d4b-4dfb-a61f-f8a0721bf5ac" providerId="ADAL" clId="{E5DFDC8A-45D8-4F4B-B727-A122C9518A5C}" dt="2019-01-15T20:31:53.731" v="539" actId="20577"/>
          <ac:spMkLst>
            <pc:docMk/>
            <pc:sldMk cId="69645168" sldId="275"/>
            <ac:spMk id="2" creationId="{F8AC13F8-496E-4C5E-A0FF-97B2C659D8A6}"/>
          </ac:spMkLst>
        </pc:spChg>
        <pc:spChg chg="del">
          <ac:chgData name="Greg Prosser" userId="6121e42f-8d4b-4dfb-a61f-f8a0721bf5ac" providerId="ADAL" clId="{E5DFDC8A-45D8-4F4B-B727-A122C9518A5C}" dt="2019-01-15T20:31:17.828" v="511" actId="931"/>
          <ac:spMkLst>
            <pc:docMk/>
            <pc:sldMk cId="69645168" sldId="275"/>
            <ac:spMk id="3" creationId="{4053DBF5-8F6B-4EF9-BC58-C9DBB022D744}"/>
          </ac:spMkLst>
        </pc:spChg>
        <pc:picChg chg="add mod">
          <ac:chgData name="Greg Prosser" userId="6121e42f-8d4b-4dfb-a61f-f8a0721bf5ac" providerId="ADAL" clId="{E5DFDC8A-45D8-4F4B-B727-A122C9518A5C}" dt="2019-01-15T20:31:44.028" v="519" actId="14100"/>
          <ac:picMkLst>
            <pc:docMk/>
            <pc:sldMk cId="69645168" sldId="275"/>
            <ac:picMk id="5" creationId="{0FF68F0F-3E4F-4099-8402-A26D68ECEA2A}"/>
          </ac:picMkLst>
        </pc:picChg>
      </pc:sldChg>
      <pc:sldChg chg="addSp delSp modSp add mod setBg">
        <pc:chgData name="Greg Prosser" userId="6121e42f-8d4b-4dfb-a61f-f8a0721bf5ac" providerId="ADAL" clId="{E5DFDC8A-45D8-4F4B-B727-A122C9518A5C}" dt="2019-01-15T20:37:18.296" v="674" actId="14100"/>
        <pc:sldMkLst>
          <pc:docMk/>
          <pc:sldMk cId="4278477555" sldId="276"/>
        </pc:sldMkLst>
        <pc:spChg chg="mod">
          <ac:chgData name="Greg Prosser" userId="6121e42f-8d4b-4dfb-a61f-f8a0721bf5ac" providerId="ADAL" clId="{E5DFDC8A-45D8-4F4B-B727-A122C9518A5C}" dt="2019-01-15T20:36:58.076" v="672" actId="26606"/>
          <ac:spMkLst>
            <pc:docMk/>
            <pc:sldMk cId="4278477555" sldId="276"/>
            <ac:spMk id="2" creationId="{C854CA26-1782-4EE0-9205-0CAC12E6187B}"/>
          </ac:spMkLst>
        </pc:spChg>
        <pc:spChg chg="mod ord">
          <ac:chgData name="Greg Prosser" userId="6121e42f-8d4b-4dfb-a61f-f8a0721bf5ac" providerId="ADAL" clId="{E5DFDC8A-45D8-4F4B-B727-A122C9518A5C}" dt="2019-01-15T20:37:18.296" v="674" actId="14100"/>
          <ac:spMkLst>
            <pc:docMk/>
            <pc:sldMk cId="4278477555" sldId="276"/>
            <ac:spMk id="3" creationId="{0D38364D-FD3E-4181-A68F-F8DA30F6102F}"/>
          </ac:spMkLst>
        </pc:spChg>
        <pc:spChg chg="add">
          <ac:chgData name="Greg Prosser" userId="6121e42f-8d4b-4dfb-a61f-f8a0721bf5ac" providerId="ADAL" clId="{E5DFDC8A-45D8-4F4B-B727-A122C9518A5C}" dt="2019-01-15T20:36:58.076" v="672" actId="26606"/>
          <ac:spMkLst>
            <pc:docMk/>
            <pc:sldMk cId="4278477555" sldId="276"/>
            <ac:spMk id="6" creationId="{4038CB10-1F5C-4D54-9DF7-12586DE5B007}"/>
          </ac:spMkLst>
        </pc:spChg>
        <pc:spChg chg="add">
          <ac:chgData name="Greg Prosser" userId="6121e42f-8d4b-4dfb-a61f-f8a0721bf5ac" providerId="ADAL" clId="{E5DFDC8A-45D8-4F4B-B727-A122C9518A5C}" dt="2019-01-15T20:36:58.076" v="672" actId="26606"/>
          <ac:spMkLst>
            <pc:docMk/>
            <pc:sldMk cId="4278477555" sldId="276"/>
            <ac:spMk id="7" creationId="{73ED6512-6858-4552-B699-9A97FE9A4EA2}"/>
          </ac:spMkLst>
        </pc:spChg>
        <pc:spChg chg="add del">
          <ac:chgData name="Greg Prosser" userId="6121e42f-8d4b-4dfb-a61f-f8a0721bf5ac" providerId="ADAL" clId="{E5DFDC8A-45D8-4F4B-B727-A122C9518A5C}" dt="2019-01-15T20:36:51.980" v="671" actId="26606"/>
          <ac:spMkLst>
            <pc:docMk/>
            <pc:sldMk cId="4278477555" sldId="276"/>
            <ac:spMk id="9" creationId="{3CD9DF72-87A3-404E-A828-84CBF11A8303}"/>
          </ac:spMkLst>
        </pc:spChg>
        <pc:picChg chg="add mod ord">
          <ac:chgData name="Greg Prosser" userId="6121e42f-8d4b-4dfb-a61f-f8a0721bf5ac" providerId="ADAL" clId="{E5DFDC8A-45D8-4F4B-B727-A122C9518A5C}" dt="2019-01-15T20:36:58.076" v="672" actId="26606"/>
          <ac:picMkLst>
            <pc:docMk/>
            <pc:sldMk cId="4278477555" sldId="276"/>
            <ac:picMk id="4" creationId="{18E7DDE1-472D-497F-BEB9-1E5D495AA6D9}"/>
          </ac:picMkLst>
        </pc:picChg>
        <pc:cxnChg chg="add del">
          <ac:chgData name="Greg Prosser" userId="6121e42f-8d4b-4dfb-a61f-f8a0721bf5ac" providerId="ADAL" clId="{E5DFDC8A-45D8-4F4B-B727-A122C9518A5C}" dt="2019-01-15T20:36:51.980" v="671" actId="26606"/>
          <ac:cxnSpMkLst>
            <pc:docMk/>
            <pc:sldMk cId="4278477555" sldId="276"/>
            <ac:cxnSpMk id="11" creationId="{20E3A342-4D61-4E3F-AF90-1AB42AEB96CC}"/>
          </ac:cxnSpMkLst>
        </pc:cxnChg>
      </pc:sldChg>
      <pc:sldChg chg="addSp delSp modSp add">
        <pc:chgData name="Greg Prosser" userId="6121e42f-8d4b-4dfb-a61f-f8a0721bf5ac" providerId="ADAL" clId="{E5DFDC8A-45D8-4F4B-B727-A122C9518A5C}" dt="2019-01-15T20:39:27.765" v="680" actId="1076"/>
        <pc:sldMkLst>
          <pc:docMk/>
          <pc:sldMk cId="2882068552" sldId="277"/>
        </pc:sldMkLst>
        <pc:spChg chg="del">
          <ac:chgData name="Greg Prosser" userId="6121e42f-8d4b-4dfb-a61f-f8a0721bf5ac" providerId="ADAL" clId="{E5DFDC8A-45D8-4F4B-B727-A122C9518A5C}" dt="2019-01-15T20:39:24.585" v="679" actId="478"/>
          <ac:spMkLst>
            <pc:docMk/>
            <pc:sldMk cId="2882068552" sldId="277"/>
            <ac:spMk id="3" creationId="{54455750-7530-4945-93E2-69DE054DC0BB}"/>
          </ac:spMkLst>
        </pc:spChg>
        <pc:spChg chg="add mod">
          <ac:chgData name="Greg Prosser" userId="6121e42f-8d4b-4dfb-a61f-f8a0721bf5ac" providerId="ADAL" clId="{E5DFDC8A-45D8-4F4B-B727-A122C9518A5C}" dt="2019-01-15T20:39:27.765" v="680" actId="1076"/>
          <ac:spMkLst>
            <pc:docMk/>
            <pc:sldMk cId="2882068552" sldId="277"/>
            <ac:spMk id="4" creationId="{8C8023A2-EB2A-4C94-B86D-0FE798156188}"/>
          </ac:spMkLst>
        </pc:spChg>
      </pc:sldChg>
      <pc:sldChg chg="addSp modSp add">
        <pc:chgData name="Greg Prosser" userId="6121e42f-8d4b-4dfb-a61f-f8a0721bf5ac" providerId="ADAL" clId="{E5DFDC8A-45D8-4F4B-B727-A122C9518A5C}" dt="2019-01-15T20:42:05.905" v="721" actId="1076"/>
        <pc:sldMkLst>
          <pc:docMk/>
          <pc:sldMk cId="1218868029" sldId="278"/>
        </pc:sldMkLst>
        <pc:spChg chg="mod">
          <ac:chgData name="Greg Prosser" userId="6121e42f-8d4b-4dfb-a61f-f8a0721bf5ac" providerId="ADAL" clId="{E5DFDC8A-45D8-4F4B-B727-A122C9518A5C}" dt="2019-01-15T20:40:00.268" v="708" actId="20577"/>
          <ac:spMkLst>
            <pc:docMk/>
            <pc:sldMk cId="1218868029" sldId="278"/>
            <ac:spMk id="2" creationId="{EC0BBB93-152A-4310-8915-3A9A745D4A78}"/>
          </ac:spMkLst>
        </pc:spChg>
        <pc:spChg chg="mod">
          <ac:chgData name="Greg Prosser" userId="6121e42f-8d4b-4dfb-a61f-f8a0721bf5ac" providerId="ADAL" clId="{E5DFDC8A-45D8-4F4B-B727-A122C9518A5C}" dt="2019-01-15T20:41:38.991" v="720" actId="255"/>
          <ac:spMkLst>
            <pc:docMk/>
            <pc:sldMk cId="1218868029" sldId="278"/>
            <ac:spMk id="3" creationId="{68C6462C-3A42-4194-9FBF-D5510F35BC4F}"/>
          </ac:spMkLst>
        </pc:spChg>
        <pc:spChg chg="add mod">
          <ac:chgData name="Greg Prosser" userId="6121e42f-8d4b-4dfb-a61f-f8a0721bf5ac" providerId="ADAL" clId="{E5DFDC8A-45D8-4F4B-B727-A122C9518A5C}" dt="2019-01-15T20:42:05.905" v="721" actId="1076"/>
          <ac:spMkLst>
            <pc:docMk/>
            <pc:sldMk cId="1218868029" sldId="278"/>
            <ac:spMk id="4" creationId="{0A1C2443-C62D-4B88-8930-52958BA03E6C}"/>
          </ac:spMkLst>
        </pc:spChg>
        <pc:spChg chg="add mod">
          <ac:chgData name="Greg Prosser" userId="6121e42f-8d4b-4dfb-a61f-f8a0721bf5ac" providerId="ADAL" clId="{E5DFDC8A-45D8-4F4B-B727-A122C9518A5C}" dt="2019-01-15T20:42:05.905" v="721" actId="1076"/>
          <ac:spMkLst>
            <pc:docMk/>
            <pc:sldMk cId="1218868029" sldId="278"/>
            <ac:spMk id="5" creationId="{A4685D7D-D240-4A83-832C-C3A96CFA8F10}"/>
          </ac:spMkLst>
        </pc:spChg>
        <pc:spChg chg="add mod">
          <ac:chgData name="Greg Prosser" userId="6121e42f-8d4b-4dfb-a61f-f8a0721bf5ac" providerId="ADAL" clId="{E5DFDC8A-45D8-4F4B-B727-A122C9518A5C}" dt="2019-01-15T20:42:05.905" v="721" actId="1076"/>
          <ac:spMkLst>
            <pc:docMk/>
            <pc:sldMk cId="1218868029" sldId="278"/>
            <ac:spMk id="6" creationId="{9131F1E5-6612-4FD8-8AB9-C15E08B31EC1}"/>
          </ac:spMkLst>
        </pc:spChg>
        <pc:spChg chg="add mod">
          <ac:chgData name="Greg Prosser" userId="6121e42f-8d4b-4dfb-a61f-f8a0721bf5ac" providerId="ADAL" clId="{E5DFDC8A-45D8-4F4B-B727-A122C9518A5C}" dt="2019-01-15T20:42:05.905" v="721" actId="1076"/>
          <ac:spMkLst>
            <pc:docMk/>
            <pc:sldMk cId="1218868029" sldId="278"/>
            <ac:spMk id="7" creationId="{E881135E-9F61-4814-9D76-C1DFF4A2E44C}"/>
          </ac:spMkLst>
        </pc:spChg>
      </pc:sldChg>
      <pc:sldChg chg="addSp modSp add modNotesTx">
        <pc:chgData name="Greg Prosser" userId="6121e42f-8d4b-4dfb-a61f-f8a0721bf5ac" providerId="ADAL" clId="{E5DFDC8A-45D8-4F4B-B727-A122C9518A5C}" dt="2019-01-15T20:50:11.473" v="795" actId="5793"/>
        <pc:sldMkLst>
          <pc:docMk/>
          <pc:sldMk cId="396485450" sldId="279"/>
        </pc:sldMkLst>
        <pc:spChg chg="mod">
          <ac:chgData name="Greg Prosser" userId="6121e42f-8d4b-4dfb-a61f-f8a0721bf5ac" providerId="ADAL" clId="{E5DFDC8A-45D8-4F4B-B727-A122C9518A5C}" dt="2019-01-15T20:48:34.513" v="783" actId="20577"/>
          <ac:spMkLst>
            <pc:docMk/>
            <pc:sldMk cId="396485450" sldId="279"/>
            <ac:spMk id="2" creationId="{227602FC-9C71-4BEA-8738-74F3EA4A2FC8}"/>
          </ac:spMkLst>
        </pc:spChg>
        <pc:spChg chg="mod">
          <ac:chgData name="Greg Prosser" userId="6121e42f-8d4b-4dfb-a61f-f8a0721bf5ac" providerId="ADAL" clId="{E5DFDC8A-45D8-4F4B-B727-A122C9518A5C}" dt="2019-01-15T20:48:44.962" v="784"/>
          <ac:spMkLst>
            <pc:docMk/>
            <pc:sldMk cId="396485450" sldId="279"/>
            <ac:spMk id="3" creationId="{CDD585C1-0CD7-4E65-B99A-444491D98FFC}"/>
          </ac:spMkLst>
        </pc:spChg>
        <pc:picChg chg="add mod">
          <ac:chgData name="Greg Prosser" userId="6121e42f-8d4b-4dfb-a61f-f8a0721bf5ac" providerId="ADAL" clId="{E5DFDC8A-45D8-4F4B-B727-A122C9518A5C}" dt="2019-01-15T20:49:11.082" v="786" actId="1076"/>
          <ac:picMkLst>
            <pc:docMk/>
            <pc:sldMk cId="396485450" sldId="279"/>
            <ac:picMk id="4" creationId="{C469E468-D022-488F-B6CB-DBBC7B7E08D5}"/>
          </ac:picMkLst>
        </pc:picChg>
      </pc:sldChg>
      <pc:sldChg chg="addSp delSp modSp add ord modAnim">
        <pc:chgData name="Greg Prosser" userId="6121e42f-8d4b-4dfb-a61f-f8a0721bf5ac" providerId="ADAL" clId="{E5DFDC8A-45D8-4F4B-B727-A122C9518A5C}" dt="2019-01-15T21:03:36.229" v="839"/>
        <pc:sldMkLst>
          <pc:docMk/>
          <pc:sldMk cId="1440736020" sldId="280"/>
        </pc:sldMkLst>
        <pc:spChg chg="mod">
          <ac:chgData name="Greg Prosser" userId="6121e42f-8d4b-4dfb-a61f-f8a0721bf5ac" providerId="ADAL" clId="{E5DFDC8A-45D8-4F4B-B727-A122C9518A5C}" dt="2019-01-15T20:52:38.495" v="830" actId="20577"/>
          <ac:spMkLst>
            <pc:docMk/>
            <pc:sldMk cId="1440736020" sldId="280"/>
            <ac:spMk id="2" creationId="{3717EAB7-CD75-4E40-86F7-5D85981BC49A}"/>
          </ac:spMkLst>
        </pc:spChg>
        <pc:spChg chg="del">
          <ac:chgData name="Greg Prosser" userId="6121e42f-8d4b-4dfb-a61f-f8a0721bf5ac" providerId="ADAL" clId="{E5DFDC8A-45D8-4F4B-B727-A122C9518A5C}" dt="2019-01-15T20:52:16.829" v="797"/>
          <ac:spMkLst>
            <pc:docMk/>
            <pc:sldMk cId="1440736020" sldId="280"/>
            <ac:spMk id="3" creationId="{DFFD8B47-CD9D-4A58-B5D4-FD4E905405E9}"/>
          </ac:spMkLst>
        </pc:spChg>
        <pc:spChg chg="add">
          <ac:chgData name="Greg Prosser" userId="6121e42f-8d4b-4dfb-a61f-f8a0721bf5ac" providerId="ADAL" clId="{E5DFDC8A-45D8-4F4B-B727-A122C9518A5C}" dt="2019-01-15T20:52:16.829" v="797"/>
          <ac:spMkLst>
            <pc:docMk/>
            <pc:sldMk cId="1440736020" sldId="280"/>
            <ac:spMk id="4" creationId="{08BE683D-A8D7-40C5-A42E-3C81D5721004}"/>
          </ac:spMkLst>
        </pc:spChg>
        <pc:graphicFrameChg chg="add mod">
          <ac:chgData name="Greg Prosser" userId="6121e42f-8d4b-4dfb-a61f-f8a0721bf5ac" providerId="ADAL" clId="{E5DFDC8A-45D8-4F4B-B727-A122C9518A5C}" dt="2019-01-15T20:52:25.662" v="799" actId="1076"/>
          <ac:graphicFrameMkLst>
            <pc:docMk/>
            <pc:sldMk cId="1440736020" sldId="280"/>
            <ac:graphicFrameMk id="6" creationId="{6C5C14F9-3455-4A79-9E04-3002578ED03B}"/>
          </ac:graphicFrameMkLst>
        </pc:graphicFrameChg>
        <pc:picChg chg="add mod">
          <ac:chgData name="Greg Prosser" userId="6121e42f-8d4b-4dfb-a61f-f8a0721bf5ac" providerId="ADAL" clId="{E5DFDC8A-45D8-4F4B-B727-A122C9518A5C}" dt="2019-01-15T20:52:25.662" v="799" actId="1076"/>
          <ac:picMkLst>
            <pc:docMk/>
            <pc:sldMk cId="1440736020" sldId="280"/>
            <ac:picMk id="5" creationId="{D41591D1-7E89-4A44-BC02-5D734030DFA5}"/>
          </ac:picMkLst>
        </pc:picChg>
      </pc:sldChg>
      <pc:sldChg chg="modSp add">
        <pc:chgData name="Greg Prosser" userId="6121e42f-8d4b-4dfb-a61f-f8a0721bf5ac" providerId="ADAL" clId="{E5DFDC8A-45D8-4F4B-B727-A122C9518A5C}" dt="2019-01-15T21:18:24.926" v="1057" actId="20577"/>
        <pc:sldMkLst>
          <pc:docMk/>
          <pc:sldMk cId="3167644261" sldId="281"/>
        </pc:sldMkLst>
        <pc:spChg chg="mod">
          <ac:chgData name="Greg Prosser" userId="6121e42f-8d4b-4dfb-a61f-f8a0721bf5ac" providerId="ADAL" clId="{E5DFDC8A-45D8-4F4B-B727-A122C9518A5C}" dt="2019-01-15T21:18:24.926" v="1057" actId="20577"/>
          <ac:spMkLst>
            <pc:docMk/>
            <pc:sldMk cId="3167644261" sldId="281"/>
            <ac:spMk id="3" creationId="{96FD6E8F-AA92-4925-AF76-D6BE66078558}"/>
          </ac:spMkLst>
        </pc:spChg>
      </pc:sldChg>
      <pc:sldChg chg="addSp modSp add mod setBg">
        <pc:chgData name="Greg Prosser" userId="6121e42f-8d4b-4dfb-a61f-f8a0721bf5ac" providerId="ADAL" clId="{E5DFDC8A-45D8-4F4B-B727-A122C9518A5C}" dt="2019-01-15T21:04:26.438" v="858" actId="26606"/>
        <pc:sldMkLst>
          <pc:docMk/>
          <pc:sldMk cId="4081794766" sldId="282"/>
        </pc:sldMkLst>
        <pc:spChg chg="mod">
          <ac:chgData name="Greg Prosser" userId="6121e42f-8d4b-4dfb-a61f-f8a0721bf5ac" providerId="ADAL" clId="{E5DFDC8A-45D8-4F4B-B727-A122C9518A5C}" dt="2019-01-15T21:04:26.438" v="858" actId="26606"/>
          <ac:spMkLst>
            <pc:docMk/>
            <pc:sldMk cId="4081794766" sldId="282"/>
            <ac:spMk id="2" creationId="{4E94AB8F-6A3C-4AE4-93F6-5A63CF5A8B4B}"/>
          </ac:spMkLst>
        </pc:spChg>
        <pc:spChg chg="mod">
          <ac:chgData name="Greg Prosser" userId="6121e42f-8d4b-4dfb-a61f-f8a0721bf5ac" providerId="ADAL" clId="{E5DFDC8A-45D8-4F4B-B727-A122C9518A5C}" dt="2019-01-15T21:04:26.438" v="858" actId="26606"/>
          <ac:spMkLst>
            <pc:docMk/>
            <pc:sldMk cId="4081794766" sldId="282"/>
            <ac:spMk id="3" creationId="{87A37A59-FFE9-48FA-88D2-8078D0E8FA69}"/>
          </ac:spMkLst>
        </pc:spChg>
        <pc:spChg chg="add">
          <ac:chgData name="Greg Prosser" userId="6121e42f-8d4b-4dfb-a61f-f8a0721bf5ac" providerId="ADAL" clId="{E5DFDC8A-45D8-4F4B-B727-A122C9518A5C}" dt="2019-01-15T21:04:26.438" v="858" actId="26606"/>
          <ac:spMkLst>
            <pc:docMk/>
            <pc:sldMk cId="4081794766" sldId="282"/>
            <ac:spMk id="9" creationId="{3CD9DF72-87A3-404E-A828-84CBF11A8303}"/>
          </ac:spMkLst>
        </pc:spChg>
        <pc:picChg chg="add mod ord">
          <ac:chgData name="Greg Prosser" userId="6121e42f-8d4b-4dfb-a61f-f8a0721bf5ac" providerId="ADAL" clId="{E5DFDC8A-45D8-4F4B-B727-A122C9518A5C}" dt="2019-01-15T21:04:26.438" v="858" actId="26606"/>
          <ac:picMkLst>
            <pc:docMk/>
            <pc:sldMk cId="4081794766" sldId="282"/>
            <ac:picMk id="4" creationId="{E12B9739-0F9F-402C-8B91-133B58553BD4}"/>
          </ac:picMkLst>
        </pc:picChg>
        <pc:cxnChg chg="add">
          <ac:chgData name="Greg Prosser" userId="6121e42f-8d4b-4dfb-a61f-f8a0721bf5ac" providerId="ADAL" clId="{E5DFDC8A-45D8-4F4B-B727-A122C9518A5C}" dt="2019-01-15T21:04:26.438" v="858" actId="26606"/>
          <ac:cxnSpMkLst>
            <pc:docMk/>
            <pc:sldMk cId="4081794766" sldId="282"/>
            <ac:cxnSpMk id="11" creationId="{20E3A342-4D61-4E3F-AF90-1AB42AEB96CC}"/>
          </ac:cxnSpMkLst>
        </pc:cxnChg>
      </pc:sldChg>
      <pc:sldChg chg="modSp add">
        <pc:chgData name="Greg Prosser" userId="6121e42f-8d4b-4dfb-a61f-f8a0721bf5ac" providerId="ADAL" clId="{E5DFDC8A-45D8-4F4B-B727-A122C9518A5C}" dt="2019-01-15T21:05:14.532" v="861"/>
        <pc:sldMkLst>
          <pc:docMk/>
          <pc:sldMk cId="1446033754" sldId="283"/>
        </pc:sldMkLst>
        <pc:spChg chg="mod">
          <ac:chgData name="Greg Prosser" userId="6121e42f-8d4b-4dfb-a61f-f8a0721bf5ac" providerId="ADAL" clId="{E5DFDC8A-45D8-4F4B-B727-A122C9518A5C}" dt="2019-01-15T21:05:08.762" v="860"/>
          <ac:spMkLst>
            <pc:docMk/>
            <pc:sldMk cId="1446033754" sldId="283"/>
            <ac:spMk id="2" creationId="{5493BDC2-6121-4845-A10D-E1737F74A0B2}"/>
          </ac:spMkLst>
        </pc:spChg>
        <pc:spChg chg="mod">
          <ac:chgData name="Greg Prosser" userId="6121e42f-8d4b-4dfb-a61f-f8a0721bf5ac" providerId="ADAL" clId="{E5DFDC8A-45D8-4F4B-B727-A122C9518A5C}" dt="2019-01-15T21:05:14.532" v="861"/>
          <ac:spMkLst>
            <pc:docMk/>
            <pc:sldMk cId="1446033754" sldId="283"/>
            <ac:spMk id="3" creationId="{CD62BA80-8E17-408A-AFB5-6B1ABD18994D}"/>
          </ac:spMkLst>
        </pc:spChg>
      </pc:sldChg>
      <pc:sldChg chg="modSp add modNotesTx">
        <pc:chgData name="Greg Prosser" userId="6121e42f-8d4b-4dfb-a61f-f8a0721bf5ac" providerId="ADAL" clId="{E5DFDC8A-45D8-4F4B-B727-A122C9518A5C}" dt="2019-01-15T21:05:59.232" v="865" actId="20577"/>
        <pc:sldMkLst>
          <pc:docMk/>
          <pc:sldMk cId="565525837" sldId="284"/>
        </pc:sldMkLst>
        <pc:spChg chg="mod">
          <ac:chgData name="Greg Prosser" userId="6121e42f-8d4b-4dfb-a61f-f8a0721bf5ac" providerId="ADAL" clId="{E5DFDC8A-45D8-4F4B-B727-A122C9518A5C}" dt="2019-01-15T21:05:34.779" v="863"/>
          <ac:spMkLst>
            <pc:docMk/>
            <pc:sldMk cId="565525837" sldId="284"/>
            <ac:spMk id="2" creationId="{D242A3B3-B0C9-4144-B855-24DDBBD2A149}"/>
          </ac:spMkLst>
        </pc:spChg>
        <pc:spChg chg="mod">
          <ac:chgData name="Greg Prosser" userId="6121e42f-8d4b-4dfb-a61f-f8a0721bf5ac" providerId="ADAL" clId="{E5DFDC8A-45D8-4F4B-B727-A122C9518A5C}" dt="2019-01-15T21:05:42.058" v="864"/>
          <ac:spMkLst>
            <pc:docMk/>
            <pc:sldMk cId="565525837" sldId="284"/>
            <ac:spMk id="3" creationId="{7F8B2AD8-8162-4521-B378-C79C484F74A6}"/>
          </ac:spMkLst>
        </pc:spChg>
      </pc:sldChg>
      <pc:sldChg chg="addSp delSp modSp add modNotesTx">
        <pc:chgData name="Greg Prosser" userId="6121e42f-8d4b-4dfb-a61f-f8a0721bf5ac" providerId="ADAL" clId="{E5DFDC8A-45D8-4F4B-B727-A122C9518A5C}" dt="2019-01-15T21:08:59.407" v="922" actId="20577"/>
        <pc:sldMkLst>
          <pc:docMk/>
          <pc:sldMk cId="3445335780" sldId="285"/>
        </pc:sldMkLst>
        <pc:spChg chg="mod">
          <ac:chgData name="Greg Prosser" userId="6121e42f-8d4b-4dfb-a61f-f8a0721bf5ac" providerId="ADAL" clId="{E5DFDC8A-45D8-4F4B-B727-A122C9518A5C}" dt="2019-01-15T21:07:01.170" v="869" actId="27636"/>
          <ac:spMkLst>
            <pc:docMk/>
            <pc:sldMk cId="3445335780" sldId="285"/>
            <ac:spMk id="2" creationId="{0B4E7A7D-D04D-493B-8590-C63C21B30452}"/>
          </ac:spMkLst>
        </pc:spChg>
        <pc:spChg chg="del">
          <ac:chgData name="Greg Prosser" userId="6121e42f-8d4b-4dfb-a61f-f8a0721bf5ac" providerId="ADAL" clId="{E5DFDC8A-45D8-4F4B-B727-A122C9518A5C}" dt="2019-01-15T21:06:45.698" v="867"/>
          <ac:spMkLst>
            <pc:docMk/>
            <pc:sldMk cId="3445335780" sldId="285"/>
            <ac:spMk id="3" creationId="{F2FBA6BA-56CF-430A-A6C8-1448E01FA4E1}"/>
          </ac:spMkLst>
        </pc:spChg>
        <pc:spChg chg="add mod">
          <ac:chgData name="Greg Prosser" userId="6121e42f-8d4b-4dfb-a61f-f8a0721bf5ac" providerId="ADAL" clId="{E5DFDC8A-45D8-4F4B-B727-A122C9518A5C}" dt="2019-01-15T21:07:37.288" v="876" actId="113"/>
          <ac:spMkLst>
            <pc:docMk/>
            <pc:sldMk cId="3445335780" sldId="285"/>
            <ac:spMk id="5" creationId="{96D78E72-EE00-4ABD-BCC4-7C8D8038CCE5}"/>
          </ac:spMkLst>
        </pc:spChg>
        <pc:picChg chg="add mod">
          <ac:chgData name="Greg Prosser" userId="6121e42f-8d4b-4dfb-a61f-f8a0721bf5ac" providerId="ADAL" clId="{E5DFDC8A-45D8-4F4B-B727-A122C9518A5C}" dt="2019-01-15T21:07:26.528" v="874" actId="1076"/>
          <ac:picMkLst>
            <pc:docMk/>
            <pc:sldMk cId="3445335780" sldId="285"/>
            <ac:picMk id="4" creationId="{C9B03D52-CC84-44A0-9C52-CF2C8EA6A91D}"/>
          </ac:picMkLst>
        </pc:picChg>
      </pc:sldChg>
      <pc:sldChg chg="addSp modSp add">
        <pc:chgData name="Greg Prosser" userId="6121e42f-8d4b-4dfb-a61f-f8a0721bf5ac" providerId="ADAL" clId="{E5DFDC8A-45D8-4F4B-B727-A122C9518A5C}" dt="2019-01-15T21:10:12.367" v="929" actId="1035"/>
        <pc:sldMkLst>
          <pc:docMk/>
          <pc:sldMk cId="3122217292" sldId="286"/>
        </pc:sldMkLst>
        <pc:spChg chg="add mod">
          <ac:chgData name="Greg Prosser" userId="6121e42f-8d4b-4dfb-a61f-f8a0721bf5ac" providerId="ADAL" clId="{E5DFDC8A-45D8-4F4B-B727-A122C9518A5C}" dt="2019-01-15T21:09:39.257" v="925" actId="1076"/>
          <ac:spMkLst>
            <pc:docMk/>
            <pc:sldMk cId="3122217292" sldId="286"/>
            <ac:spMk id="4" creationId="{58351542-941E-4749-92A2-C1B5A12BEA7C}"/>
          </ac:spMkLst>
        </pc:spChg>
        <pc:spChg chg="add mod">
          <ac:chgData name="Greg Prosser" userId="6121e42f-8d4b-4dfb-a61f-f8a0721bf5ac" providerId="ADAL" clId="{E5DFDC8A-45D8-4F4B-B727-A122C9518A5C}" dt="2019-01-15T21:09:39.257" v="925" actId="1076"/>
          <ac:spMkLst>
            <pc:docMk/>
            <pc:sldMk cId="3122217292" sldId="286"/>
            <ac:spMk id="5" creationId="{16600995-4119-4E1C-AEB0-27F676A6684C}"/>
          </ac:spMkLst>
        </pc:spChg>
        <pc:spChg chg="add mod">
          <ac:chgData name="Greg Prosser" userId="6121e42f-8d4b-4dfb-a61f-f8a0721bf5ac" providerId="ADAL" clId="{E5DFDC8A-45D8-4F4B-B727-A122C9518A5C}" dt="2019-01-15T21:10:12.367" v="929" actId="1035"/>
          <ac:spMkLst>
            <pc:docMk/>
            <pc:sldMk cId="3122217292" sldId="286"/>
            <ac:spMk id="6" creationId="{197F8CC1-5941-4F25-AE4A-87D22B0848A5}"/>
          </ac:spMkLst>
        </pc:spChg>
      </pc:sldChg>
      <pc:sldChg chg="addSp modSp add">
        <pc:chgData name="Greg Prosser" userId="6121e42f-8d4b-4dfb-a61f-f8a0721bf5ac" providerId="ADAL" clId="{E5DFDC8A-45D8-4F4B-B727-A122C9518A5C}" dt="2019-01-15T21:13:16.737" v="938" actId="208"/>
        <pc:sldMkLst>
          <pc:docMk/>
          <pc:sldMk cId="2411074363" sldId="287"/>
        </pc:sldMkLst>
        <pc:spChg chg="add mod">
          <ac:chgData name="Greg Prosser" userId="6121e42f-8d4b-4dfb-a61f-f8a0721bf5ac" providerId="ADAL" clId="{E5DFDC8A-45D8-4F4B-B727-A122C9518A5C}" dt="2019-01-15T21:11:09.897" v="932" actId="1076"/>
          <ac:spMkLst>
            <pc:docMk/>
            <pc:sldMk cId="2411074363" sldId="287"/>
            <ac:spMk id="4" creationId="{BC0D9AFB-1B4D-453B-9C4E-B6C7F7F66AA1}"/>
          </ac:spMkLst>
        </pc:spChg>
        <pc:spChg chg="add mod">
          <ac:chgData name="Greg Prosser" userId="6121e42f-8d4b-4dfb-a61f-f8a0721bf5ac" providerId="ADAL" clId="{E5DFDC8A-45D8-4F4B-B727-A122C9518A5C}" dt="2019-01-15T21:13:16.737" v="938" actId="208"/>
          <ac:spMkLst>
            <pc:docMk/>
            <pc:sldMk cId="2411074363" sldId="287"/>
            <ac:spMk id="5" creationId="{E73423D9-EDAB-423A-861E-5AF7EB15737D}"/>
          </ac:spMkLst>
        </pc:spChg>
        <pc:spChg chg="add mod">
          <ac:chgData name="Greg Prosser" userId="6121e42f-8d4b-4dfb-a61f-f8a0721bf5ac" providerId="ADAL" clId="{E5DFDC8A-45D8-4F4B-B727-A122C9518A5C}" dt="2019-01-15T21:13:09.006" v="937" actId="208"/>
          <ac:spMkLst>
            <pc:docMk/>
            <pc:sldMk cId="2411074363" sldId="287"/>
            <ac:spMk id="6" creationId="{24E62523-6F5E-4501-A787-C8C5040A7DFB}"/>
          </ac:spMkLst>
        </pc:spChg>
      </pc:sldChg>
      <pc:sldChg chg="addSp delSp modSp add mod setBg">
        <pc:chgData name="Greg Prosser" userId="6121e42f-8d4b-4dfb-a61f-f8a0721bf5ac" providerId="ADAL" clId="{E5DFDC8A-45D8-4F4B-B727-A122C9518A5C}" dt="2019-01-15T21:22:10.666" v="1113" actId="1076"/>
        <pc:sldMkLst>
          <pc:docMk/>
          <pc:sldMk cId="3423817213" sldId="290"/>
        </pc:sldMkLst>
        <pc:spChg chg="mod">
          <ac:chgData name="Greg Prosser" userId="6121e42f-8d4b-4dfb-a61f-f8a0721bf5ac" providerId="ADAL" clId="{E5DFDC8A-45D8-4F4B-B727-A122C9518A5C}" dt="2019-01-15T21:22:10.666" v="1113" actId="1076"/>
          <ac:spMkLst>
            <pc:docMk/>
            <pc:sldMk cId="3423817213" sldId="290"/>
            <ac:spMk id="2" creationId="{B9132920-1874-439B-8762-6A98DD5A1E05}"/>
          </ac:spMkLst>
        </pc:spChg>
        <pc:spChg chg="del mod ord">
          <ac:chgData name="Greg Prosser" userId="6121e42f-8d4b-4dfb-a61f-f8a0721bf5ac" providerId="ADAL" clId="{E5DFDC8A-45D8-4F4B-B727-A122C9518A5C}" dt="2019-01-15T21:22:01.705" v="1111" actId="478"/>
          <ac:spMkLst>
            <pc:docMk/>
            <pc:sldMk cId="3423817213" sldId="290"/>
            <ac:spMk id="3" creationId="{14F20E1E-45FD-4490-A7FA-981ACD961713}"/>
          </ac:spMkLst>
        </pc:spChg>
        <pc:spChg chg="add">
          <ac:chgData name="Greg Prosser" userId="6121e42f-8d4b-4dfb-a61f-f8a0721bf5ac" providerId="ADAL" clId="{E5DFDC8A-45D8-4F4B-B727-A122C9518A5C}" dt="2019-01-15T21:21:28.606" v="1062" actId="26606"/>
          <ac:spMkLst>
            <pc:docMk/>
            <pc:sldMk cId="3423817213" sldId="290"/>
            <ac:spMk id="7" creationId="{AFA67CD3-AB4E-4A7A-BEB8-53C445D8C44E}"/>
          </ac:spMkLst>
        </pc:spChg>
        <pc:spChg chg="add del mod">
          <ac:chgData name="Greg Prosser" userId="6121e42f-8d4b-4dfb-a61f-f8a0721bf5ac" providerId="ADAL" clId="{E5DFDC8A-45D8-4F4B-B727-A122C9518A5C}" dt="2019-01-15T21:22:04.353" v="1112" actId="478"/>
          <ac:spMkLst>
            <pc:docMk/>
            <pc:sldMk cId="3423817213" sldId="290"/>
            <ac:spMk id="8" creationId="{D8499F7E-DF4F-4030-B944-426E90D462EB}"/>
          </ac:spMkLst>
        </pc:spChg>
        <pc:spChg chg="add del">
          <ac:chgData name="Greg Prosser" userId="6121e42f-8d4b-4dfb-a61f-f8a0721bf5ac" providerId="ADAL" clId="{E5DFDC8A-45D8-4F4B-B727-A122C9518A5C}" dt="2019-01-15T21:21:00.152" v="1061" actId="26606"/>
          <ac:spMkLst>
            <pc:docMk/>
            <pc:sldMk cId="3423817213" sldId="290"/>
            <ac:spMk id="10" creationId="{73DE2CFE-42F2-48F0-8706-5264E012B10C}"/>
          </ac:spMkLst>
        </pc:spChg>
        <pc:spChg chg="add">
          <ac:chgData name="Greg Prosser" userId="6121e42f-8d4b-4dfb-a61f-f8a0721bf5ac" providerId="ADAL" clId="{E5DFDC8A-45D8-4F4B-B727-A122C9518A5C}" dt="2019-01-15T21:21:28.606" v="1062" actId="26606"/>
          <ac:spMkLst>
            <pc:docMk/>
            <pc:sldMk cId="3423817213" sldId="290"/>
            <ac:spMk id="14" creationId="{339C8D78-A644-462F-B674-F440635E5353}"/>
          </ac:spMkLst>
        </pc:spChg>
        <pc:picChg chg="add mod">
          <ac:chgData name="Greg Prosser" userId="6121e42f-8d4b-4dfb-a61f-f8a0721bf5ac" providerId="ADAL" clId="{E5DFDC8A-45D8-4F4B-B727-A122C9518A5C}" dt="2019-01-15T21:21:28.606" v="1062" actId="26606"/>
          <ac:picMkLst>
            <pc:docMk/>
            <pc:sldMk cId="3423817213" sldId="290"/>
            <ac:picMk id="5" creationId="{14A978D3-CF35-4761-A785-A6A58865B321}"/>
          </ac:picMkLst>
        </pc:picChg>
        <pc:picChg chg="add">
          <ac:chgData name="Greg Prosser" userId="6121e42f-8d4b-4dfb-a61f-f8a0721bf5ac" providerId="ADAL" clId="{E5DFDC8A-45D8-4F4B-B727-A122C9518A5C}" dt="2019-01-15T21:21:28.606" v="1062" actId="26606"/>
          <ac:picMkLst>
            <pc:docMk/>
            <pc:sldMk cId="3423817213" sldId="290"/>
            <ac:picMk id="12" creationId="{07CF545F-9C2E-4446-97CD-AD92990C2B68}"/>
          </ac:picMkLst>
        </pc:picChg>
      </pc:sldChg>
      <pc:sldChg chg="addSp modSp add mod setBg">
        <pc:chgData name="Greg Prosser" userId="6121e42f-8d4b-4dfb-a61f-f8a0721bf5ac" providerId="ADAL" clId="{E5DFDC8A-45D8-4F4B-B727-A122C9518A5C}" dt="2019-01-15T21:23:55.544" v="1124" actId="255"/>
        <pc:sldMkLst>
          <pc:docMk/>
          <pc:sldMk cId="3490620279" sldId="291"/>
        </pc:sldMkLst>
        <pc:spChg chg="mod">
          <ac:chgData name="Greg Prosser" userId="6121e42f-8d4b-4dfb-a61f-f8a0721bf5ac" providerId="ADAL" clId="{E5DFDC8A-45D8-4F4B-B727-A122C9518A5C}" dt="2019-01-15T21:23:34.572" v="1122" actId="1076"/>
          <ac:spMkLst>
            <pc:docMk/>
            <pc:sldMk cId="3490620279" sldId="291"/>
            <ac:spMk id="2" creationId="{6D1806F0-E89D-4B18-90FA-E1E12CF60896}"/>
          </ac:spMkLst>
        </pc:spChg>
        <pc:spChg chg="mod">
          <ac:chgData name="Greg Prosser" userId="6121e42f-8d4b-4dfb-a61f-f8a0721bf5ac" providerId="ADAL" clId="{E5DFDC8A-45D8-4F4B-B727-A122C9518A5C}" dt="2019-01-15T21:23:55.544" v="1124" actId="255"/>
          <ac:spMkLst>
            <pc:docMk/>
            <pc:sldMk cId="3490620279" sldId="291"/>
            <ac:spMk id="3" creationId="{8C4740AE-35C5-4878-8BF3-55FA7E0A1D96}"/>
          </ac:spMkLst>
        </pc:spChg>
        <pc:picChg chg="add mod">
          <ac:chgData name="Greg Prosser" userId="6121e42f-8d4b-4dfb-a61f-f8a0721bf5ac" providerId="ADAL" clId="{E5DFDC8A-45D8-4F4B-B727-A122C9518A5C}" dt="2019-01-15T21:23:20.495" v="1121" actId="26606"/>
          <ac:picMkLst>
            <pc:docMk/>
            <pc:sldMk cId="3490620279" sldId="291"/>
            <ac:picMk id="4" creationId="{C64CB898-2795-4540-951A-88BD83446444}"/>
          </ac:picMkLst>
        </pc:picChg>
        <pc:cxnChg chg="add">
          <ac:chgData name="Greg Prosser" userId="6121e42f-8d4b-4dfb-a61f-f8a0721bf5ac" providerId="ADAL" clId="{E5DFDC8A-45D8-4F4B-B727-A122C9518A5C}" dt="2019-01-15T21:23:20.495" v="1121" actId="26606"/>
          <ac:cxnSpMkLst>
            <pc:docMk/>
            <pc:sldMk cId="3490620279" sldId="291"/>
            <ac:cxnSpMk id="9" creationId="{E4A809D5-3600-46D4-A466-67F2349A54FB}"/>
          </ac:cxnSpMkLst>
        </pc:cxnChg>
      </pc:sldChg>
      <pc:sldChg chg="addSp modSp add">
        <pc:chgData name="Greg Prosser" userId="6121e42f-8d4b-4dfb-a61f-f8a0721bf5ac" providerId="ADAL" clId="{E5DFDC8A-45D8-4F4B-B727-A122C9518A5C}" dt="2019-01-15T21:29:29.871" v="1141" actId="1076"/>
        <pc:sldMkLst>
          <pc:docMk/>
          <pc:sldMk cId="1406596296" sldId="292"/>
        </pc:sldMkLst>
        <pc:spChg chg="mod">
          <ac:chgData name="Greg Prosser" userId="6121e42f-8d4b-4dfb-a61f-f8a0721bf5ac" providerId="ADAL" clId="{E5DFDC8A-45D8-4F4B-B727-A122C9518A5C}" dt="2019-01-15T21:24:15.372" v="1126"/>
          <ac:spMkLst>
            <pc:docMk/>
            <pc:sldMk cId="1406596296" sldId="292"/>
            <ac:spMk id="2" creationId="{E2638F64-42A9-4FDB-9C5F-602C624506C6}"/>
          </ac:spMkLst>
        </pc:spChg>
        <pc:spChg chg="mod">
          <ac:chgData name="Greg Prosser" userId="6121e42f-8d4b-4dfb-a61f-f8a0721bf5ac" providerId="ADAL" clId="{E5DFDC8A-45D8-4F4B-B727-A122C9518A5C}" dt="2019-01-15T21:29:24.180" v="1140" actId="14100"/>
          <ac:spMkLst>
            <pc:docMk/>
            <pc:sldMk cId="1406596296" sldId="292"/>
            <ac:spMk id="3" creationId="{9D647C7C-2F6D-4C5F-982B-23B6602E0D51}"/>
          </ac:spMkLst>
        </pc:spChg>
        <pc:picChg chg="add mod">
          <ac:chgData name="Greg Prosser" userId="6121e42f-8d4b-4dfb-a61f-f8a0721bf5ac" providerId="ADAL" clId="{E5DFDC8A-45D8-4F4B-B727-A122C9518A5C}" dt="2019-01-15T21:29:29.871" v="1141" actId="1076"/>
          <ac:picMkLst>
            <pc:docMk/>
            <pc:sldMk cId="1406596296" sldId="292"/>
            <ac:picMk id="5" creationId="{25F10B38-BF46-48A9-A670-F361BA364255}"/>
          </ac:picMkLst>
        </pc:picChg>
      </pc:sldChg>
      <pc:sldChg chg="modSp add">
        <pc:chgData name="Greg Prosser" userId="6121e42f-8d4b-4dfb-a61f-f8a0721bf5ac" providerId="ADAL" clId="{E5DFDC8A-45D8-4F4B-B727-A122C9518A5C}" dt="2019-01-15T21:32:04.920" v="1156" actId="20577"/>
        <pc:sldMkLst>
          <pc:docMk/>
          <pc:sldMk cId="547729962" sldId="294"/>
        </pc:sldMkLst>
        <pc:spChg chg="mod">
          <ac:chgData name="Greg Prosser" userId="6121e42f-8d4b-4dfb-a61f-f8a0721bf5ac" providerId="ADAL" clId="{E5DFDC8A-45D8-4F4B-B727-A122C9518A5C}" dt="2019-01-15T21:32:04.920" v="1156" actId="20577"/>
          <ac:spMkLst>
            <pc:docMk/>
            <pc:sldMk cId="547729962" sldId="294"/>
            <ac:spMk id="3" creationId="{D7BF5DC2-A9A6-4B3A-807A-ECE08CEE7DF2}"/>
          </ac:spMkLst>
        </pc:spChg>
      </pc:sldChg>
      <pc:sldChg chg="addSp modSp add mod setBg">
        <pc:chgData name="Greg Prosser" userId="6121e42f-8d4b-4dfb-a61f-f8a0721bf5ac" providerId="ADAL" clId="{E5DFDC8A-45D8-4F4B-B727-A122C9518A5C}" dt="2019-01-15T21:32:41.453" v="1163" actId="26606"/>
        <pc:sldMkLst>
          <pc:docMk/>
          <pc:sldMk cId="357214790" sldId="295"/>
        </pc:sldMkLst>
        <pc:spChg chg="mod">
          <ac:chgData name="Greg Prosser" userId="6121e42f-8d4b-4dfb-a61f-f8a0721bf5ac" providerId="ADAL" clId="{E5DFDC8A-45D8-4F4B-B727-A122C9518A5C}" dt="2019-01-15T21:32:41.453" v="1163" actId="26606"/>
          <ac:spMkLst>
            <pc:docMk/>
            <pc:sldMk cId="357214790" sldId="295"/>
            <ac:spMk id="2" creationId="{26F7A911-4D9E-448B-B115-E118536E32D3}"/>
          </ac:spMkLst>
        </pc:spChg>
        <pc:spChg chg="mod ord">
          <ac:chgData name="Greg Prosser" userId="6121e42f-8d4b-4dfb-a61f-f8a0721bf5ac" providerId="ADAL" clId="{E5DFDC8A-45D8-4F4B-B727-A122C9518A5C}" dt="2019-01-15T21:32:41.453" v="1163" actId="26606"/>
          <ac:spMkLst>
            <pc:docMk/>
            <pc:sldMk cId="357214790" sldId="295"/>
            <ac:spMk id="3" creationId="{6AF9F450-65E4-4D95-B4AD-C8DD44E532F1}"/>
          </ac:spMkLst>
        </pc:spChg>
        <pc:spChg chg="add">
          <ac:chgData name="Greg Prosser" userId="6121e42f-8d4b-4dfb-a61f-f8a0721bf5ac" providerId="ADAL" clId="{E5DFDC8A-45D8-4F4B-B727-A122C9518A5C}" dt="2019-01-15T21:32:41.453" v="1163" actId="26606"/>
          <ac:spMkLst>
            <pc:docMk/>
            <pc:sldMk cId="357214790" sldId="295"/>
            <ac:spMk id="9" creationId="{4038CB10-1F5C-4D54-9DF7-12586DE5B007}"/>
          </ac:spMkLst>
        </pc:spChg>
        <pc:spChg chg="add">
          <ac:chgData name="Greg Prosser" userId="6121e42f-8d4b-4dfb-a61f-f8a0721bf5ac" providerId="ADAL" clId="{E5DFDC8A-45D8-4F4B-B727-A122C9518A5C}" dt="2019-01-15T21:32:41.453" v="1163" actId="26606"/>
          <ac:spMkLst>
            <pc:docMk/>
            <pc:sldMk cId="357214790" sldId="295"/>
            <ac:spMk id="11" creationId="{73ED6512-6858-4552-B699-9A97FE9A4EA2}"/>
          </ac:spMkLst>
        </pc:spChg>
        <pc:picChg chg="add mod">
          <ac:chgData name="Greg Prosser" userId="6121e42f-8d4b-4dfb-a61f-f8a0721bf5ac" providerId="ADAL" clId="{E5DFDC8A-45D8-4F4B-B727-A122C9518A5C}" dt="2019-01-15T21:32:41.453" v="1163" actId="26606"/>
          <ac:picMkLst>
            <pc:docMk/>
            <pc:sldMk cId="357214790" sldId="295"/>
            <ac:picMk id="4" creationId="{44D869A9-8354-4B2B-ADB5-0298F9754E77}"/>
          </ac:picMkLst>
        </pc:picChg>
      </pc:sldChg>
      <pc:sldChg chg="modSp add">
        <pc:chgData name="Greg Prosser" userId="6121e42f-8d4b-4dfb-a61f-f8a0721bf5ac" providerId="ADAL" clId="{E5DFDC8A-45D8-4F4B-B727-A122C9518A5C}" dt="2019-01-15T21:33:11.600" v="1167" actId="20577"/>
        <pc:sldMkLst>
          <pc:docMk/>
          <pc:sldMk cId="1836133323" sldId="296"/>
        </pc:sldMkLst>
        <pc:spChg chg="mod">
          <ac:chgData name="Greg Prosser" userId="6121e42f-8d4b-4dfb-a61f-f8a0721bf5ac" providerId="ADAL" clId="{E5DFDC8A-45D8-4F4B-B727-A122C9518A5C}" dt="2019-01-15T21:33:01.730" v="1165"/>
          <ac:spMkLst>
            <pc:docMk/>
            <pc:sldMk cId="1836133323" sldId="296"/>
            <ac:spMk id="2" creationId="{61F4AEBF-E004-413E-9506-8B296F3F46E0}"/>
          </ac:spMkLst>
        </pc:spChg>
        <pc:spChg chg="mod">
          <ac:chgData name="Greg Prosser" userId="6121e42f-8d4b-4dfb-a61f-f8a0721bf5ac" providerId="ADAL" clId="{E5DFDC8A-45D8-4F4B-B727-A122C9518A5C}" dt="2019-01-15T21:33:11.600" v="1167" actId="20577"/>
          <ac:spMkLst>
            <pc:docMk/>
            <pc:sldMk cId="1836133323" sldId="296"/>
            <ac:spMk id="3" creationId="{3CECF3AE-03BF-413A-B597-DE7CC526ED86}"/>
          </ac:spMkLst>
        </pc:spChg>
      </pc:sldChg>
      <pc:sldChg chg="addSp modSp add mod setBg">
        <pc:chgData name="Greg Prosser" userId="6121e42f-8d4b-4dfb-a61f-f8a0721bf5ac" providerId="ADAL" clId="{E5DFDC8A-45D8-4F4B-B727-A122C9518A5C}" dt="2019-01-15T21:36:00.819" v="1181" actId="14100"/>
        <pc:sldMkLst>
          <pc:docMk/>
          <pc:sldMk cId="1520832037" sldId="297"/>
        </pc:sldMkLst>
        <pc:spChg chg="mod">
          <ac:chgData name="Greg Prosser" userId="6121e42f-8d4b-4dfb-a61f-f8a0721bf5ac" providerId="ADAL" clId="{E5DFDC8A-45D8-4F4B-B727-A122C9518A5C}" dt="2019-01-15T21:35:23.743" v="1174" actId="26606"/>
          <ac:spMkLst>
            <pc:docMk/>
            <pc:sldMk cId="1520832037" sldId="297"/>
            <ac:spMk id="2" creationId="{223FBD05-A8E6-4786-9006-1B80D73E0561}"/>
          </ac:spMkLst>
        </pc:spChg>
        <pc:spChg chg="mod ord">
          <ac:chgData name="Greg Prosser" userId="6121e42f-8d4b-4dfb-a61f-f8a0721bf5ac" providerId="ADAL" clId="{E5DFDC8A-45D8-4F4B-B727-A122C9518A5C}" dt="2019-01-15T21:36:00.819" v="1181" actId="14100"/>
          <ac:spMkLst>
            <pc:docMk/>
            <pc:sldMk cId="1520832037" sldId="297"/>
            <ac:spMk id="3" creationId="{00F5FA5B-AFF4-46C5-BD8F-B98E8A62FFB3}"/>
          </ac:spMkLst>
        </pc:spChg>
        <pc:spChg chg="add">
          <ac:chgData name="Greg Prosser" userId="6121e42f-8d4b-4dfb-a61f-f8a0721bf5ac" providerId="ADAL" clId="{E5DFDC8A-45D8-4F4B-B727-A122C9518A5C}" dt="2019-01-15T21:35:23.743" v="1174" actId="26606"/>
          <ac:spMkLst>
            <pc:docMk/>
            <pc:sldMk cId="1520832037" sldId="297"/>
            <ac:spMk id="10" creationId="{AFA67CD3-AB4E-4A7A-BEB8-53C445D8C44E}"/>
          </ac:spMkLst>
        </pc:spChg>
        <pc:spChg chg="add">
          <ac:chgData name="Greg Prosser" userId="6121e42f-8d4b-4dfb-a61f-f8a0721bf5ac" providerId="ADAL" clId="{E5DFDC8A-45D8-4F4B-B727-A122C9518A5C}" dt="2019-01-15T21:35:23.743" v="1174" actId="26606"/>
          <ac:spMkLst>
            <pc:docMk/>
            <pc:sldMk cId="1520832037" sldId="297"/>
            <ac:spMk id="14" creationId="{339C8D78-A644-462F-B674-F440635E5353}"/>
          </ac:spMkLst>
        </pc:spChg>
        <pc:picChg chg="add mod">
          <ac:chgData name="Greg Prosser" userId="6121e42f-8d4b-4dfb-a61f-f8a0721bf5ac" providerId="ADAL" clId="{E5DFDC8A-45D8-4F4B-B727-A122C9518A5C}" dt="2019-01-15T21:35:33.359" v="1176" actId="14100"/>
          <ac:picMkLst>
            <pc:docMk/>
            <pc:sldMk cId="1520832037" sldId="297"/>
            <ac:picMk id="5" creationId="{842A546D-ECCC-429A-BCC2-622827BD6067}"/>
          </ac:picMkLst>
        </pc:picChg>
        <pc:picChg chg="add">
          <ac:chgData name="Greg Prosser" userId="6121e42f-8d4b-4dfb-a61f-f8a0721bf5ac" providerId="ADAL" clId="{E5DFDC8A-45D8-4F4B-B727-A122C9518A5C}" dt="2019-01-15T21:35:23.743" v="1174" actId="26606"/>
          <ac:picMkLst>
            <pc:docMk/>
            <pc:sldMk cId="1520832037" sldId="297"/>
            <ac:picMk id="12" creationId="{07CF545F-9C2E-4446-97CD-AD92990C2B68}"/>
          </ac:picMkLst>
        </pc:picChg>
      </pc:sldChg>
      <pc:sldChg chg="addSp modSp add mod setBg">
        <pc:chgData name="Greg Prosser" userId="6121e42f-8d4b-4dfb-a61f-f8a0721bf5ac" providerId="ADAL" clId="{E5DFDC8A-45D8-4F4B-B727-A122C9518A5C}" dt="2019-01-15T21:38:33.399" v="1205" actId="14100"/>
        <pc:sldMkLst>
          <pc:docMk/>
          <pc:sldMk cId="343089908" sldId="299"/>
        </pc:sldMkLst>
        <pc:spChg chg="mod">
          <ac:chgData name="Greg Prosser" userId="6121e42f-8d4b-4dfb-a61f-f8a0721bf5ac" providerId="ADAL" clId="{E5DFDC8A-45D8-4F4B-B727-A122C9518A5C}" dt="2019-01-15T21:38:16.904" v="1203" actId="26606"/>
          <ac:spMkLst>
            <pc:docMk/>
            <pc:sldMk cId="343089908" sldId="299"/>
            <ac:spMk id="2" creationId="{3025A391-AD75-4057-B5B5-EFF6F57C5D58}"/>
          </ac:spMkLst>
        </pc:spChg>
        <pc:spChg chg="mod ord">
          <ac:chgData name="Greg Prosser" userId="6121e42f-8d4b-4dfb-a61f-f8a0721bf5ac" providerId="ADAL" clId="{E5DFDC8A-45D8-4F4B-B727-A122C9518A5C}" dt="2019-01-15T21:38:16.904" v="1203" actId="26606"/>
          <ac:spMkLst>
            <pc:docMk/>
            <pc:sldMk cId="343089908" sldId="299"/>
            <ac:spMk id="3" creationId="{DD9C7B88-2EC9-44A2-B457-8FEBD38DC581}"/>
          </ac:spMkLst>
        </pc:spChg>
        <pc:spChg chg="add">
          <ac:chgData name="Greg Prosser" userId="6121e42f-8d4b-4dfb-a61f-f8a0721bf5ac" providerId="ADAL" clId="{E5DFDC8A-45D8-4F4B-B727-A122C9518A5C}" dt="2019-01-15T21:38:16.904" v="1203" actId="26606"/>
          <ac:spMkLst>
            <pc:docMk/>
            <pc:sldMk cId="343089908" sldId="299"/>
            <ac:spMk id="9" creationId="{4038CB10-1F5C-4D54-9DF7-12586DE5B007}"/>
          </ac:spMkLst>
        </pc:spChg>
        <pc:spChg chg="add">
          <ac:chgData name="Greg Prosser" userId="6121e42f-8d4b-4dfb-a61f-f8a0721bf5ac" providerId="ADAL" clId="{E5DFDC8A-45D8-4F4B-B727-A122C9518A5C}" dt="2019-01-15T21:38:16.904" v="1203" actId="26606"/>
          <ac:spMkLst>
            <pc:docMk/>
            <pc:sldMk cId="343089908" sldId="299"/>
            <ac:spMk id="11" creationId="{73ED6512-6858-4552-B699-9A97FE9A4EA2}"/>
          </ac:spMkLst>
        </pc:spChg>
        <pc:picChg chg="add mod">
          <ac:chgData name="Greg Prosser" userId="6121e42f-8d4b-4dfb-a61f-f8a0721bf5ac" providerId="ADAL" clId="{E5DFDC8A-45D8-4F4B-B727-A122C9518A5C}" dt="2019-01-15T21:38:33.399" v="1205" actId="14100"/>
          <ac:picMkLst>
            <pc:docMk/>
            <pc:sldMk cId="343089908" sldId="299"/>
            <ac:picMk id="4" creationId="{A3374873-172E-4ED6-A290-B44450511B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51F01-9123-754E-89C4-5F2BAC300F24}" type="datetimeFigureOut">
              <a:rPr lang="en-US" smtClean="0"/>
              <a:t>4/2/2019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891C9-354E-6D41-BAF3-A61FC5B04093}" type="slidenum">
              <a:rPr lang="en-US" smtClean="0"/>
              <a:t>‹#›</a:t>
            </a:fld>
            <a:endParaRPr lang="en-US"/>
          </a:p>
        </p:txBody>
      </p:sp>
    </p:spTree>
    <p:extLst>
      <p:ext uri="{BB962C8B-B14F-4D97-AF65-F5344CB8AC3E}">
        <p14:creationId xmlns:p14="http://schemas.microsoft.com/office/powerpoint/2010/main" val="3302150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r>
              <a:rPr lang="en-US" sz="2800" b="1" dirty="0"/>
              <a:t>Identify trends</a:t>
            </a:r>
          </a:p>
          <a:p>
            <a:pPr lvl="2"/>
            <a:endParaRPr lang="en-US" sz="2400" dirty="0"/>
          </a:p>
          <a:p>
            <a:pPr lvl="1"/>
            <a:r>
              <a:rPr lang="en-US" sz="2800" b="1" dirty="0"/>
              <a:t>Provide evidence</a:t>
            </a:r>
          </a:p>
          <a:p>
            <a:pPr lvl="1"/>
            <a:endParaRPr lang="en-US" sz="2800" b="1" dirty="0"/>
          </a:p>
          <a:p>
            <a:pPr lvl="1"/>
            <a:r>
              <a:rPr lang="en-US" sz="2800" b="1" dirty="0"/>
              <a:t>Identify areas of improvement</a:t>
            </a:r>
          </a:p>
          <a:p>
            <a:endParaRPr lang="en-US" dirty="0"/>
          </a:p>
        </p:txBody>
      </p:sp>
      <p:sp>
        <p:nvSpPr>
          <p:cNvPr id="4" name="Slide Number Placeholder 3"/>
          <p:cNvSpPr>
            <a:spLocks noGrp="1"/>
          </p:cNvSpPr>
          <p:nvPr>
            <p:ph type="sldNum" sz="quarter" idx="5"/>
          </p:nvPr>
        </p:nvSpPr>
        <p:spPr/>
        <p:txBody>
          <a:bodyPr/>
          <a:lstStyle/>
          <a:p>
            <a:fld id="{B9A891C9-354E-6D41-BAF3-A61FC5B04093}" type="slidenum">
              <a:rPr lang="en-US" smtClean="0"/>
              <a:t>6</a:t>
            </a:fld>
            <a:endParaRPr lang="en-US"/>
          </a:p>
        </p:txBody>
      </p:sp>
    </p:spTree>
    <p:extLst>
      <p:ext uri="{BB962C8B-B14F-4D97-AF65-F5344CB8AC3E}">
        <p14:creationId xmlns:p14="http://schemas.microsoft.com/office/powerpoint/2010/main" val="973062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A26EC6-1744-BD47-8594-4E5307264943}" type="slidenum">
              <a:rPr lang="en-US" smtClean="0"/>
              <a:t>30</a:t>
            </a:fld>
            <a:endParaRPr lang="en-US"/>
          </a:p>
        </p:txBody>
      </p:sp>
    </p:spTree>
    <p:extLst>
      <p:ext uri="{BB962C8B-B14F-4D97-AF65-F5344CB8AC3E}">
        <p14:creationId xmlns:p14="http://schemas.microsoft.com/office/powerpoint/2010/main" val="245643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A891C9-354E-6D41-BAF3-A61FC5B04093}" type="slidenum">
              <a:rPr lang="en-US" smtClean="0"/>
              <a:t>7</a:t>
            </a:fld>
            <a:endParaRPr lang="en-US"/>
          </a:p>
        </p:txBody>
      </p:sp>
    </p:spTree>
    <p:extLst>
      <p:ext uri="{BB962C8B-B14F-4D97-AF65-F5344CB8AC3E}">
        <p14:creationId xmlns:p14="http://schemas.microsoft.com/office/powerpoint/2010/main" val="413378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Rising Costs</a:t>
            </a:r>
          </a:p>
          <a:p>
            <a:pPr lvl="1">
              <a:buFont typeface="Calibri" panose="020F0502020204030204" pitchFamily="34" charset="0"/>
              <a:buChar char="−"/>
            </a:pPr>
            <a:r>
              <a:rPr lang="en-US" dirty="0"/>
              <a:t>“After more than 20 years of steady increases, healthcare expenses now represent 17.6 percent of GDP —nearly $600 billion more than the expected benchmark for a nation of the United States' size and wealth.”</a:t>
            </a:r>
          </a:p>
          <a:p>
            <a:pPr>
              <a:lnSpc>
                <a:spcPct val="100000"/>
              </a:lnSpc>
            </a:pPr>
            <a:r>
              <a:rPr lang="en-US" dirty="0"/>
              <a:t>Patient Outcome Incentives</a:t>
            </a:r>
          </a:p>
          <a:p>
            <a:pPr lvl="1">
              <a:buFont typeface="Calibri" panose="020F0502020204030204" pitchFamily="34" charset="0"/>
              <a:buChar char="−"/>
            </a:pPr>
            <a:r>
              <a:rPr lang="en-US" dirty="0"/>
              <a:t>Healthcare providers are getting paid based on patient outcomes, they have a financial incentive to share data that can be used to improve the lives of patients while cutting costs for insurance companies.</a:t>
            </a:r>
          </a:p>
          <a:p>
            <a:pPr>
              <a:lnSpc>
                <a:spcPct val="100000"/>
              </a:lnSpc>
            </a:pPr>
            <a:r>
              <a:rPr lang="en-US" dirty="0"/>
              <a:t>Evidence Driven Decision Making</a:t>
            </a:r>
          </a:p>
          <a:p>
            <a:pPr lvl="1">
              <a:lnSpc>
                <a:spcPct val="100000"/>
              </a:lnSpc>
            </a:pPr>
            <a:r>
              <a:rPr lang="en-US" dirty="0"/>
              <a:t>Physicians rely on large swathes of research and clinical data as opposed to solely their schooling and professional opinion.</a:t>
            </a:r>
          </a:p>
        </p:txBody>
      </p:sp>
      <p:sp>
        <p:nvSpPr>
          <p:cNvPr id="4" name="Slide Number Placeholder 3"/>
          <p:cNvSpPr>
            <a:spLocks noGrp="1"/>
          </p:cNvSpPr>
          <p:nvPr>
            <p:ph type="sldNum" sz="quarter" idx="5"/>
          </p:nvPr>
        </p:nvSpPr>
        <p:spPr/>
        <p:txBody>
          <a:bodyPr/>
          <a:lstStyle/>
          <a:p>
            <a:fld id="{B9A891C9-354E-6D41-BAF3-A61FC5B04093}" type="slidenum">
              <a:rPr lang="en-US" smtClean="0"/>
              <a:t>8</a:t>
            </a:fld>
            <a:endParaRPr lang="en-US"/>
          </a:p>
        </p:txBody>
      </p:sp>
    </p:spTree>
    <p:extLst>
      <p:ext uri="{BB962C8B-B14F-4D97-AF65-F5344CB8AC3E}">
        <p14:creationId xmlns:p14="http://schemas.microsoft.com/office/powerpoint/2010/main" val="1520571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Data integration is a significant challenge that isn’t completely solved.  Technology has come a long way in helping to solve this problem.  </a:t>
            </a:r>
          </a:p>
          <a:p>
            <a:endParaRPr lang="en-US" dirty="0"/>
          </a:p>
          <a:p>
            <a:r>
              <a:rPr lang="en-US" dirty="0"/>
              <a:t>Data transmission methodologies and standards are helping, but many organizations require data in different formats.</a:t>
            </a:r>
          </a:p>
          <a:p>
            <a:endParaRPr lang="en-US" dirty="0"/>
          </a:p>
          <a:p>
            <a:r>
              <a:rPr lang="en-US" dirty="0"/>
              <a:t>One key element to any sharing of data is the security of the data itself.  HIPAA compliance is crucial.  Make sure to never send data to anyone unless you are 100% sure the data transmission is secure.  </a:t>
            </a:r>
          </a:p>
          <a:p>
            <a:endParaRPr lang="en-US" dirty="0"/>
          </a:p>
          <a:p>
            <a:r>
              <a:rPr lang="en-US" dirty="0"/>
              <a:t>Let’s talk more about this…</a:t>
            </a:r>
          </a:p>
        </p:txBody>
      </p:sp>
      <p:sp>
        <p:nvSpPr>
          <p:cNvPr id="4" name="Slide Number Placeholder 3"/>
          <p:cNvSpPr>
            <a:spLocks noGrp="1"/>
          </p:cNvSpPr>
          <p:nvPr>
            <p:ph type="sldNum" sz="quarter" idx="5"/>
          </p:nvPr>
        </p:nvSpPr>
        <p:spPr/>
        <p:txBody>
          <a:bodyPr/>
          <a:lstStyle/>
          <a:p>
            <a:fld id="{B9A891C9-354E-6D41-BAF3-A61FC5B04093}" type="slidenum">
              <a:rPr lang="en-US" smtClean="0"/>
              <a:t>15</a:t>
            </a:fld>
            <a:endParaRPr lang="en-US"/>
          </a:p>
        </p:txBody>
      </p:sp>
    </p:spTree>
    <p:extLst>
      <p:ext uri="{BB962C8B-B14F-4D97-AF65-F5344CB8AC3E}">
        <p14:creationId xmlns:p14="http://schemas.microsoft.com/office/powerpoint/2010/main" val="217029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r>
              <a:rPr lang="en-US" sz="1200" b="1" dirty="0"/>
              <a:t>Referrals for service</a:t>
            </a:r>
          </a:p>
          <a:p>
            <a:pPr lvl="2"/>
            <a:r>
              <a:rPr lang="en-US" sz="1200" dirty="0"/>
              <a:t>The more straight forward data that is the easiest of the elements to capture.</a:t>
            </a:r>
          </a:p>
          <a:p>
            <a:pPr lvl="1"/>
            <a:r>
              <a:rPr lang="en-US" sz="1200" b="1" dirty="0"/>
              <a:t>Patient Information</a:t>
            </a:r>
          </a:p>
          <a:p>
            <a:pPr lvl="2"/>
            <a:r>
              <a:rPr lang="en-US" sz="1200" dirty="0"/>
              <a:t>Capturing the right data for the right clients.  Understanding clients health conditions can help guide this direction. </a:t>
            </a:r>
          </a:p>
          <a:p>
            <a:pPr lvl="2"/>
            <a:r>
              <a:rPr lang="en-US" sz="1200" dirty="0"/>
              <a:t>Key standardized indicators are also crucial for the payors to know.</a:t>
            </a:r>
          </a:p>
          <a:p>
            <a:pPr lvl="1"/>
            <a:r>
              <a:rPr lang="en-US" sz="1200" b="1" dirty="0"/>
              <a:t>Billing for services provided</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dirty="0"/>
              <a:t>Transmission of data back to the payor for reimbursement</a:t>
            </a:r>
          </a:p>
          <a:p>
            <a:pPr lvl="2"/>
            <a:r>
              <a:rPr lang="en-US" sz="1200" dirty="0"/>
              <a:t>Show evidence that services that were authorized have in fact been provided.  Then </a:t>
            </a:r>
          </a:p>
          <a:p>
            <a:endParaRPr lang="en-US" dirty="0"/>
          </a:p>
        </p:txBody>
      </p:sp>
      <p:sp>
        <p:nvSpPr>
          <p:cNvPr id="4" name="Slide Number Placeholder 3"/>
          <p:cNvSpPr>
            <a:spLocks noGrp="1"/>
          </p:cNvSpPr>
          <p:nvPr>
            <p:ph type="sldNum" sz="quarter" idx="5"/>
          </p:nvPr>
        </p:nvSpPr>
        <p:spPr/>
        <p:txBody>
          <a:bodyPr/>
          <a:lstStyle/>
          <a:p>
            <a:fld id="{B9A891C9-354E-6D41-BAF3-A61FC5B04093}" type="slidenum">
              <a:rPr lang="en-US" smtClean="0"/>
              <a:t>16</a:t>
            </a:fld>
            <a:endParaRPr lang="en-US"/>
          </a:p>
        </p:txBody>
      </p:sp>
    </p:spTree>
    <p:extLst>
      <p:ext uri="{BB962C8B-B14F-4D97-AF65-F5344CB8AC3E}">
        <p14:creationId xmlns:p14="http://schemas.microsoft.com/office/powerpoint/2010/main" val="170236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r>
              <a:rPr lang="en-US" sz="1200" b="1" dirty="0"/>
              <a:t>Unique Opportunity to Capture this data</a:t>
            </a:r>
          </a:p>
          <a:p>
            <a:pPr lvl="2"/>
            <a:r>
              <a:rPr lang="en-US" sz="1200" dirty="0"/>
              <a:t>Your drivers see your clients up to 5 days per week.  That’s an amazing opportunity to monitor and measure changes in the clients condition.</a:t>
            </a:r>
          </a:p>
          <a:p>
            <a:pPr lvl="2"/>
            <a:endParaRPr lang="en-US" sz="1200" dirty="0"/>
          </a:p>
          <a:p>
            <a:pPr lvl="1"/>
            <a:r>
              <a:rPr lang="en-US" sz="1200" b="1" dirty="0"/>
              <a:t>Chronic health conditions </a:t>
            </a:r>
          </a:p>
          <a:p>
            <a:pPr lvl="2"/>
            <a:r>
              <a:rPr lang="en-US" sz="1200" dirty="0"/>
              <a:t>Based upon the clients health condition, certain data points may be crucial to track and understand.  The referral from the healthcare provider should indicate the clients condition.  Based upon this condition, certain data can be tracked over the course of time. </a:t>
            </a:r>
          </a:p>
          <a:p>
            <a:pPr lvl="1"/>
            <a:endParaRPr lang="en-US" sz="1200" b="1" dirty="0"/>
          </a:p>
          <a:p>
            <a:pPr lvl="1"/>
            <a:r>
              <a:rPr lang="en-US" sz="1200" b="1" dirty="0"/>
              <a:t>Identify trends</a:t>
            </a:r>
          </a:p>
          <a:p>
            <a:pPr lvl="2"/>
            <a:r>
              <a:rPr lang="en-US" sz="1200" dirty="0"/>
              <a:t>Potentially help to prevent epidemics, cure disease, reduce waste and cut down costs</a:t>
            </a:r>
          </a:p>
          <a:p>
            <a:pPr lvl="2"/>
            <a:r>
              <a:rPr lang="en-US" sz="1200" dirty="0"/>
              <a:t>Examples – The Mayo clinic has patients from all over the world with rare diseases and/or multiple diagnosis with conflicting treatment options. There is more information than a human doctor can evaluate.</a:t>
            </a:r>
          </a:p>
          <a:p>
            <a:pPr lvl="1"/>
            <a:r>
              <a:rPr lang="en-US" sz="1200" b="1" dirty="0"/>
              <a:t>Provide evidence</a:t>
            </a:r>
          </a:p>
          <a:p>
            <a:pPr lvl="2"/>
            <a:r>
              <a:rPr lang="en-US" sz="1200" dirty="0"/>
              <a:t>Relationships between medical intervention and health outcomes</a:t>
            </a:r>
          </a:p>
          <a:p>
            <a:pPr lvl="2"/>
            <a:endParaRPr lang="en-US" sz="1200" dirty="0"/>
          </a:p>
          <a:p>
            <a:pPr lvl="2"/>
            <a:r>
              <a:rPr lang="en-US" sz="1200" dirty="0"/>
              <a:t>Relationships between health outcomes and money</a:t>
            </a:r>
          </a:p>
          <a:p>
            <a:pPr lvl="1"/>
            <a:r>
              <a:rPr lang="en-US" sz="1200" b="1" dirty="0"/>
              <a:t>Identify areas of improvement</a:t>
            </a:r>
          </a:p>
          <a:p>
            <a:pPr lvl="2"/>
            <a:r>
              <a:rPr lang="en-US" sz="1200" dirty="0"/>
              <a:t>Allows strategic planning to improve processes and procedures, resulting in better care</a:t>
            </a:r>
          </a:p>
        </p:txBody>
      </p:sp>
      <p:sp>
        <p:nvSpPr>
          <p:cNvPr id="4" name="Slide Number Placeholder 3"/>
          <p:cNvSpPr>
            <a:spLocks noGrp="1"/>
          </p:cNvSpPr>
          <p:nvPr>
            <p:ph type="sldNum" sz="quarter" idx="5"/>
          </p:nvPr>
        </p:nvSpPr>
        <p:spPr/>
        <p:txBody>
          <a:bodyPr/>
          <a:lstStyle/>
          <a:p>
            <a:fld id="{B9A891C9-354E-6D41-BAF3-A61FC5B04093}" type="slidenum">
              <a:rPr lang="en-US" smtClean="0"/>
              <a:t>18</a:t>
            </a:fld>
            <a:endParaRPr lang="en-US"/>
          </a:p>
        </p:txBody>
      </p:sp>
    </p:spTree>
    <p:extLst>
      <p:ext uri="{BB962C8B-B14F-4D97-AF65-F5344CB8AC3E}">
        <p14:creationId xmlns:p14="http://schemas.microsoft.com/office/powerpoint/2010/main" val="3137253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dirty="0"/>
              <a:t>80% of Data is unstructured and that’s not the real problem, the real problem is that our structured data is inconsistently identified or defined.</a:t>
            </a:r>
            <a:endParaRPr lang="en-US" dirty="0"/>
          </a:p>
        </p:txBody>
      </p:sp>
      <p:sp>
        <p:nvSpPr>
          <p:cNvPr id="4" name="Slide Number Placeholder 3"/>
          <p:cNvSpPr>
            <a:spLocks noGrp="1"/>
          </p:cNvSpPr>
          <p:nvPr>
            <p:ph type="sldNum" sz="quarter" idx="5"/>
          </p:nvPr>
        </p:nvSpPr>
        <p:spPr/>
        <p:txBody>
          <a:bodyPr/>
          <a:lstStyle/>
          <a:p>
            <a:fld id="{B9A891C9-354E-6D41-BAF3-A61FC5B04093}" type="slidenum">
              <a:rPr lang="en-US" smtClean="0"/>
              <a:t>19</a:t>
            </a:fld>
            <a:endParaRPr lang="en-US"/>
          </a:p>
        </p:txBody>
      </p:sp>
    </p:spTree>
    <p:extLst>
      <p:ext uri="{BB962C8B-B14F-4D97-AF65-F5344CB8AC3E}">
        <p14:creationId xmlns:p14="http://schemas.microsoft.com/office/powerpoint/2010/main" val="2807375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1" algn="l" defTabSz="457200" rtl="0" eaLnBrk="1" latinLnBrk="0" hangingPunct="1"/>
            <a:r>
              <a:rPr lang="en-US" sz="1200" b="1" kern="1200" dirty="0">
                <a:solidFill>
                  <a:schemeClr val="tx1"/>
                </a:solidFill>
                <a:latin typeface="+mn-lt"/>
                <a:ea typeface="+mn-ea"/>
                <a:cs typeface="+mn-cs"/>
              </a:rPr>
              <a:t>It’s good to understand the importance of SDOH and how it’s being used to effect client outcomes.</a:t>
            </a:r>
          </a:p>
          <a:p>
            <a:pPr lvl="1" algn="l" defTabSz="457200" rtl="0" eaLnBrk="1" latinLnBrk="0" hangingPunct="1"/>
            <a:endParaRPr lang="en-US" sz="1200" b="1" kern="1200" dirty="0">
              <a:solidFill>
                <a:schemeClr val="tx1"/>
              </a:solidFill>
              <a:latin typeface="+mn-lt"/>
              <a:ea typeface="+mn-ea"/>
              <a:cs typeface="+mn-cs"/>
            </a:endParaRPr>
          </a:p>
          <a:p>
            <a:pPr lvl="1" algn="l" defTabSz="457200" rtl="0" eaLnBrk="1" latinLnBrk="0" hangingPunct="1"/>
            <a:r>
              <a:rPr lang="en-US" sz="1200" b="1" kern="1200" dirty="0">
                <a:solidFill>
                  <a:schemeClr val="tx1"/>
                </a:solidFill>
                <a:latin typeface="+mn-lt"/>
                <a:ea typeface="+mn-ea"/>
                <a:cs typeface="+mn-cs"/>
              </a:rPr>
              <a:t>We have the opportunity to capture many of the Social Determinants of Health through our intake and assessment tracking.  </a:t>
            </a:r>
          </a:p>
          <a:p>
            <a:pPr lvl="1" algn="l" defTabSz="457200" rtl="0" eaLnBrk="1" latinLnBrk="0" hangingPunct="1"/>
            <a:endParaRPr lang="en-US" sz="1200" b="1" kern="1200" dirty="0">
              <a:solidFill>
                <a:schemeClr val="tx1"/>
              </a:solidFill>
              <a:latin typeface="+mn-lt"/>
              <a:ea typeface="+mn-ea"/>
              <a:cs typeface="+mn-cs"/>
            </a:endParaRPr>
          </a:p>
          <a:p>
            <a:pPr lvl="1" algn="l" defTabSz="457200" rtl="0" eaLnBrk="1" latinLnBrk="0" hangingPunct="1"/>
            <a:r>
              <a:rPr lang="en-US" sz="1200" b="1" kern="1200" dirty="0">
                <a:solidFill>
                  <a:schemeClr val="tx1"/>
                </a:solidFill>
                <a:latin typeface="+mn-lt"/>
                <a:ea typeface="+mn-ea"/>
                <a:cs typeface="+mn-cs"/>
              </a:rPr>
              <a:t>Shelter, Food, Healthcare, Social interaction.</a:t>
            </a:r>
          </a:p>
        </p:txBody>
      </p:sp>
      <p:sp>
        <p:nvSpPr>
          <p:cNvPr id="4" name="Slide Number Placeholder 3"/>
          <p:cNvSpPr>
            <a:spLocks noGrp="1"/>
          </p:cNvSpPr>
          <p:nvPr>
            <p:ph type="sldNum" sz="quarter" idx="5"/>
          </p:nvPr>
        </p:nvSpPr>
        <p:spPr/>
        <p:txBody>
          <a:bodyPr/>
          <a:lstStyle/>
          <a:p>
            <a:fld id="{B9A891C9-354E-6D41-BAF3-A61FC5B04093}" type="slidenum">
              <a:rPr lang="en-US" smtClean="0"/>
              <a:t>20</a:t>
            </a:fld>
            <a:endParaRPr lang="en-US"/>
          </a:p>
        </p:txBody>
      </p:sp>
    </p:spTree>
    <p:extLst>
      <p:ext uri="{BB962C8B-B14F-4D97-AF65-F5344CB8AC3E}">
        <p14:creationId xmlns:p14="http://schemas.microsoft.com/office/powerpoint/2010/main" val="2355929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ADT = Admit, Discharge, Transfer</a:t>
            </a:r>
          </a:p>
          <a:p>
            <a:endParaRPr lang="en-US" dirty="0"/>
          </a:p>
        </p:txBody>
      </p:sp>
      <p:sp>
        <p:nvSpPr>
          <p:cNvPr id="4" name="Slide Number Placeholder 3"/>
          <p:cNvSpPr>
            <a:spLocks noGrp="1"/>
          </p:cNvSpPr>
          <p:nvPr>
            <p:ph type="sldNum" sz="quarter" idx="5"/>
          </p:nvPr>
        </p:nvSpPr>
        <p:spPr/>
        <p:txBody>
          <a:bodyPr/>
          <a:lstStyle/>
          <a:p>
            <a:fld id="{B9A891C9-354E-6D41-BAF3-A61FC5B04093}" type="slidenum">
              <a:rPr lang="en-US" smtClean="0"/>
              <a:t>27</a:t>
            </a:fld>
            <a:endParaRPr lang="en-US"/>
          </a:p>
        </p:txBody>
      </p:sp>
    </p:spTree>
    <p:extLst>
      <p:ext uri="{BB962C8B-B14F-4D97-AF65-F5344CB8AC3E}">
        <p14:creationId xmlns:p14="http://schemas.microsoft.com/office/powerpoint/2010/main" val="348087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56501-61D7-E24B-A6D4-A989236111B7}"/>
              </a:ext>
            </a:extLst>
          </p:cNvPr>
          <p:cNvSpPr>
            <a:spLocks noGrp="1"/>
          </p:cNvSpPr>
          <p:nvPr>
            <p:ph type="ctrTitle"/>
          </p:nvPr>
        </p:nvSpPr>
        <p:spPr>
          <a:xfrm>
            <a:off x="1524000" y="178639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xmlns="" id="{0FC40A4F-AC81-D940-9271-04446CA36BDC}"/>
              </a:ext>
            </a:extLst>
          </p:cNvPr>
          <p:cNvSpPr>
            <a:spLocks noGrp="1"/>
          </p:cNvSpPr>
          <p:nvPr>
            <p:ph type="subTitle" idx="1"/>
          </p:nvPr>
        </p:nvSpPr>
        <p:spPr>
          <a:xfrm>
            <a:off x="1524000" y="4266068"/>
            <a:ext cx="9144000" cy="1655762"/>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185313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426C2-5D27-5F4E-BE4E-23530962EEA4}"/>
              </a:ext>
            </a:extLst>
          </p:cNvPr>
          <p:cNvSpPr>
            <a:spLocks noGrp="1"/>
          </p:cNvSpPr>
          <p:nvPr>
            <p:ph type="title"/>
          </p:nvPr>
        </p:nvSpPr>
        <p:spPr>
          <a:xfrm>
            <a:off x="3690258" y="365127"/>
            <a:ext cx="7663543"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2AD0D09F-FE00-884A-B40C-4C58DDA91831}"/>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A1CF426-13BA-784F-B33F-E02E2F08050B}"/>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83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3519DB7D-E2BB-2E4D-BD24-7445B6D369FF}"/>
              </a:ext>
            </a:extLst>
          </p:cNvPr>
          <p:cNvSpPr>
            <a:spLocks noGrp="1"/>
          </p:cNvSpPr>
          <p:nvPr>
            <p:ph type="pic" idx="1"/>
          </p:nvPr>
        </p:nvSpPr>
        <p:spPr>
          <a:xfrm>
            <a:off x="5183188" y="987429"/>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Tree>
    <p:extLst>
      <p:ext uri="{BB962C8B-B14F-4D97-AF65-F5344CB8AC3E}">
        <p14:creationId xmlns:p14="http://schemas.microsoft.com/office/powerpoint/2010/main" val="141091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xmlns="" id="{2AD0D09F-FE00-884A-B40C-4C58DDA91831}"/>
              </a:ext>
            </a:extLst>
          </p:cNvPr>
          <p:cNvSpPr>
            <a:spLocks noGrp="1"/>
          </p:cNvSpPr>
          <p:nvPr>
            <p:ph sz="half"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403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22ED78C-3508-478D-8B29-7B4195396D8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025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71DDE-139A-5F45-82DF-293A70D5E948}" type="datetimeFigureOut">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2E9301-53C2-AC42-9DB8-38832BBC3980}" type="slidenum">
              <a:rPr lang="en-US" smtClean="0"/>
              <a:t>‹#›</a:t>
            </a:fld>
            <a:endParaRPr lang="en-US" dirty="0"/>
          </a:p>
        </p:txBody>
      </p:sp>
    </p:spTree>
    <p:extLst>
      <p:ext uri="{BB962C8B-B14F-4D97-AF65-F5344CB8AC3E}">
        <p14:creationId xmlns:p14="http://schemas.microsoft.com/office/powerpoint/2010/main" val="87112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B61BEF0D-F0BB-DE4B-95CE-6DB70DBA9567}" type="datetimeFigureOut">
              <a:rPr lang="en-US" smtClean="0"/>
              <a:pPr/>
              <a:t>4/2/2019</a:t>
            </a:fld>
            <a:endParaRPr lang="en-US" dirty="0"/>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051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xmlns="" id="{79CDE4A2-E15C-8D48-B2B8-FB37C8459526}"/>
              </a:ext>
            </a:extLst>
          </p:cNvPr>
          <p:cNvSpPr>
            <a:spLocks noGrp="1"/>
          </p:cNvSpPr>
          <p:nvPr>
            <p:ph type="title"/>
          </p:nvPr>
        </p:nvSpPr>
        <p:spPr>
          <a:xfrm>
            <a:off x="3853545" y="365126"/>
            <a:ext cx="7500257" cy="1149398"/>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9">
            <a:extLst>
              <a:ext uri="{FF2B5EF4-FFF2-40B4-BE49-F238E27FC236}">
                <a16:creationId xmlns:a16="http://schemas.microsoft.com/office/drawing/2014/main" xmlns="" id="{2B25A2E5-AAA9-4F46-80EF-72BBF5245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p:txBody>
      </p:sp>
      <p:pic>
        <p:nvPicPr>
          <p:cNvPr id="6" name="Picture 5">
            <a:extLst>
              <a:ext uri="{FF2B5EF4-FFF2-40B4-BE49-F238E27FC236}">
                <a16:creationId xmlns:a16="http://schemas.microsoft.com/office/drawing/2014/main" xmlns="" id="{59BB8ED3-100F-4566-9134-D779E7B1B73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33753" y="153299"/>
            <a:ext cx="1064079" cy="757337"/>
          </a:xfrm>
          <a:prstGeom prst="rect">
            <a:avLst/>
          </a:prstGeom>
        </p:spPr>
      </p:pic>
    </p:spTree>
    <p:extLst>
      <p:ext uri="{BB962C8B-B14F-4D97-AF65-F5344CB8AC3E}">
        <p14:creationId xmlns:p14="http://schemas.microsoft.com/office/powerpoint/2010/main" val="14075779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7" r:id="rId5"/>
    <p:sldLayoutId id="2147483666" r:id="rId6"/>
    <p:sldLayoutId id="2147483709"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5F1815C-E219-46C2-BBD3-EDBCFA73C48D}"/>
              </a:ext>
            </a:extLst>
          </p:cNvPr>
          <p:cNvSpPr/>
          <p:nvPr/>
        </p:nvSpPr>
        <p:spPr>
          <a:xfrm>
            <a:off x="5147930" y="6267449"/>
            <a:ext cx="1551387"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PROPRIETARY</a:t>
            </a: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p>
        </p:txBody>
      </p:sp>
      <p:sp>
        <p:nvSpPr>
          <p:cNvPr id="3" name="TextBox 2">
            <a:extLst>
              <a:ext uri="{FF2B5EF4-FFF2-40B4-BE49-F238E27FC236}">
                <a16:creationId xmlns:a16="http://schemas.microsoft.com/office/drawing/2014/main" xmlns="" id="{C1739F89-4DA4-4EAA-9020-D44285894CD2}"/>
              </a:ext>
            </a:extLst>
          </p:cNvPr>
          <p:cNvSpPr txBox="1"/>
          <p:nvPr/>
        </p:nvSpPr>
        <p:spPr>
          <a:xfrm>
            <a:off x="3141576" y="2459506"/>
            <a:ext cx="5908848" cy="1938992"/>
          </a:xfrm>
          <a:prstGeom prst="rect">
            <a:avLst/>
          </a:prstGeom>
          <a:noFill/>
        </p:spPr>
        <p:txBody>
          <a:bodyPr wrap="square" rtlCol="0">
            <a:spAutoFit/>
          </a:bodyPr>
          <a:lstStyle/>
          <a:p>
            <a:pPr algn="ctr"/>
            <a:r>
              <a:rPr lang="en-US" sz="4000" dirty="0"/>
              <a:t>Leveraging Data in the Changing Healthcare Landscape</a:t>
            </a:r>
          </a:p>
        </p:txBody>
      </p:sp>
    </p:spTree>
    <p:extLst>
      <p:ext uri="{BB962C8B-B14F-4D97-AF65-F5344CB8AC3E}">
        <p14:creationId xmlns:p14="http://schemas.microsoft.com/office/powerpoint/2010/main" val="287877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30565E-BE1A-436A-BB77-F1538C2F2FE3}"/>
              </a:ext>
            </a:extLst>
          </p:cNvPr>
          <p:cNvSpPr>
            <a:spLocks noGrp="1"/>
          </p:cNvSpPr>
          <p:nvPr>
            <p:ph type="title"/>
          </p:nvPr>
        </p:nvSpPr>
        <p:spPr>
          <a:xfrm>
            <a:off x="2306783" y="365129"/>
            <a:ext cx="9047019" cy="1149399"/>
          </a:xfrm>
        </p:spPr>
        <p:txBody>
          <a:bodyPr>
            <a:normAutofit fontScale="90000"/>
          </a:bodyPr>
          <a:lstStyle/>
          <a:p>
            <a:r>
              <a:rPr lang="en-US" dirty="0"/>
              <a:t>Challenges that VNA in Dallas Faced</a:t>
            </a:r>
          </a:p>
        </p:txBody>
      </p:sp>
      <p:sp>
        <p:nvSpPr>
          <p:cNvPr id="4" name="Google Shape;86;p19">
            <a:extLst>
              <a:ext uri="{FF2B5EF4-FFF2-40B4-BE49-F238E27FC236}">
                <a16:creationId xmlns:a16="http://schemas.microsoft.com/office/drawing/2014/main" xmlns="" id="{E6D44B92-9FEB-4F7B-99E7-E83E20E0D467}"/>
              </a:ext>
            </a:extLst>
          </p:cNvPr>
          <p:cNvSpPr txBox="1">
            <a:spLocks/>
          </p:cNvSpPr>
          <p:nvPr/>
        </p:nvSpPr>
        <p:spPr>
          <a:xfrm>
            <a:off x="0" y="5722800"/>
            <a:ext cx="12192000" cy="1135200"/>
          </a:xfrm>
          <a:prstGeom prst="rect">
            <a:avLst/>
          </a:prstGeom>
          <a:solidFill>
            <a:srgbClr val="113758"/>
          </a:solid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3952"/>
              </a:buClr>
              <a:buSzPts val="2400"/>
              <a:buNone/>
            </a:pPr>
            <a:r>
              <a:rPr lang="en-US" b="1">
                <a:solidFill>
                  <a:srgbClr val="FFFFFF"/>
                </a:solidFill>
              </a:rPr>
              <a:t>Our mission:</a:t>
            </a:r>
            <a:r>
              <a:rPr lang="en-US">
                <a:solidFill>
                  <a:srgbClr val="FFFFFF"/>
                </a:solidFill>
              </a:rPr>
              <a:t> Analyze the MoW program to determine impact, quantify ROI, and ground donation discussions in data.</a:t>
            </a:r>
            <a:endParaRPr lang="en-US" sz="2400" dirty="0">
              <a:solidFill>
                <a:srgbClr val="FFFFFF"/>
              </a:solidFill>
              <a:latin typeface="Arial"/>
              <a:ea typeface="Arial"/>
              <a:cs typeface="Arial"/>
              <a:sym typeface="Arial"/>
            </a:endParaRPr>
          </a:p>
        </p:txBody>
      </p:sp>
      <p:grpSp>
        <p:nvGrpSpPr>
          <p:cNvPr id="5" name="Google Shape;82;p19">
            <a:extLst>
              <a:ext uri="{FF2B5EF4-FFF2-40B4-BE49-F238E27FC236}">
                <a16:creationId xmlns:a16="http://schemas.microsoft.com/office/drawing/2014/main" xmlns="" id="{AB7E5E32-55A0-4548-A221-CE52758AA3CD}"/>
              </a:ext>
            </a:extLst>
          </p:cNvPr>
          <p:cNvGrpSpPr/>
          <p:nvPr/>
        </p:nvGrpSpPr>
        <p:grpSpPr>
          <a:xfrm>
            <a:off x="1613462" y="1899245"/>
            <a:ext cx="2598895" cy="2590191"/>
            <a:chOff x="4806065" y="1803147"/>
            <a:chExt cx="2175900" cy="2175900"/>
          </a:xfrm>
        </p:grpSpPr>
        <p:sp>
          <p:nvSpPr>
            <p:cNvPr id="6" name="Google Shape;83;p19">
              <a:extLst>
                <a:ext uri="{FF2B5EF4-FFF2-40B4-BE49-F238E27FC236}">
                  <a16:creationId xmlns:a16="http://schemas.microsoft.com/office/drawing/2014/main" xmlns="" id="{9E182358-0E33-4261-8184-127633E9383D}"/>
                </a:ext>
              </a:extLst>
            </p:cNvPr>
            <p:cNvSpPr/>
            <p:nvPr/>
          </p:nvSpPr>
          <p:spPr>
            <a:xfrm rot="5400000">
              <a:off x="4806065" y="1803147"/>
              <a:ext cx="2175900" cy="2175900"/>
            </a:xfrm>
            <a:prstGeom prst="teardrop">
              <a:avLst>
                <a:gd name="adj" fmla="val 100000"/>
              </a:avLst>
            </a:prstGeom>
            <a:solidFill>
              <a:srgbClr val="4ABABC"/>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buClr>
                  <a:srgbClr val="000000"/>
                </a:buClr>
              </a:pPr>
              <a:endParaRPr sz="2000">
                <a:solidFill>
                  <a:srgbClr val="FFFFFF"/>
                </a:solidFill>
                <a:latin typeface="Georgia"/>
                <a:ea typeface="Georgia"/>
                <a:cs typeface="Georgia"/>
                <a:sym typeface="Georgia"/>
              </a:endParaRPr>
            </a:p>
          </p:txBody>
        </p:sp>
        <p:sp>
          <p:nvSpPr>
            <p:cNvPr id="7" name="Google Shape;84;p19">
              <a:extLst>
                <a:ext uri="{FF2B5EF4-FFF2-40B4-BE49-F238E27FC236}">
                  <a16:creationId xmlns:a16="http://schemas.microsoft.com/office/drawing/2014/main" xmlns="" id="{7FCCAB1E-6856-4866-8B84-ECD7AB7EFAEA}"/>
                </a:ext>
              </a:extLst>
            </p:cNvPr>
            <p:cNvSpPr/>
            <p:nvPr/>
          </p:nvSpPr>
          <p:spPr>
            <a:xfrm>
              <a:off x="6646150" y="3671997"/>
              <a:ext cx="216000" cy="216000"/>
            </a:xfrm>
            <a:prstGeom prst="ellipse">
              <a:avLst/>
            </a:prstGeom>
            <a:solidFill>
              <a:srgbClr val="FFFFFF"/>
            </a:solidFill>
            <a:ln>
              <a:noFill/>
            </a:ln>
          </p:spPr>
          <p:txBody>
            <a:bodyPr spcFirstLastPara="1" wrap="square" lIns="91425" tIns="45700" rIns="91425" bIns="45700" anchor="ctr" anchorCtr="0">
              <a:noAutofit/>
            </a:bodyPr>
            <a:lstStyle/>
            <a:p>
              <a:pPr algn="ctr">
                <a:buClr>
                  <a:srgbClr val="000000"/>
                </a:buClr>
              </a:pPr>
              <a:endParaRPr sz="2000">
                <a:solidFill>
                  <a:srgbClr val="FFFFFF"/>
                </a:solidFill>
                <a:latin typeface="Georgia"/>
                <a:ea typeface="Georgia"/>
                <a:cs typeface="Georgia"/>
                <a:sym typeface="Georgia"/>
              </a:endParaRPr>
            </a:p>
          </p:txBody>
        </p:sp>
        <p:sp>
          <p:nvSpPr>
            <p:cNvPr id="8" name="Google Shape;85;p19">
              <a:extLst>
                <a:ext uri="{FF2B5EF4-FFF2-40B4-BE49-F238E27FC236}">
                  <a16:creationId xmlns:a16="http://schemas.microsoft.com/office/drawing/2014/main" xmlns="" id="{E959BAD4-DC73-455E-B935-F335EF27926D}"/>
                </a:ext>
              </a:extLst>
            </p:cNvPr>
            <p:cNvSpPr txBox="1"/>
            <p:nvPr/>
          </p:nvSpPr>
          <p:spPr>
            <a:xfrm>
              <a:off x="4904315" y="1987947"/>
              <a:ext cx="1979400" cy="1806300"/>
            </a:xfrm>
            <a:prstGeom prst="rect">
              <a:avLst/>
            </a:prstGeom>
            <a:noFill/>
            <a:ln>
              <a:noFill/>
            </a:ln>
          </p:spPr>
          <p:txBody>
            <a:bodyPr spcFirstLastPara="1" wrap="square" lIns="0" tIns="0" rIns="0" bIns="0" anchor="ctr" anchorCtr="0">
              <a:noAutofit/>
            </a:bodyPr>
            <a:lstStyle/>
            <a:p>
              <a:pPr algn="ctr">
                <a:buClr>
                  <a:schemeClr val="dk1"/>
                </a:buClr>
                <a:buSzPts val="1100"/>
              </a:pPr>
              <a:r>
                <a:rPr lang="en-US" sz="2000" b="1">
                  <a:solidFill>
                    <a:srgbClr val="FFFFFF"/>
                  </a:solidFill>
                </a:rPr>
                <a:t>How do I quantify the </a:t>
              </a:r>
              <a:r>
                <a:rPr lang="en-US" sz="2400" b="1" i="1">
                  <a:solidFill>
                    <a:srgbClr val="FFFFFF"/>
                  </a:solidFill>
                </a:rPr>
                <a:t>real-world effect</a:t>
              </a:r>
              <a:r>
                <a:rPr lang="en-US" sz="2400" b="1">
                  <a:solidFill>
                    <a:srgbClr val="FFFFFF"/>
                  </a:solidFill>
                </a:rPr>
                <a:t> </a:t>
              </a:r>
              <a:r>
                <a:rPr lang="en-US" sz="2000" b="1">
                  <a:solidFill>
                    <a:srgbClr val="FFFFFF"/>
                  </a:solidFill>
                </a:rPr>
                <a:t>of Meals on </a:t>
              </a:r>
              <a:endParaRPr sz="2000" b="1">
                <a:solidFill>
                  <a:srgbClr val="FFFFFF"/>
                </a:solidFill>
              </a:endParaRPr>
            </a:p>
            <a:p>
              <a:pPr algn="ctr">
                <a:buClr>
                  <a:schemeClr val="dk1"/>
                </a:buClr>
                <a:buSzPts val="1100"/>
              </a:pPr>
              <a:r>
                <a:rPr lang="en-US" sz="2000" b="1">
                  <a:solidFill>
                    <a:srgbClr val="FFFFFF"/>
                  </a:solidFill>
                </a:rPr>
                <a:t>Wheels?</a:t>
              </a:r>
              <a:endParaRPr sz="1000" b="1">
                <a:solidFill>
                  <a:srgbClr val="FFFFFF"/>
                </a:solidFill>
              </a:endParaRPr>
            </a:p>
          </p:txBody>
        </p:sp>
      </p:grpSp>
      <p:grpSp>
        <p:nvGrpSpPr>
          <p:cNvPr id="9" name="Google Shape;87;p19">
            <a:extLst>
              <a:ext uri="{FF2B5EF4-FFF2-40B4-BE49-F238E27FC236}">
                <a16:creationId xmlns:a16="http://schemas.microsoft.com/office/drawing/2014/main" xmlns="" id="{1F7DA981-AF3A-4572-A896-908EA7F837DB}"/>
              </a:ext>
            </a:extLst>
          </p:cNvPr>
          <p:cNvGrpSpPr/>
          <p:nvPr/>
        </p:nvGrpSpPr>
        <p:grpSpPr>
          <a:xfrm>
            <a:off x="4583387" y="3044294"/>
            <a:ext cx="2598895" cy="2590191"/>
            <a:chOff x="4806065" y="1803147"/>
            <a:chExt cx="2175900" cy="2175900"/>
          </a:xfrm>
        </p:grpSpPr>
        <p:sp>
          <p:nvSpPr>
            <p:cNvPr id="10" name="Google Shape;88;p19">
              <a:extLst>
                <a:ext uri="{FF2B5EF4-FFF2-40B4-BE49-F238E27FC236}">
                  <a16:creationId xmlns:a16="http://schemas.microsoft.com/office/drawing/2014/main" xmlns="" id="{4A96C311-46A8-42D8-B2BB-8AEE2EDB31FF}"/>
                </a:ext>
              </a:extLst>
            </p:cNvPr>
            <p:cNvSpPr/>
            <p:nvPr/>
          </p:nvSpPr>
          <p:spPr>
            <a:xfrm rot="5400000">
              <a:off x="4806065" y="1803147"/>
              <a:ext cx="2175900" cy="2175900"/>
            </a:xfrm>
            <a:prstGeom prst="teardrop">
              <a:avLst>
                <a:gd name="adj" fmla="val 100000"/>
              </a:avLst>
            </a:prstGeom>
            <a:solidFill>
              <a:srgbClr val="5FAF40"/>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buClr>
                  <a:srgbClr val="000000"/>
                </a:buClr>
              </a:pPr>
              <a:endParaRPr sz="2000">
                <a:solidFill>
                  <a:srgbClr val="FFFFFF"/>
                </a:solidFill>
                <a:latin typeface="Georgia"/>
                <a:ea typeface="Georgia"/>
                <a:cs typeface="Georgia"/>
                <a:sym typeface="Georgia"/>
              </a:endParaRPr>
            </a:p>
          </p:txBody>
        </p:sp>
        <p:sp>
          <p:nvSpPr>
            <p:cNvPr id="11" name="Google Shape;89;p19">
              <a:extLst>
                <a:ext uri="{FF2B5EF4-FFF2-40B4-BE49-F238E27FC236}">
                  <a16:creationId xmlns:a16="http://schemas.microsoft.com/office/drawing/2014/main" xmlns="" id="{1FA9D4E5-A454-4E64-B4E3-F6849A1EF9C1}"/>
                </a:ext>
              </a:extLst>
            </p:cNvPr>
            <p:cNvSpPr/>
            <p:nvPr/>
          </p:nvSpPr>
          <p:spPr>
            <a:xfrm>
              <a:off x="6646150" y="3671997"/>
              <a:ext cx="216000" cy="216000"/>
            </a:xfrm>
            <a:prstGeom prst="ellipse">
              <a:avLst/>
            </a:prstGeom>
            <a:solidFill>
              <a:srgbClr val="FFFFFF"/>
            </a:solidFill>
            <a:ln>
              <a:noFill/>
            </a:ln>
          </p:spPr>
          <p:txBody>
            <a:bodyPr spcFirstLastPara="1" wrap="square" lIns="91425" tIns="45700" rIns="91425" bIns="45700" anchor="ctr" anchorCtr="0">
              <a:noAutofit/>
            </a:bodyPr>
            <a:lstStyle/>
            <a:p>
              <a:pPr algn="ctr">
                <a:buClr>
                  <a:srgbClr val="000000"/>
                </a:buClr>
              </a:pPr>
              <a:endParaRPr sz="2000">
                <a:solidFill>
                  <a:srgbClr val="FFFFFF"/>
                </a:solidFill>
                <a:latin typeface="Georgia"/>
                <a:ea typeface="Georgia"/>
                <a:cs typeface="Georgia"/>
                <a:sym typeface="Georgia"/>
              </a:endParaRPr>
            </a:p>
          </p:txBody>
        </p:sp>
        <p:sp>
          <p:nvSpPr>
            <p:cNvPr id="12" name="Google Shape;90;p19">
              <a:extLst>
                <a:ext uri="{FF2B5EF4-FFF2-40B4-BE49-F238E27FC236}">
                  <a16:creationId xmlns:a16="http://schemas.microsoft.com/office/drawing/2014/main" xmlns="" id="{3DB2DE79-E70E-4E1B-B390-967BE15CE59C}"/>
                </a:ext>
              </a:extLst>
            </p:cNvPr>
            <p:cNvSpPr txBox="1"/>
            <p:nvPr/>
          </p:nvSpPr>
          <p:spPr>
            <a:xfrm>
              <a:off x="4914257" y="2077729"/>
              <a:ext cx="1979400" cy="1806300"/>
            </a:xfrm>
            <a:prstGeom prst="rect">
              <a:avLst/>
            </a:prstGeom>
            <a:noFill/>
            <a:ln>
              <a:noFill/>
            </a:ln>
          </p:spPr>
          <p:txBody>
            <a:bodyPr spcFirstLastPara="1" wrap="square" lIns="0" tIns="0" rIns="0" bIns="0" anchor="ctr" anchorCtr="0">
              <a:noAutofit/>
            </a:bodyPr>
            <a:lstStyle/>
            <a:p>
              <a:pPr algn="ctr">
                <a:buClr>
                  <a:schemeClr val="dk1"/>
                </a:buClr>
                <a:buSzPts val="1100"/>
              </a:pPr>
              <a:r>
                <a:rPr lang="en-US" sz="2000" b="1" dirty="0">
                  <a:solidFill>
                    <a:srgbClr val="FFFFFF"/>
                  </a:solidFill>
                </a:rPr>
                <a:t>What impact does this have on the </a:t>
              </a:r>
              <a:r>
                <a:rPr lang="en-US" sz="2400" b="1" i="1" dirty="0">
                  <a:solidFill>
                    <a:srgbClr val="FFFFFF"/>
                  </a:solidFill>
                </a:rPr>
                <a:t>community at large</a:t>
              </a:r>
              <a:r>
                <a:rPr lang="en-US" sz="2000" b="1" dirty="0">
                  <a:solidFill>
                    <a:srgbClr val="FFFFFF"/>
                  </a:solidFill>
                </a:rPr>
                <a:t>?</a:t>
              </a:r>
              <a:endParaRPr sz="2000" b="1" dirty="0">
                <a:solidFill>
                  <a:srgbClr val="FFFFFF"/>
                </a:solidFill>
              </a:endParaRPr>
            </a:p>
          </p:txBody>
        </p:sp>
      </p:grpSp>
      <p:grpSp>
        <p:nvGrpSpPr>
          <p:cNvPr id="13" name="Google Shape;91;p19">
            <a:extLst>
              <a:ext uri="{FF2B5EF4-FFF2-40B4-BE49-F238E27FC236}">
                <a16:creationId xmlns:a16="http://schemas.microsoft.com/office/drawing/2014/main" xmlns="" id="{E9E42A53-9CCD-4E38-A16F-2E54E8649CBC}"/>
              </a:ext>
            </a:extLst>
          </p:cNvPr>
          <p:cNvGrpSpPr/>
          <p:nvPr/>
        </p:nvGrpSpPr>
        <p:grpSpPr>
          <a:xfrm>
            <a:off x="7367813" y="1888069"/>
            <a:ext cx="2598895" cy="2590191"/>
            <a:chOff x="4806065" y="1803147"/>
            <a:chExt cx="2175900" cy="2175900"/>
          </a:xfrm>
        </p:grpSpPr>
        <p:sp>
          <p:nvSpPr>
            <p:cNvPr id="14" name="Google Shape;92;p19">
              <a:extLst>
                <a:ext uri="{FF2B5EF4-FFF2-40B4-BE49-F238E27FC236}">
                  <a16:creationId xmlns:a16="http://schemas.microsoft.com/office/drawing/2014/main" xmlns="" id="{9A51F757-A6E9-4F11-BAD7-A8A87B9F51CE}"/>
                </a:ext>
              </a:extLst>
            </p:cNvPr>
            <p:cNvSpPr/>
            <p:nvPr/>
          </p:nvSpPr>
          <p:spPr>
            <a:xfrm rot="5400000">
              <a:off x="4806065" y="1803147"/>
              <a:ext cx="2175900" cy="2175900"/>
            </a:xfrm>
            <a:prstGeom prst="teardrop">
              <a:avLst>
                <a:gd name="adj" fmla="val 100000"/>
              </a:avLst>
            </a:prstGeom>
            <a:solidFill>
              <a:srgbClr val="113758"/>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algn="ctr">
                <a:buClr>
                  <a:srgbClr val="000000"/>
                </a:buClr>
              </a:pPr>
              <a:endParaRPr sz="2000">
                <a:solidFill>
                  <a:srgbClr val="FFFFFF"/>
                </a:solidFill>
                <a:latin typeface="Georgia"/>
                <a:ea typeface="Georgia"/>
                <a:cs typeface="Georgia"/>
                <a:sym typeface="Georgia"/>
              </a:endParaRPr>
            </a:p>
          </p:txBody>
        </p:sp>
        <p:sp>
          <p:nvSpPr>
            <p:cNvPr id="15" name="Google Shape;93;p19">
              <a:extLst>
                <a:ext uri="{FF2B5EF4-FFF2-40B4-BE49-F238E27FC236}">
                  <a16:creationId xmlns:a16="http://schemas.microsoft.com/office/drawing/2014/main" xmlns="" id="{738D8DE2-9988-4319-9AE1-40524E1F6F69}"/>
                </a:ext>
              </a:extLst>
            </p:cNvPr>
            <p:cNvSpPr/>
            <p:nvPr/>
          </p:nvSpPr>
          <p:spPr>
            <a:xfrm>
              <a:off x="6646150" y="3671997"/>
              <a:ext cx="216000" cy="216000"/>
            </a:xfrm>
            <a:prstGeom prst="ellipse">
              <a:avLst/>
            </a:prstGeom>
            <a:solidFill>
              <a:srgbClr val="FFFFFF"/>
            </a:solidFill>
            <a:ln>
              <a:noFill/>
            </a:ln>
          </p:spPr>
          <p:txBody>
            <a:bodyPr spcFirstLastPara="1" wrap="square" lIns="91425" tIns="45700" rIns="91425" bIns="45700" anchor="ctr" anchorCtr="0">
              <a:noAutofit/>
            </a:bodyPr>
            <a:lstStyle/>
            <a:p>
              <a:pPr algn="ctr">
                <a:buClr>
                  <a:srgbClr val="000000"/>
                </a:buClr>
              </a:pPr>
              <a:endParaRPr sz="2000">
                <a:solidFill>
                  <a:srgbClr val="FFFFFF"/>
                </a:solidFill>
                <a:latin typeface="Georgia"/>
                <a:ea typeface="Georgia"/>
                <a:cs typeface="Georgia"/>
                <a:sym typeface="Georgia"/>
              </a:endParaRPr>
            </a:p>
          </p:txBody>
        </p:sp>
        <p:sp>
          <p:nvSpPr>
            <p:cNvPr id="16" name="Google Shape;94;p19">
              <a:extLst>
                <a:ext uri="{FF2B5EF4-FFF2-40B4-BE49-F238E27FC236}">
                  <a16:creationId xmlns:a16="http://schemas.microsoft.com/office/drawing/2014/main" xmlns="" id="{51FE64CC-BAA0-4E76-AB5F-9F43C5100E3B}"/>
                </a:ext>
              </a:extLst>
            </p:cNvPr>
            <p:cNvSpPr txBox="1"/>
            <p:nvPr/>
          </p:nvSpPr>
          <p:spPr>
            <a:xfrm>
              <a:off x="4904315" y="1987947"/>
              <a:ext cx="1979400" cy="1806300"/>
            </a:xfrm>
            <a:prstGeom prst="rect">
              <a:avLst/>
            </a:prstGeom>
            <a:noFill/>
            <a:ln>
              <a:noFill/>
            </a:ln>
          </p:spPr>
          <p:txBody>
            <a:bodyPr spcFirstLastPara="1" wrap="square" lIns="0" tIns="0" rIns="0" bIns="0" anchor="ctr" anchorCtr="0">
              <a:noAutofit/>
            </a:bodyPr>
            <a:lstStyle/>
            <a:p>
              <a:pPr algn="ctr">
                <a:spcAft>
                  <a:spcPts val="900"/>
                </a:spcAft>
                <a:buClr>
                  <a:schemeClr val="dk1"/>
                </a:buClr>
                <a:buSzPts val="1100"/>
              </a:pPr>
              <a:r>
                <a:rPr lang="en-US" sz="2000" b="1">
                  <a:solidFill>
                    <a:srgbClr val="FFFFFF"/>
                  </a:solidFill>
                </a:rPr>
                <a:t>How do you differentiate and </a:t>
              </a:r>
              <a:r>
                <a:rPr lang="en-US" sz="2400" b="1" i="1">
                  <a:solidFill>
                    <a:srgbClr val="FFFFFF"/>
                  </a:solidFill>
                </a:rPr>
                <a:t>signal the value</a:t>
              </a:r>
              <a:r>
                <a:rPr lang="en-US" sz="2400" b="1">
                  <a:solidFill>
                    <a:srgbClr val="FFFFFF"/>
                  </a:solidFill>
                </a:rPr>
                <a:t> </a:t>
              </a:r>
              <a:r>
                <a:rPr lang="en-US" sz="2000" b="1">
                  <a:solidFill>
                    <a:srgbClr val="FFFFFF"/>
                  </a:solidFill>
                </a:rPr>
                <a:t>created by your organization?</a:t>
              </a:r>
              <a:endParaRPr sz="2000" b="1">
                <a:solidFill>
                  <a:srgbClr val="FFFFFF"/>
                </a:solidFill>
              </a:endParaRPr>
            </a:p>
          </p:txBody>
        </p:sp>
      </p:grpSp>
      <p:sp>
        <p:nvSpPr>
          <p:cNvPr id="17" name="Google Shape;81;p19">
            <a:extLst>
              <a:ext uri="{FF2B5EF4-FFF2-40B4-BE49-F238E27FC236}">
                <a16:creationId xmlns:a16="http://schemas.microsoft.com/office/drawing/2014/main" xmlns="" id="{6844492C-9F4B-4D42-B35D-8390C384380B}"/>
              </a:ext>
            </a:extLst>
          </p:cNvPr>
          <p:cNvSpPr txBox="1">
            <a:spLocks/>
          </p:cNvSpPr>
          <p:nvPr/>
        </p:nvSpPr>
        <p:spPr>
          <a:xfrm>
            <a:off x="1625405" y="1331909"/>
            <a:ext cx="8538600" cy="5397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77973D"/>
              </a:buClr>
              <a:buSzPts val="2800"/>
              <a:buNone/>
            </a:pPr>
            <a:r>
              <a:rPr lang="en-US" b="1" dirty="0">
                <a:solidFill>
                  <a:srgbClr val="77973D"/>
                </a:solidFill>
                <a:latin typeface="Arial"/>
                <a:cs typeface="Arial"/>
                <a:sym typeface="Arial"/>
              </a:rPr>
              <a:t>“What does it all mean? What’s the impact?”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83" y="4892295"/>
            <a:ext cx="1066800" cy="742187"/>
          </a:xfrm>
          <a:prstGeom prst="rect">
            <a:avLst/>
          </a:prstGeom>
        </p:spPr>
      </p:pic>
    </p:spTree>
    <p:extLst>
      <p:ext uri="{BB962C8B-B14F-4D97-AF65-F5344CB8AC3E}">
        <p14:creationId xmlns:p14="http://schemas.microsoft.com/office/powerpoint/2010/main" val="3239014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99;p20"/>
          <p:cNvSpPr txBox="1">
            <a:spLocks/>
          </p:cNvSpPr>
          <p:nvPr/>
        </p:nvSpPr>
        <p:spPr>
          <a:xfrm>
            <a:off x="1768643" y="274642"/>
            <a:ext cx="8229600" cy="692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952"/>
              </a:buClr>
              <a:buSzPts val="3600"/>
              <a:buFont typeface="Arial"/>
              <a:buNone/>
              <a:defRPr sz="3600" b="1" i="0" u="none" strike="noStrike" cap="none">
                <a:solidFill>
                  <a:srgbClr val="00395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377"/>
            <a:r>
              <a:rPr lang="en-US" kern="0"/>
              <a:t>HOW DID WE QUANTIFY IMPACT?</a:t>
            </a:r>
            <a:endParaRPr lang="en-US" kern="0" dirty="0"/>
          </a:p>
        </p:txBody>
      </p:sp>
      <p:sp>
        <p:nvSpPr>
          <p:cNvPr id="15" name="Google Shape;100;p20"/>
          <p:cNvSpPr txBox="1">
            <a:spLocks/>
          </p:cNvSpPr>
          <p:nvPr/>
        </p:nvSpPr>
        <p:spPr>
          <a:xfrm>
            <a:off x="1768643" y="976746"/>
            <a:ext cx="8229600" cy="53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60"/>
              </a:spcBef>
              <a:spcAft>
                <a:spcPts val="0"/>
              </a:spcAft>
              <a:buClr>
                <a:srgbClr val="77973D"/>
              </a:buClr>
              <a:buSzPts val="2800"/>
              <a:buFont typeface="Arial"/>
              <a:buNone/>
              <a:defRPr sz="2800" b="1" i="0" u="none" strike="noStrike" cap="none">
                <a:solidFill>
                  <a:srgbClr val="77973D"/>
                </a:solidFill>
                <a:latin typeface="Arial"/>
                <a:ea typeface="Arial"/>
                <a:cs typeface="Arial"/>
                <a:sym typeface="Arial"/>
              </a:defRPr>
            </a:lvl1pPr>
            <a:lvl2pPr marL="914400" marR="0" lvl="1" indent="-228600" algn="l" rtl="0">
              <a:lnSpc>
                <a:spcPct val="100000"/>
              </a:lnSpc>
              <a:spcBef>
                <a:spcPts val="520"/>
              </a:spcBef>
              <a:spcAft>
                <a:spcPts val="0"/>
              </a:spcAft>
              <a:buClr>
                <a:srgbClr val="003952"/>
              </a:buClr>
              <a:buSzPts val="2600"/>
              <a:buFont typeface="Arial"/>
              <a:buNone/>
              <a:defRPr sz="2600" b="0" i="0" u="none" strike="noStrike" cap="none">
                <a:solidFill>
                  <a:srgbClr val="003952"/>
                </a:solidFill>
                <a:latin typeface="Arial"/>
                <a:ea typeface="Arial"/>
                <a:cs typeface="Arial"/>
                <a:sym typeface="Arial"/>
              </a:defRPr>
            </a:lvl2pPr>
            <a:lvl3pPr marL="1371600" marR="0" lvl="2" indent="-381000" algn="l" rtl="0">
              <a:lnSpc>
                <a:spcPct val="100000"/>
              </a:lnSpc>
              <a:spcBef>
                <a:spcPts val="480"/>
              </a:spcBef>
              <a:spcAft>
                <a:spcPts val="0"/>
              </a:spcAft>
              <a:buClr>
                <a:srgbClr val="003952"/>
              </a:buClr>
              <a:buSzPts val="2400"/>
              <a:buFont typeface="Arimo"/>
              <a:buChar char="・"/>
              <a:defRPr sz="2400" b="0" i="0" u="none" strike="noStrike" cap="none">
                <a:solidFill>
                  <a:srgbClr val="003952"/>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defTabSz="914377">
              <a:spcBef>
                <a:spcPts val="0"/>
              </a:spcBef>
            </a:pPr>
            <a:r>
              <a:rPr lang="en-US" kern="0"/>
              <a:t>The power of simulation modeling</a:t>
            </a:r>
            <a:endParaRPr lang="en-US" kern="0"/>
          </a:p>
        </p:txBody>
      </p:sp>
      <p:pic>
        <p:nvPicPr>
          <p:cNvPr id="16" name="Google Shape;101;p20"/>
          <p:cNvPicPr preferRelativeResize="0"/>
          <p:nvPr/>
        </p:nvPicPr>
        <p:blipFill rotWithShape="1">
          <a:blip r:embed="rId2">
            <a:alphaModFix/>
          </a:blip>
          <a:srcRect l="25478" t="28626" b="25819"/>
          <a:stretch/>
        </p:blipFill>
        <p:spPr>
          <a:xfrm>
            <a:off x="6575417" y="1605010"/>
            <a:ext cx="3480000" cy="2378700"/>
          </a:xfrm>
          <a:prstGeom prst="rect">
            <a:avLst/>
          </a:prstGeom>
          <a:noFill/>
          <a:ln>
            <a:noFill/>
          </a:ln>
        </p:spPr>
      </p:pic>
      <p:pic>
        <p:nvPicPr>
          <p:cNvPr id="17" name="Google Shape;102;p20"/>
          <p:cNvPicPr preferRelativeResize="0"/>
          <p:nvPr/>
        </p:nvPicPr>
        <p:blipFill rotWithShape="1">
          <a:blip r:embed="rId3">
            <a:alphaModFix/>
          </a:blip>
          <a:srcRect l="25478" t="27003" b="26407"/>
          <a:stretch/>
        </p:blipFill>
        <p:spPr>
          <a:xfrm>
            <a:off x="6575417" y="3974845"/>
            <a:ext cx="3480000" cy="2378700"/>
          </a:xfrm>
          <a:prstGeom prst="rect">
            <a:avLst/>
          </a:prstGeom>
          <a:noFill/>
          <a:ln>
            <a:noFill/>
          </a:ln>
          <a:effectLst>
            <a:outerShdw blurRad="57150" dist="19050" dir="5400000" algn="bl" rotWithShape="0">
              <a:srgbClr val="000000">
                <a:alpha val="50000"/>
              </a:srgbClr>
            </a:outerShdw>
          </a:effectLst>
        </p:spPr>
      </p:pic>
      <p:sp>
        <p:nvSpPr>
          <p:cNvPr id="18" name="Google Shape;103;p20"/>
          <p:cNvSpPr txBox="1">
            <a:spLocks/>
          </p:cNvSpPr>
          <p:nvPr/>
        </p:nvSpPr>
        <p:spPr>
          <a:xfrm>
            <a:off x="1130968" y="1621378"/>
            <a:ext cx="5125453" cy="4322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rgbClr val="003952"/>
              </a:buClr>
              <a:buSzPts val="2400"/>
              <a:buFont typeface="Arial"/>
              <a:buNone/>
              <a:defRPr sz="2400" b="0" i="0" u="none" strike="noStrike" cap="none">
                <a:solidFill>
                  <a:srgbClr val="003952"/>
                </a:solidFill>
                <a:latin typeface="Arial"/>
                <a:ea typeface="Arial"/>
                <a:cs typeface="Arial"/>
                <a:sym typeface="Arial"/>
              </a:defRPr>
            </a:lvl1pPr>
            <a:lvl2pPr marL="914400" marR="0" lvl="1" indent="-355600" algn="l" rtl="0">
              <a:lnSpc>
                <a:spcPct val="100000"/>
              </a:lnSpc>
              <a:spcBef>
                <a:spcPts val="400"/>
              </a:spcBef>
              <a:spcAft>
                <a:spcPts val="0"/>
              </a:spcAft>
              <a:buClr>
                <a:srgbClr val="003952"/>
              </a:buClr>
              <a:buSzPts val="2000"/>
              <a:buFont typeface="Arial"/>
              <a:buChar char="•"/>
              <a:defRPr sz="2000" b="0" i="0" u="none" strike="noStrike" cap="none">
                <a:solidFill>
                  <a:srgbClr val="003952"/>
                </a:solidFill>
                <a:latin typeface="Arial"/>
                <a:ea typeface="Arial"/>
                <a:cs typeface="Arial"/>
                <a:sym typeface="Arial"/>
              </a:defRPr>
            </a:lvl2pPr>
            <a:lvl3pPr marL="1371600" marR="0" lvl="2" indent="-355600" algn="l" rtl="0">
              <a:lnSpc>
                <a:spcPct val="100000"/>
              </a:lnSpc>
              <a:spcBef>
                <a:spcPts val="400"/>
              </a:spcBef>
              <a:spcAft>
                <a:spcPts val="0"/>
              </a:spcAft>
              <a:buClr>
                <a:srgbClr val="003952"/>
              </a:buClr>
              <a:buSzPts val="2000"/>
              <a:buFont typeface="Arimo"/>
              <a:buChar char="・"/>
              <a:defRPr sz="2000" b="0" i="0" u="none" strike="noStrike" cap="none">
                <a:solidFill>
                  <a:srgbClr val="003952"/>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defTabSz="914377">
              <a:spcBef>
                <a:spcPts val="0"/>
              </a:spcBef>
              <a:buClr>
                <a:srgbClr val="000000"/>
              </a:buClr>
              <a:buSzPts val="1100"/>
            </a:pPr>
            <a:r>
              <a:rPr lang="en-US" b="1" kern="0" dirty="0"/>
              <a:t>Models are used across multiple industries</a:t>
            </a:r>
          </a:p>
          <a:p>
            <a:pPr marL="0" indent="0" defTabSz="914377">
              <a:spcBef>
                <a:spcPts val="1000"/>
              </a:spcBef>
              <a:buClr>
                <a:srgbClr val="000000"/>
              </a:buClr>
              <a:buSzPts val="1100"/>
            </a:pPr>
            <a:r>
              <a:rPr lang="en-US" sz="2000" kern="0" dirty="0"/>
              <a:t>By developing models to represent the systems we are trying to understand, we can:</a:t>
            </a:r>
          </a:p>
          <a:p>
            <a:pPr marL="457189" indent="-355591" defTabSz="914377">
              <a:spcBef>
                <a:spcPts val="1000"/>
              </a:spcBef>
              <a:buSzPts val="2000"/>
              <a:buFont typeface="Arial"/>
              <a:buAutoNum type="arabicPeriod"/>
            </a:pPr>
            <a:r>
              <a:rPr lang="en-US" sz="2000" kern="0" dirty="0"/>
              <a:t>Run hundreds of thousands simulations to understand possible outcomes</a:t>
            </a:r>
          </a:p>
          <a:p>
            <a:pPr marL="457189" indent="-355591" defTabSz="914377">
              <a:spcBef>
                <a:spcPts val="0"/>
              </a:spcBef>
              <a:buSzPts val="2000"/>
              <a:buFont typeface="Arial"/>
              <a:buAutoNum type="arabicPeriod"/>
            </a:pPr>
            <a:r>
              <a:rPr lang="en-US" sz="2000" kern="0" dirty="0"/>
              <a:t>Test different hypothesis to understand the impact of choices</a:t>
            </a:r>
          </a:p>
          <a:p>
            <a:pPr marL="457189" indent="-355591" defTabSz="914377">
              <a:spcBef>
                <a:spcPts val="0"/>
              </a:spcBef>
              <a:buSzPts val="2000"/>
              <a:buFont typeface="Arial"/>
              <a:buAutoNum type="arabicPeriod"/>
            </a:pPr>
            <a:r>
              <a:rPr lang="en-US" sz="2000" kern="0" dirty="0"/>
              <a:t>Run optimizations to find the best alternatives</a:t>
            </a:r>
          </a:p>
          <a:p>
            <a:pPr marL="0" indent="0" defTabSz="914377">
              <a:spcBef>
                <a:spcPts val="0"/>
              </a:spcBef>
              <a:buClr>
                <a:srgbClr val="000000"/>
              </a:buClr>
              <a:buSzPts val="1100"/>
            </a:pPr>
            <a:endParaRPr lang="en-US" kern="0" dirty="0"/>
          </a:p>
          <a:p>
            <a:pPr marL="0" indent="0" defTabSz="914377">
              <a:spcBef>
                <a:spcPts val="0"/>
              </a:spcBef>
              <a:buClr>
                <a:srgbClr val="000000"/>
              </a:buClr>
              <a:buSzPts val="1100"/>
            </a:pPr>
            <a:endParaRPr lang="en-US" kern="0" dirty="0"/>
          </a:p>
          <a:p>
            <a:pPr marL="0" indent="0" defTabSz="914377">
              <a:spcBef>
                <a:spcPts val="0"/>
              </a:spcBef>
            </a:pPr>
            <a:endParaRPr lang="en-US" kern="0"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855" y="5943475"/>
            <a:ext cx="1066800" cy="742187"/>
          </a:xfrm>
          <a:prstGeom prst="rect">
            <a:avLst/>
          </a:prstGeom>
        </p:spPr>
      </p:pic>
    </p:spTree>
    <p:extLst>
      <p:ext uri="{BB962C8B-B14F-4D97-AF65-F5344CB8AC3E}">
        <p14:creationId xmlns:p14="http://schemas.microsoft.com/office/powerpoint/2010/main" val="2952655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Google Shape;123;p22">
            <a:extLst>
              <a:ext uri="{FF2B5EF4-FFF2-40B4-BE49-F238E27FC236}">
                <a16:creationId xmlns:a16="http://schemas.microsoft.com/office/drawing/2014/main" xmlns="" id="{32959EA6-7185-4A13-969B-3C7E84878435}"/>
              </a:ext>
            </a:extLst>
          </p:cNvPr>
          <p:cNvSpPr/>
          <p:nvPr/>
        </p:nvSpPr>
        <p:spPr>
          <a:xfrm>
            <a:off x="3438823" y="1190422"/>
            <a:ext cx="5363100" cy="5362500"/>
          </a:xfrm>
          <a:prstGeom prst="pie">
            <a:avLst>
              <a:gd name="adj1" fmla="val 21597997"/>
              <a:gd name="adj2" fmla="val 13517843"/>
            </a:avLst>
          </a:prstGeom>
          <a:solidFill>
            <a:srgbClr val="F8F8F8"/>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defTabSz="914377">
              <a:buClr>
                <a:srgbClr val="000000"/>
              </a:buClr>
              <a:defRPr/>
            </a:pPr>
            <a:endParaRPr sz="1400" kern="0">
              <a:solidFill>
                <a:srgbClr val="000000"/>
              </a:solidFill>
              <a:cs typeface="Arial"/>
              <a:sym typeface="Arial"/>
            </a:endParaRPr>
          </a:p>
        </p:txBody>
      </p:sp>
      <p:grpSp>
        <p:nvGrpSpPr>
          <p:cNvPr id="31" name="Google Shape;124;p22">
            <a:extLst>
              <a:ext uri="{FF2B5EF4-FFF2-40B4-BE49-F238E27FC236}">
                <a16:creationId xmlns:a16="http://schemas.microsoft.com/office/drawing/2014/main" xmlns="" id="{A8652142-93F7-44BF-B5D7-469491207C0F}"/>
              </a:ext>
            </a:extLst>
          </p:cNvPr>
          <p:cNvGrpSpPr/>
          <p:nvPr/>
        </p:nvGrpSpPr>
        <p:grpSpPr>
          <a:xfrm>
            <a:off x="3488549" y="2001312"/>
            <a:ext cx="5263392" cy="4504597"/>
            <a:chOff x="4229" y="2395"/>
            <a:chExt cx="1045" cy="894"/>
          </a:xfrm>
        </p:grpSpPr>
        <p:sp>
          <p:nvSpPr>
            <p:cNvPr id="32" name="Google Shape;125;p22">
              <a:extLst>
                <a:ext uri="{FF2B5EF4-FFF2-40B4-BE49-F238E27FC236}">
                  <a16:creationId xmlns:a16="http://schemas.microsoft.com/office/drawing/2014/main" xmlns="" id="{4E8B57BF-9C1A-4614-AD8B-1E2D72D15C7B}"/>
                </a:ext>
              </a:extLst>
            </p:cNvPr>
            <p:cNvSpPr/>
            <p:nvPr/>
          </p:nvSpPr>
          <p:spPr>
            <a:xfrm>
              <a:off x="4752" y="2767"/>
              <a:ext cx="522" cy="370"/>
            </a:xfrm>
            <a:custGeom>
              <a:avLst/>
              <a:gdLst/>
              <a:ahLst/>
              <a:cxnLst/>
              <a:rect l="l" t="t" r="r" b="b"/>
              <a:pathLst>
                <a:path w="1392" h="988" extrusionOk="0">
                  <a:moveTo>
                    <a:pt x="988" y="988"/>
                  </a:moveTo>
                  <a:cubicBezTo>
                    <a:pt x="1247" y="725"/>
                    <a:pt x="1392" y="370"/>
                    <a:pt x="1392" y="0"/>
                  </a:cubicBezTo>
                  <a:lnTo>
                    <a:pt x="0" y="0"/>
                  </a:lnTo>
                  <a:lnTo>
                    <a:pt x="988" y="988"/>
                  </a:lnTo>
                  <a:close/>
                </a:path>
              </a:pathLst>
            </a:custGeom>
            <a:solidFill>
              <a:srgbClr val="5FAF40"/>
            </a:solidFill>
            <a:ln w="762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Font typeface="Arial"/>
                <a:buNone/>
              </a:pPr>
              <a:endParaRPr sz="2000" kern="0">
                <a:solidFill>
                  <a:srgbClr val="000000"/>
                </a:solidFill>
                <a:cs typeface="Arial"/>
                <a:sym typeface="Arial"/>
              </a:endParaRPr>
            </a:p>
          </p:txBody>
        </p:sp>
        <p:sp>
          <p:nvSpPr>
            <p:cNvPr id="33" name="Google Shape;126;p22">
              <a:extLst>
                <a:ext uri="{FF2B5EF4-FFF2-40B4-BE49-F238E27FC236}">
                  <a16:creationId xmlns:a16="http://schemas.microsoft.com/office/drawing/2014/main" xmlns="" id="{16100BFB-A839-4284-AEB7-B6274565F450}"/>
                </a:ext>
              </a:extLst>
            </p:cNvPr>
            <p:cNvSpPr/>
            <p:nvPr/>
          </p:nvSpPr>
          <p:spPr>
            <a:xfrm>
              <a:off x="4752" y="2767"/>
              <a:ext cx="370" cy="522"/>
            </a:xfrm>
            <a:custGeom>
              <a:avLst/>
              <a:gdLst/>
              <a:ahLst/>
              <a:cxnLst/>
              <a:rect l="l" t="t" r="r" b="b"/>
              <a:pathLst>
                <a:path w="988" h="1400" extrusionOk="0">
                  <a:moveTo>
                    <a:pt x="0" y="1400"/>
                  </a:moveTo>
                  <a:cubicBezTo>
                    <a:pt x="371" y="1400"/>
                    <a:pt x="726" y="1252"/>
                    <a:pt x="988" y="988"/>
                  </a:cubicBezTo>
                  <a:lnTo>
                    <a:pt x="0" y="0"/>
                  </a:lnTo>
                  <a:lnTo>
                    <a:pt x="0" y="1400"/>
                  </a:lnTo>
                  <a:close/>
                </a:path>
              </a:pathLst>
            </a:custGeom>
            <a:solidFill>
              <a:srgbClr val="00B7C4"/>
            </a:solidFill>
            <a:ln w="762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Font typeface="Arial"/>
                <a:buNone/>
              </a:pPr>
              <a:endParaRPr sz="2000" kern="0">
                <a:solidFill>
                  <a:srgbClr val="000000"/>
                </a:solidFill>
                <a:cs typeface="Arial"/>
                <a:sym typeface="Arial"/>
              </a:endParaRPr>
            </a:p>
          </p:txBody>
        </p:sp>
        <p:sp>
          <p:nvSpPr>
            <p:cNvPr id="34" name="Google Shape;127;p22">
              <a:extLst>
                <a:ext uri="{FF2B5EF4-FFF2-40B4-BE49-F238E27FC236}">
                  <a16:creationId xmlns:a16="http://schemas.microsoft.com/office/drawing/2014/main" xmlns="" id="{815BE5AF-51F8-4A79-B905-086BFFDFC871}"/>
                </a:ext>
              </a:extLst>
            </p:cNvPr>
            <p:cNvSpPr/>
            <p:nvPr/>
          </p:nvSpPr>
          <p:spPr>
            <a:xfrm>
              <a:off x="4381" y="2767"/>
              <a:ext cx="370" cy="522"/>
            </a:xfrm>
            <a:custGeom>
              <a:avLst/>
              <a:gdLst/>
              <a:ahLst/>
              <a:cxnLst/>
              <a:rect l="l" t="t" r="r" b="b"/>
              <a:pathLst>
                <a:path w="987" h="1400" extrusionOk="0">
                  <a:moveTo>
                    <a:pt x="0" y="988"/>
                  </a:moveTo>
                  <a:cubicBezTo>
                    <a:pt x="262" y="1252"/>
                    <a:pt x="617" y="1400"/>
                    <a:pt x="987" y="1400"/>
                  </a:cubicBezTo>
                  <a:lnTo>
                    <a:pt x="987" y="0"/>
                  </a:lnTo>
                  <a:lnTo>
                    <a:pt x="0" y="988"/>
                  </a:lnTo>
                  <a:close/>
                </a:path>
              </a:pathLst>
            </a:custGeom>
            <a:solidFill>
              <a:srgbClr val="113758"/>
            </a:solidFill>
            <a:ln w="762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Font typeface="Arial"/>
                <a:buNone/>
              </a:pPr>
              <a:endParaRPr sz="2000" kern="0">
                <a:solidFill>
                  <a:srgbClr val="000000"/>
                </a:solidFill>
                <a:cs typeface="Arial"/>
                <a:sym typeface="Arial"/>
              </a:endParaRPr>
            </a:p>
          </p:txBody>
        </p:sp>
        <p:sp>
          <p:nvSpPr>
            <p:cNvPr id="35" name="Google Shape;128;p22">
              <a:extLst>
                <a:ext uri="{FF2B5EF4-FFF2-40B4-BE49-F238E27FC236}">
                  <a16:creationId xmlns:a16="http://schemas.microsoft.com/office/drawing/2014/main" xmlns="" id="{588C1C2B-F7BA-4146-AC42-B40BCDADAD6D}"/>
                </a:ext>
              </a:extLst>
            </p:cNvPr>
            <p:cNvSpPr/>
            <p:nvPr/>
          </p:nvSpPr>
          <p:spPr>
            <a:xfrm>
              <a:off x="4229" y="2767"/>
              <a:ext cx="522" cy="370"/>
            </a:xfrm>
            <a:custGeom>
              <a:avLst/>
              <a:gdLst/>
              <a:ahLst/>
              <a:cxnLst/>
              <a:rect l="l" t="t" r="r" b="b"/>
              <a:pathLst>
                <a:path w="1392" h="988" extrusionOk="0">
                  <a:moveTo>
                    <a:pt x="0" y="0"/>
                  </a:moveTo>
                  <a:cubicBezTo>
                    <a:pt x="0" y="370"/>
                    <a:pt x="146" y="725"/>
                    <a:pt x="405" y="988"/>
                  </a:cubicBezTo>
                  <a:lnTo>
                    <a:pt x="1392" y="0"/>
                  </a:lnTo>
                  <a:lnTo>
                    <a:pt x="0" y="0"/>
                  </a:lnTo>
                  <a:close/>
                </a:path>
              </a:pathLst>
            </a:custGeom>
            <a:solidFill>
              <a:srgbClr val="5FAF40"/>
            </a:solidFill>
            <a:ln w="762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Font typeface="Arial"/>
                <a:buNone/>
              </a:pPr>
              <a:endParaRPr sz="2000" kern="0">
                <a:solidFill>
                  <a:srgbClr val="000000"/>
                </a:solidFill>
                <a:cs typeface="Arial"/>
                <a:sym typeface="Arial"/>
              </a:endParaRPr>
            </a:p>
          </p:txBody>
        </p:sp>
        <p:sp>
          <p:nvSpPr>
            <p:cNvPr id="36" name="Google Shape;129;p22">
              <a:extLst>
                <a:ext uri="{FF2B5EF4-FFF2-40B4-BE49-F238E27FC236}">
                  <a16:creationId xmlns:a16="http://schemas.microsoft.com/office/drawing/2014/main" xmlns="" id="{57B3A326-8DEA-4B83-A4E2-10AFD81AFDE3}"/>
                </a:ext>
              </a:extLst>
            </p:cNvPr>
            <p:cNvSpPr/>
            <p:nvPr/>
          </p:nvSpPr>
          <p:spPr>
            <a:xfrm>
              <a:off x="4229" y="2395"/>
              <a:ext cx="522" cy="370"/>
            </a:xfrm>
            <a:custGeom>
              <a:avLst/>
              <a:gdLst/>
              <a:ahLst/>
              <a:cxnLst/>
              <a:rect l="l" t="t" r="r" b="b"/>
              <a:pathLst>
                <a:path w="1392" h="987" extrusionOk="0">
                  <a:moveTo>
                    <a:pt x="405" y="0"/>
                  </a:moveTo>
                  <a:cubicBezTo>
                    <a:pt x="146" y="263"/>
                    <a:pt x="0" y="618"/>
                    <a:pt x="0" y="987"/>
                  </a:cubicBezTo>
                  <a:lnTo>
                    <a:pt x="1392" y="987"/>
                  </a:lnTo>
                  <a:lnTo>
                    <a:pt x="405" y="0"/>
                  </a:lnTo>
                  <a:close/>
                </a:path>
              </a:pathLst>
            </a:custGeom>
            <a:solidFill>
              <a:srgbClr val="00B7C4"/>
            </a:solidFill>
            <a:ln w="7620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a:buClr>
                  <a:srgbClr val="000000"/>
                </a:buClr>
                <a:buFont typeface="Arial"/>
                <a:buNone/>
              </a:pPr>
              <a:endParaRPr sz="2000" kern="0">
                <a:solidFill>
                  <a:srgbClr val="000000"/>
                </a:solidFill>
                <a:cs typeface="Arial"/>
                <a:sym typeface="Arial"/>
              </a:endParaRPr>
            </a:p>
          </p:txBody>
        </p:sp>
      </p:grpSp>
      <p:sp>
        <p:nvSpPr>
          <p:cNvPr id="37" name="Google Shape;130;p22">
            <a:extLst>
              <a:ext uri="{FF2B5EF4-FFF2-40B4-BE49-F238E27FC236}">
                <a16:creationId xmlns:a16="http://schemas.microsoft.com/office/drawing/2014/main" xmlns="" id="{B15B1916-F55D-48C7-8CC7-01A94535E761}"/>
              </a:ext>
            </a:extLst>
          </p:cNvPr>
          <p:cNvSpPr txBox="1">
            <a:spLocks/>
          </p:cNvSpPr>
          <p:nvPr/>
        </p:nvSpPr>
        <p:spPr>
          <a:xfrm>
            <a:off x="2005445" y="513634"/>
            <a:ext cx="8229600" cy="692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952"/>
              </a:buClr>
              <a:buSzPts val="3600"/>
              <a:buFont typeface="Arial"/>
              <a:buNone/>
              <a:defRPr sz="3600" b="1" i="0" u="none" strike="noStrike" cap="none">
                <a:solidFill>
                  <a:srgbClr val="00395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377">
              <a:defRPr/>
            </a:pPr>
            <a:r>
              <a:rPr lang="en-US" kern="0"/>
              <a:t>HOW DID WE QUANTIFY IMPACT?</a:t>
            </a:r>
            <a:endParaRPr lang="en-US" kern="0" dirty="0"/>
          </a:p>
        </p:txBody>
      </p:sp>
      <p:sp>
        <p:nvSpPr>
          <p:cNvPr id="38" name="Google Shape;131;p22">
            <a:extLst>
              <a:ext uri="{FF2B5EF4-FFF2-40B4-BE49-F238E27FC236}">
                <a16:creationId xmlns:a16="http://schemas.microsoft.com/office/drawing/2014/main" xmlns="" id="{2EC7E92E-F9BF-408F-B115-184CF1DEB3A7}"/>
              </a:ext>
            </a:extLst>
          </p:cNvPr>
          <p:cNvSpPr txBox="1">
            <a:spLocks/>
          </p:cNvSpPr>
          <p:nvPr/>
        </p:nvSpPr>
        <p:spPr>
          <a:xfrm>
            <a:off x="2005447" y="1215738"/>
            <a:ext cx="8229600" cy="5397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60"/>
              </a:spcBef>
              <a:spcAft>
                <a:spcPts val="0"/>
              </a:spcAft>
              <a:buClr>
                <a:srgbClr val="77973D"/>
              </a:buClr>
              <a:buSzPts val="2800"/>
              <a:buFont typeface="Arial"/>
              <a:buNone/>
              <a:defRPr sz="2800" b="1" i="0" u="none" strike="noStrike" cap="none">
                <a:solidFill>
                  <a:srgbClr val="77973D"/>
                </a:solidFill>
                <a:latin typeface="Arial"/>
                <a:ea typeface="Arial"/>
                <a:cs typeface="Arial"/>
                <a:sym typeface="Arial"/>
              </a:defRPr>
            </a:lvl1pPr>
            <a:lvl2pPr marL="914400" marR="0" lvl="1" indent="-228600" algn="l" rtl="0">
              <a:lnSpc>
                <a:spcPct val="100000"/>
              </a:lnSpc>
              <a:spcBef>
                <a:spcPts val="520"/>
              </a:spcBef>
              <a:spcAft>
                <a:spcPts val="0"/>
              </a:spcAft>
              <a:buClr>
                <a:srgbClr val="003952"/>
              </a:buClr>
              <a:buSzPts val="2600"/>
              <a:buFont typeface="Arial"/>
              <a:buNone/>
              <a:defRPr sz="2600" b="0" i="0" u="none" strike="noStrike" cap="none">
                <a:solidFill>
                  <a:srgbClr val="003952"/>
                </a:solidFill>
                <a:latin typeface="Arial"/>
                <a:ea typeface="Arial"/>
                <a:cs typeface="Arial"/>
                <a:sym typeface="Arial"/>
              </a:defRPr>
            </a:lvl2pPr>
            <a:lvl3pPr marL="1371600" marR="0" lvl="2" indent="-381000" algn="l" rtl="0">
              <a:lnSpc>
                <a:spcPct val="100000"/>
              </a:lnSpc>
              <a:spcBef>
                <a:spcPts val="480"/>
              </a:spcBef>
              <a:spcAft>
                <a:spcPts val="0"/>
              </a:spcAft>
              <a:buClr>
                <a:srgbClr val="003952"/>
              </a:buClr>
              <a:buSzPts val="2400"/>
              <a:buFont typeface="Arimo"/>
              <a:buChar char="・"/>
              <a:defRPr sz="2400" b="0" i="0" u="none" strike="noStrike" cap="none">
                <a:solidFill>
                  <a:srgbClr val="003952"/>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defTabSz="914377">
              <a:spcBef>
                <a:spcPts val="0"/>
              </a:spcBef>
              <a:defRPr/>
            </a:pPr>
            <a:r>
              <a:rPr lang="en-US" kern="0"/>
              <a:t>Combining data for rich insights</a:t>
            </a:r>
            <a:endParaRPr lang="en-US" kern="0" dirty="0"/>
          </a:p>
        </p:txBody>
      </p:sp>
      <p:sp>
        <p:nvSpPr>
          <p:cNvPr id="39" name="Google Shape;132;p22">
            <a:extLst>
              <a:ext uri="{FF2B5EF4-FFF2-40B4-BE49-F238E27FC236}">
                <a16:creationId xmlns:a16="http://schemas.microsoft.com/office/drawing/2014/main" xmlns="" id="{37889EE0-BB2C-454D-80EC-AD52B839D8BF}"/>
              </a:ext>
            </a:extLst>
          </p:cNvPr>
          <p:cNvSpPr/>
          <p:nvPr/>
        </p:nvSpPr>
        <p:spPr>
          <a:xfrm>
            <a:off x="5621385" y="3377880"/>
            <a:ext cx="987600" cy="987600"/>
          </a:xfrm>
          <a:prstGeom prst="ellipse">
            <a:avLst/>
          </a:prstGeom>
          <a:solidFill>
            <a:srgbClr val="FFFFFF"/>
          </a:solidFill>
          <a:ln>
            <a:noFill/>
          </a:ln>
        </p:spPr>
        <p:txBody>
          <a:bodyPr spcFirstLastPara="1" wrap="square" lIns="91425" tIns="45700" rIns="91425" bIns="45700" anchor="ctr" anchorCtr="0">
            <a:noAutofit/>
          </a:bodyPr>
          <a:lstStyle/>
          <a:p>
            <a:pPr algn="ctr">
              <a:buClr>
                <a:srgbClr val="000000"/>
              </a:buClr>
              <a:buFont typeface="Arial"/>
              <a:buNone/>
            </a:pPr>
            <a:endParaRPr sz="2000" kern="0">
              <a:solidFill>
                <a:srgbClr val="FFFFFF"/>
              </a:solidFill>
              <a:cs typeface="Arial"/>
              <a:sym typeface="Arial"/>
            </a:endParaRPr>
          </a:p>
        </p:txBody>
      </p:sp>
      <p:sp>
        <p:nvSpPr>
          <p:cNvPr id="40" name="Google Shape;133;p22">
            <a:extLst>
              <a:ext uri="{FF2B5EF4-FFF2-40B4-BE49-F238E27FC236}">
                <a16:creationId xmlns:a16="http://schemas.microsoft.com/office/drawing/2014/main" xmlns="" id="{57390A05-352F-46EA-9FBD-C5A2A5F4C82B}"/>
              </a:ext>
            </a:extLst>
          </p:cNvPr>
          <p:cNvSpPr/>
          <p:nvPr/>
        </p:nvSpPr>
        <p:spPr>
          <a:xfrm rot="-8053457">
            <a:off x="7065326" y="4912271"/>
            <a:ext cx="329047" cy="234219"/>
          </a:xfrm>
          <a:prstGeom prst="triangle">
            <a:avLst>
              <a:gd name="adj" fmla="val 50000"/>
            </a:avLst>
          </a:prstGeom>
          <a:solidFill>
            <a:srgbClr val="5FAF40"/>
          </a:solidFill>
          <a:ln>
            <a:noFill/>
          </a:ln>
        </p:spPr>
        <p:txBody>
          <a:bodyPr spcFirstLastPara="1" wrap="square" lIns="91425" tIns="45700" rIns="91425" bIns="45700" anchor="ctr" anchorCtr="0">
            <a:noAutofit/>
          </a:bodyPr>
          <a:lstStyle/>
          <a:p>
            <a:pPr algn="ctr">
              <a:buClr>
                <a:srgbClr val="000000"/>
              </a:buClr>
              <a:buFont typeface="Arial"/>
              <a:buNone/>
            </a:pPr>
            <a:endParaRPr sz="2000" kern="0">
              <a:solidFill>
                <a:srgbClr val="FFFFFF"/>
              </a:solidFill>
              <a:cs typeface="Arial"/>
              <a:sym typeface="Arial"/>
            </a:endParaRPr>
          </a:p>
        </p:txBody>
      </p:sp>
      <p:sp>
        <p:nvSpPr>
          <p:cNvPr id="41" name="Google Shape;134;p22">
            <a:extLst>
              <a:ext uri="{FF2B5EF4-FFF2-40B4-BE49-F238E27FC236}">
                <a16:creationId xmlns:a16="http://schemas.microsoft.com/office/drawing/2014/main" xmlns="" id="{981BA4BE-6470-4E8F-B886-3B80723376A5}"/>
              </a:ext>
            </a:extLst>
          </p:cNvPr>
          <p:cNvSpPr/>
          <p:nvPr/>
        </p:nvSpPr>
        <p:spPr>
          <a:xfrm rot="-5400000">
            <a:off x="5888397" y="5275169"/>
            <a:ext cx="329100" cy="234300"/>
          </a:xfrm>
          <a:prstGeom prst="triangle">
            <a:avLst>
              <a:gd name="adj" fmla="val 50000"/>
            </a:avLst>
          </a:prstGeom>
          <a:solidFill>
            <a:srgbClr val="00B7C4"/>
          </a:solidFill>
          <a:ln>
            <a:noFill/>
          </a:ln>
        </p:spPr>
        <p:txBody>
          <a:bodyPr spcFirstLastPara="1" wrap="square" lIns="91425" tIns="45700" rIns="91425" bIns="45700" anchor="ctr" anchorCtr="0">
            <a:noAutofit/>
          </a:bodyPr>
          <a:lstStyle/>
          <a:p>
            <a:pPr algn="ctr">
              <a:buClr>
                <a:srgbClr val="000000"/>
              </a:buClr>
              <a:buFont typeface="Arial"/>
              <a:buNone/>
            </a:pPr>
            <a:endParaRPr sz="2000" kern="0">
              <a:solidFill>
                <a:srgbClr val="FFFFFF"/>
              </a:solidFill>
              <a:cs typeface="Arial"/>
              <a:sym typeface="Arial"/>
            </a:endParaRPr>
          </a:p>
        </p:txBody>
      </p:sp>
      <p:sp>
        <p:nvSpPr>
          <p:cNvPr id="42" name="Google Shape;135;p22">
            <a:extLst>
              <a:ext uri="{FF2B5EF4-FFF2-40B4-BE49-F238E27FC236}">
                <a16:creationId xmlns:a16="http://schemas.microsoft.com/office/drawing/2014/main" xmlns="" id="{16719A3E-6139-4C55-821F-4E7CB620D738}"/>
              </a:ext>
            </a:extLst>
          </p:cNvPr>
          <p:cNvSpPr/>
          <p:nvPr/>
        </p:nvSpPr>
        <p:spPr>
          <a:xfrm rot="-2923836">
            <a:off x="4830684" y="4796232"/>
            <a:ext cx="329291" cy="234043"/>
          </a:xfrm>
          <a:prstGeom prst="triangle">
            <a:avLst>
              <a:gd name="adj" fmla="val 50000"/>
            </a:avLst>
          </a:prstGeom>
          <a:solidFill>
            <a:srgbClr val="113758"/>
          </a:solidFill>
          <a:ln>
            <a:noFill/>
          </a:ln>
        </p:spPr>
        <p:txBody>
          <a:bodyPr spcFirstLastPara="1" wrap="square" lIns="91425" tIns="45700" rIns="91425" bIns="45700" anchor="ctr" anchorCtr="0">
            <a:noAutofit/>
          </a:bodyPr>
          <a:lstStyle/>
          <a:p>
            <a:pPr algn="ctr">
              <a:buClr>
                <a:srgbClr val="000000"/>
              </a:buClr>
              <a:buFont typeface="Arial"/>
              <a:buNone/>
            </a:pPr>
            <a:endParaRPr sz="2000" kern="0">
              <a:solidFill>
                <a:srgbClr val="FFFFFF"/>
              </a:solidFill>
              <a:cs typeface="Arial"/>
              <a:sym typeface="Arial"/>
            </a:endParaRPr>
          </a:p>
        </p:txBody>
      </p:sp>
      <p:sp>
        <p:nvSpPr>
          <p:cNvPr id="43" name="Google Shape;136;p22">
            <a:extLst>
              <a:ext uri="{FF2B5EF4-FFF2-40B4-BE49-F238E27FC236}">
                <a16:creationId xmlns:a16="http://schemas.microsoft.com/office/drawing/2014/main" xmlns="" id="{D46E1444-F6B0-4157-843C-2833DA99948C}"/>
              </a:ext>
            </a:extLst>
          </p:cNvPr>
          <p:cNvSpPr/>
          <p:nvPr/>
        </p:nvSpPr>
        <p:spPr>
          <a:xfrm>
            <a:off x="4468034" y="3694290"/>
            <a:ext cx="329100" cy="234300"/>
          </a:xfrm>
          <a:prstGeom prst="triangle">
            <a:avLst>
              <a:gd name="adj" fmla="val 50000"/>
            </a:avLst>
          </a:prstGeom>
          <a:solidFill>
            <a:srgbClr val="5FAF40"/>
          </a:solidFill>
          <a:ln>
            <a:noFill/>
          </a:ln>
        </p:spPr>
        <p:txBody>
          <a:bodyPr spcFirstLastPara="1" wrap="square" lIns="91425" tIns="45700" rIns="91425" bIns="45700" anchor="ctr" anchorCtr="0">
            <a:noAutofit/>
          </a:bodyPr>
          <a:lstStyle/>
          <a:p>
            <a:pPr algn="ctr">
              <a:buClr>
                <a:srgbClr val="000000"/>
              </a:buClr>
              <a:buFont typeface="Arial"/>
              <a:buNone/>
            </a:pPr>
            <a:endParaRPr sz="2000" kern="0">
              <a:solidFill>
                <a:srgbClr val="FFFFFF"/>
              </a:solidFill>
              <a:cs typeface="Arial"/>
              <a:sym typeface="Arial"/>
            </a:endParaRPr>
          </a:p>
        </p:txBody>
      </p:sp>
      <p:sp>
        <p:nvSpPr>
          <p:cNvPr id="44" name="Google Shape;137;p22">
            <a:extLst>
              <a:ext uri="{FF2B5EF4-FFF2-40B4-BE49-F238E27FC236}">
                <a16:creationId xmlns:a16="http://schemas.microsoft.com/office/drawing/2014/main" xmlns="" id="{154BA2AB-E179-4189-95F4-D229357CE495}"/>
              </a:ext>
            </a:extLst>
          </p:cNvPr>
          <p:cNvSpPr/>
          <p:nvPr/>
        </p:nvSpPr>
        <p:spPr>
          <a:xfrm>
            <a:off x="7179539" y="4081242"/>
            <a:ext cx="1274100" cy="451500"/>
          </a:xfrm>
          <a:prstGeom prst="rect">
            <a:avLst/>
          </a:prstGeom>
          <a:noFill/>
          <a:ln>
            <a:noFill/>
          </a:ln>
        </p:spPr>
        <p:txBody>
          <a:bodyPr spcFirstLastPara="1" wrap="square" lIns="0" tIns="0" rIns="0" bIns="0" anchor="t" anchorCtr="0">
            <a:noAutofit/>
          </a:bodyPr>
          <a:lstStyle/>
          <a:p>
            <a:pPr algn="ctr">
              <a:buClr>
                <a:srgbClr val="FFFFFF"/>
              </a:buClr>
              <a:buFont typeface="Georgia"/>
              <a:buNone/>
            </a:pPr>
            <a:r>
              <a:rPr lang="en-US" sz="1600" b="1" kern="0">
                <a:solidFill>
                  <a:srgbClr val="FFFFFF"/>
                </a:solidFill>
                <a:cs typeface="Arial"/>
                <a:sym typeface="Arial"/>
              </a:rPr>
              <a:t>Virtual Population Generation</a:t>
            </a:r>
            <a:endParaRPr sz="1600" kern="0">
              <a:solidFill>
                <a:srgbClr val="000000"/>
              </a:solidFill>
              <a:cs typeface="Arial"/>
              <a:sym typeface="Arial"/>
            </a:endParaRPr>
          </a:p>
        </p:txBody>
      </p:sp>
      <p:sp>
        <p:nvSpPr>
          <p:cNvPr id="45" name="Google Shape;138;p22">
            <a:extLst>
              <a:ext uri="{FF2B5EF4-FFF2-40B4-BE49-F238E27FC236}">
                <a16:creationId xmlns:a16="http://schemas.microsoft.com/office/drawing/2014/main" xmlns="" id="{DD5420C5-5CDA-4298-9D40-F7A0A803CFFF}"/>
              </a:ext>
            </a:extLst>
          </p:cNvPr>
          <p:cNvSpPr/>
          <p:nvPr/>
        </p:nvSpPr>
        <p:spPr>
          <a:xfrm>
            <a:off x="6234523" y="5259166"/>
            <a:ext cx="1274100" cy="795900"/>
          </a:xfrm>
          <a:prstGeom prst="rect">
            <a:avLst/>
          </a:prstGeom>
          <a:noFill/>
          <a:ln>
            <a:noFill/>
          </a:ln>
        </p:spPr>
        <p:txBody>
          <a:bodyPr spcFirstLastPara="1" wrap="square" lIns="0" tIns="0" rIns="0" bIns="0" anchor="t" anchorCtr="0">
            <a:noAutofit/>
          </a:bodyPr>
          <a:lstStyle/>
          <a:p>
            <a:pPr algn="ctr">
              <a:spcBef>
                <a:spcPts val="200"/>
              </a:spcBef>
              <a:spcAft>
                <a:spcPts val="200"/>
              </a:spcAft>
              <a:buClr>
                <a:srgbClr val="FFFFFF"/>
              </a:buClr>
            </a:pPr>
            <a:r>
              <a:rPr lang="en-US" sz="1600" b="1" kern="0">
                <a:solidFill>
                  <a:srgbClr val="FFFFFF"/>
                </a:solidFill>
                <a:cs typeface="Arial"/>
                <a:sym typeface="Arial"/>
              </a:rPr>
              <a:t>Diet composition research</a:t>
            </a:r>
            <a:endParaRPr sz="1600" kern="0">
              <a:solidFill>
                <a:srgbClr val="000000"/>
              </a:solidFill>
              <a:cs typeface="Arial"/>
              <a:sym typeface="Arial"/>
            </a:endParaRPr>
          </a:p>
        </p:txBody>
      </p:sp>
      <p:sp>
        <p:nvSpPr>
          <p:cNvPr id="46" name="Google Shape;139;p22">
            <a:extLst>
              <a:ext uri="{FF2B5EF4-FFF2-40B4-BE49-F238E27FC236}">
                <a16:creationId xmlns:a16="http://schemas.microsoft.com/office/drawing/2014/main" xmlns="" id="{B92697BF-A6CE-40E9-9539-93F76E685E8A}"/>
              </a:ext>
            </a:extLst>
          </p:cNvPr>
          <p:cNvSpPr/>
          <p:nvPr/>
        </p:nvSpPr>
        <p:spPr>
          <a:xfrm>
            <a:off x="4661698" y="5387266"/>
            <a:ext cx="1274100" cy="539700"/>
          </a:xfrm>
          <a:prstGeom prst="rect">
            <a:avLst/>
          </a:prstGeom>
          <a:noFill/>
          <a:ln>
            <a:noFill/>
          </a:ln>
        </p:spPr>
        <p:txBody>
          <a:bodyPr spcFirstLastPara="1" wrap="square" lIns="0" tIns="0" rIns="0" bIns="0" anchor="t" anchorCtr="0">
            <a:noAutofit/>
          </a:bodyPr>
          <a:lstStyle/>
          <a:p>
            <a:pPr algn="ctr">
              <a:spcBef>
                <a:spcPts val="200"/>
              </a:spcBef>
              <a:spcAft>
                <a:spcPts val="200"/>
              </a:spcAft>
              <a:buClr>
                <a:srgbClr val="FFFFFF"/>
              </a:buClr>
            </a:pPr>
            <a:r>
              <a:rPr lang="en-US" sz="1600" b="1" kern="0">
                <a:solidFill>
                  <a:srgbClr val="FFFFFF"/>
                </a:solidFill>
                <a:cs typeface="Arial"/>
                <a:sym typeface="Arial"/>
              </a:rPr>
              <a:t>Disease modeling</a:t>
            </a:r>
            <a:endParaRPr sz="1600" kern="0">
              <a:solidFill>
                <a:srgbClr val="000000"/>
              </a:solidFill>
              <a:cs typeface="Arial"/>
              <a:sym typeface="Arial"/>
            </a:endParaRPr>
          </a:p>
        </p:txBody>
      </p:sp>
      <p:sp>
        <p:nvSpPr>
          <p:cNvPr id="47" name="Google Shape;140;p22">
            <a:extLst>
              <a:ext uri="{FF2B5EF4-FFF2-40B4-BE49-F238E27FC236}">
                <a16:creationId xmlns:a16="http://schemas.microsoft.com/office/drawing/2014/main" xmlns="" id="{C95A70EB-A2C8-49B0-92BF-B90F17BE835B}"/>
              </a:ext>
            </a:extLst>
          </p:cNvPr>
          <p:cNvSpPr/>
          <p:nvPr/>
        </p:nvSpPr>
        <p:spPr>
          <a:xfrm>
            <a:off x="3771418" y="4081242"/>
            <a:ext cx="1274100" cy="451500"/>
          </a:xfrm>
          <a:prstGeom prst="rect">
            <a:avLst/>
          </a:prstGeom>
          <a:noFill/>
          <a:ln>
            <a:noFill/>
          </a:ln>
        </p:spPr>
        <p:txBody>
          <a:bodyPr spcFirstLastPara="1" wrap="square" lIns="0" tIns="0" rIns="0" bIns="0" anchor="t" anchorCtr="0">
            <a:noAutofit/>
          </a:bodyPr>
          <a:lstStyle/>
          <a:p>
            <a:pPr algn="ctr">
              <a:spcBef>
                <a:spcPts val="200"/>
              </a:spcBef>
              <a:spcAft>
                <a:spcPts val="200"/>
              </a:spcAft>
              <a:buClr>
                <a:srgbClr val="FFFFFF"/>
              </a:buClr>
            </a:pPr>
            <a:r>
              <a:rPr lang="en-US" sz="1600" b="1" kern="0">
                <a:solidFill>
                  <a:srgbClr val="FFFFFF"/>
                </a:solidFill>
                <a:cs typeface="Arial"/>
                <a:sym typeface="Arial"/>
              </a:rPr>
              <a:t>Health-state calibration </a:t>
            </a:r>
            <a:r>
              <a:rPr lang="en-US" sz="1200" b="1" kern="0">
                <a:solidFill>
                  <a:srgbClr val="FFFFFF"/>
                </a:solidFill>
                <a:cs typeface="Arial"/>
                <a:sym typeface="Arial"/>
              </a:rPr>
              <a:t>(disease state localization)</a:t>
            </a:r>
            <a:endParaRPr sz="1200" kern="0">
              <a:solidFill>
                <a:srgbClr val="000000"/>
              </a:solidFill>
              <a:cs typeface="Arial"/>
              <a:sym typeface="Arial"/>
            </a:endParaRPr>
          </a:p>
        </p:txBody>
      </p:sp>
      <p:sp>
        <p:nvSpPr>
          <p:cNvPr id="48" name="Google Shape;141;p22">
            <a:extLst>
              <a:ext uri="{FF2B5EF4-FFF2-40B4-BE49-F238E27FC236}">
                <a16:creationId xmlns:a16="http://schemas.microsoft.com/office/drawing/2014/main" xmlns="" id="{91B0A9FE-E316-4A9D-94A7-5FCF07F192F2}"/>
              </a:ext>
            </a:extLst>
          </p:cNvPr>
          <p:cNvSpPr/>
          <p:nvPr/>
        </p:nvSpPr>
        <p:spPr>
          <a:xfrm>
            <a:off x="3808494" y="3010616"/>
            <a:ext cx="1274100" cy="315600"/>
          </a:xfrm>
          <a:prstGeom prst="rect">
            <a:avLst/>
          </a:prstGeom>
          <a:noFill/>
          <a:ln>
            <a:noFill/>
          </a:ln>
        </p:spPr>
        <p:txBody>
          <a:bodyPr spcFirstLastPara="1" wrap="square" lIns="0" tIns="0" rIns="0" bIns="0" anchor="t" anchorCtr="0">
            <a:noAutofit/>
          </a:bodyPr>
          <a:lstStyle/>
          <a:p>
            <a:pPr algn="ctr">
              <a:spcBef>
                <a:spcPts val="200"/>
              </a:spcBef>
              <a:spcAft>
                <a:spcPts val="200"/>
              </a:spcAft>
              <a:buClr>
                <a:srgbClr val="FFFFFF"/>
              </a:buClr>
            </a:pPr>
            <a:r>
              <a:rPr lang="en-US" sz="1600" b="1" kern="0">
                <a:solidFill>
                  <a:srgbClr val="FFFFFF"/>
                </a:solidFill>
                <a:cs typeface="Arial"/>
                <a:sym typeface="Arial"/>
              </a:rPr>
              <a:t>Cost model</a:t>
            </a:r>
            <a:endParaRPr sz="1600" kern="0">
              <a:solidFill>
                <a:srgbClr val="000000"/>
              </a:solidFill>
              <a:cs typeface="Arial"/>
              <a:sym typeface="Arial"/>
            </a:endParaRPr>
          </a:p>
        </p:txBody>
      </p:sp>
      <p:sp>
        <p:nvSpPr>
          <p:cNvPr id="49" name="Google Shape;142;p22">
            <a:extLst>
              <a:ext uri="{FF2B5EF4-FFF2-40B4-BE49-F238E27FC236}">
                <a16:creationId xmlns:a16="http://schemas.microsoft.com/office/drawing/2014/main" xmlns="" id="{A83F8396-4BDE-4659-AF5A-B016D7CBB424}"/>
              </a:ext>
            </a:extLst>
          </p:cNvPr>
          <p:cNvSpPr/>
          <p:nvPr/>
        </p:nvSpPr>
        <p:spPr>
          <a:xfrm rot="2700000">
            <a:off x="3797085" y="2174613"/>
            <a:ext cx="2888391" cy="680095"/>
          </a:xfrm>
          <a:prstGeom prst="triangle">
            <a:avLst>
              <a:gd name="adj" fmla="val 50000"/>
            </a:avLst>
          </a:prstGeom>
          <a:solidFill>
            <a:srgbClr val="00B7C4"/>
          </a:solidFill>
          <a:ln w="762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endParaRPr sz="2000" kern="0">
              <a:solidFill>
                <a:srgbClr val="FFFFFF"/>
              </a:solidFill>
              <a:latin typeface="Georgia"/>
              <a:ea typeface="Georgia"/>
              <a:cs typeface="Georgia"/>
              <a:sym typeface="Georgia"/>
            </a:endParaRPr>
          </a:p>
        </p:txBody>
      </p:sp>
      <p:sp>
        <p:nvSpPr>
          <p:cNvPr id="50" name="Google Shape;143;p22">
            <a:extLst>
              <a:ext uri="{FF2B5EF4-FFF2-40B4-BE49-F238E27FC236}">
                <a16:creationId xmlns:a16="http://schemas.microsoft.com/office/drawing/2014/main" xmlns="" id="{A8FCA9EC-E88A-4AD5-9E78-3B7E96A10060}"/>
              </a:ext>
            </a:extLst>
          </p:cNvPr>
          <p:cNvSpPr/>
          <p:nvPr/>
        </p:nvSpPr>
        <p:spPr>
          <a:xfrm>
            <a:off x="6308359" y="4479087"/>
            <a:ext cx="304800" cy="357300"/>
          </a:xfrm>
          <a:custGeom>
            <a:avLst/>
            <a:gdLst/>
            <a:ahLst/>
            <a:cxnLst/>
            <a:rect l="l" t="t" r="r" b="b"/>
            <a:pathLst>
              <a:path w="120000" h="120000" extrusionOk="0">
                <a:moveTo>
                  <a:pt x="59914" y="71936"/>
                </a:moveTo>
                <a:cubicBezTo>
                  <a:pt x="59914" y="62835"/>
                  <a:pt x="59942" y="53733"/>
                  <a:pt x="59856" y="44631"/>
                </a:cubicBezTo>
                <a:cubicBezTo>
                  <a:pt x="59856" y="43634"/>
                  <a:pt x="59512" y="42393"/>
                  <a:pt x="58853" y="41735"/>
                </a:cubicBezTo>
                <a:cubicBezTo>
                  <a:pt x="56819" y="39643"/>
                  <a:pt x="54613" y="37720"/>
                  <a:pt x="52378" y="35822"/>
                </a:cubicBezTo>
                <a:cubicBezTo>
                  <a:pt x="40458" y="25649"/>
                  <a:pt x="23467" y="28302"/>
                  <a:pt x="15644" y="41541"/>
                </a:cubicBezTo>
                <a:cubicBezTo>
                  <a:pt x="12148" y="47430"/>
                  <a:pt x="12005" y="53830"/>
                  <a:pt x="12836" y="60401"/>
                </a:cubicBezTo>
                <a:cubicBezTo>
                  <a:pt x="15272" y="79018"/>
                  <a:pt x="24469" y="93327"/>
                  <a:pt x="39971" y="103743"/>
                </a:cubicBezTo>
                <a:cubicBezTo>
                  <a:pt x="45415" y="107369"/>
                  <a:pt x="50687" y="108051"/>
                  <a:pt x="56074" y="103841"/>
                </a:cubicBezTo>
                <a:cubicBezTo>
                  <a:pt x="56704" y="103354"/>
                  <a:pt x="57392" y="102940"/>
                  <a:pt x="58137" y="102648"/>
                </a:cubicBezTo>
                <a:cubicBezTo>
                  <a:pt x="59541" y="102040"/>
                  <a:pt x="59971" y="101042"/>
                  <a:pt x="59942" y="99484"/>
                </a:cubicBezTo>
                <a:cubicBezTo>
                  <a:pt x="59885" y="90310"/>
                  <a:pt x="59914" y="81111"/>
                  <a:pt x="59914" y="71936"/>
                </a:cubicBezTo>
                <a:moveTo>
                  <a:pt x="53982" y="18762"/>
                </a:moveTo>
                <a:cubicBezTo>
                  <a:pt x="53982" y="194"/>
                  <a:pt x="53982" y="194"/>
                  <a:pt x="53982" y="194"/>
                </a:cubicBezTo>
                <a:cubicBezTo>
                  <a:pt x="65616" y="194"/>
                  <a:pt x="65616" y="194"/>
                  <a:pt x="65616" y="194"/>
                </a:cubicBezTo>
                <a:cubicBezTo>
                  <a:pt x="65616" y="22072"/>
                  <a:pt x="65616" y="22072"/>
                  <a:pt x="65616" y="22072"/>
                </a:cubicBezTo>
                <a:cubicBezTo>
                  <a:pt x="69914" y="20782"/>
                  <a:pt x="73810" y="19225"/>
                  <a:pt x="77851" y="18446"/>
                </a:cubicBezTo>
                <a:cubicBezTo>
                  <a:pt x="96762" y="14820"/>
                  <a:pt x="116103" y="29032"/>
                  <a:pt x="118538" y="48160"/>
                </a:cubicBezTo>
                <a:cubicBezTo>
                  <a:pt x="120000" y="59695"/>
                  <a:pt x="117306" y="70500"/>
                  <a:pt x="112349" y="80770"/>
                </a:cubicBezTo>
                <a:cubicBezTo>
                  <a:pt x="105902" y="94228"/>
                  <a:pt x="96590" y="105325"/>
                  <a:pt x="84183" y="113697"/>
                </a:cubicBezTo>
                <a:cubicBezTo>
                  <a:pt x="82664" y="114719"/>
                  <a:pt x="81060" y="115546"/>
                  <a:pt x="79455" y="116422"/>
                </a:cubicBezTo>
                <a:cubicBezTo>
                  <a:pt x="73553" y="119610"/>
                  <a:pt x="67650" y="119269"/>
                  <a:pt x="61805" y="116227"/>
                </a:cubicBezTo>
                <a:cubicBezTo>
                  <a:pt x="60429" y="115522"/>
                  <a:pt x="59426" y="115376"/>
                  <a:pt x="57936" y="116179"/>
                </a:cubicBezTo>
                <a:cubicBezTo>
                  <a:pt x="50916" y="120000"/>
                  <a:pt x="43925" y="119221"/>
                  <a:pt x="37191" y="115400"/>
                </a:cubicBezTo>
                <a:cubicBezTo>
                  <a:pt x="17306" y="104181"/>
                  <a:pt x="5587" y="87122"/>
                  <a:pt x="1661" y="64635"/>
                </a:cubicBezTo>
                <a:cubicBezTo>
                  <a:pt x="343" y="57091"/>
                  <a:pt x="0" y="49499"/>
                  <a:pt x="2636" y="42125"/>
                </a:cubicBezTo>
                <a:cubicBezTo>
                  <a:pt x="6991" y="30006"/>
                  <a:pt x="15386" y="22218"/>
                  <a:pt x="27851" y="18933"/>
                </a:cubicBezTo>
                <a:cubicBezTo>
                  <a:pt x="28510" y="18762"/>
                  <a:pt x="29197" y="18543"/>
                  <a:pt x="30057" y="18300"/>
                </a:cubicBezTo>
                <a:cubicBezTo>
                  <a:pt x="26819" y="12654"/>
                  <a:pt x="25042" y="6668"/>
                  <a:pt x="24383" y="0"/>
                </a:cubicBezTo>
                <a:cubicBezTo>
                  <a:pt x="37392" y="1508"/>
                  <a:pt x="48137" y="6059"/>
                  <a:pt x="53982" y="18762"/>
                </a:cubicBezTo>
                <a:moveTo>
                  <a:pt x="55300" y="70671"/>
                </a:moveTo>
                <a:cubicBezTo>
                  <a:pt x="55157" y="73275"/>
                  <a:pt x="53782" y="75416"/>
                  <a:pt x="51948" y="77412"/>
                </a:cubicBezTo>
                <a:cubicBezTo>
                  <a:pt x="51289" y="78142"/>
                  <a:pt x="50630" y="77947"/>
                  <a:pt x="49971" y="77314"/>
                </a:cubicBezTo>
                <a:cubicBezTo>
                  <a:pt x="45873" y="73396"/>
                  <a:pt x="45845" y="68213"/>
                  <a:pt x="49914" y="64173"/>
                </a:cubicBezTo>
                <a:cubicBezTo>
                  <a:pt x="50601" y="63492"/>
                  <a:pt x="51289" y="63273"/>
                  <a:pt x="52005" y="64051"/>
                </a:cubicBezTo>
                <a:cubicBezTo>
                  <a:pt x="53782" y="66023"/>
                  <a:pt x="55157" y="68116"/>
                  <a:pt x="55300" y="70671"/>
                </a:cubicBezTo>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1" name="Google Shape;144;p22">
            <a:extLst>
              <a:ext uri="{FF2B5EF4-FFF2-40B4-BE49-F238E27FC236}">
                <a16:creationId xmlns:a16="http://schemas.microsoft.com/office/drawing/2014/main" xmlns="" id="{148B6241-6D67-4DA2-AAF2-34275FE3238E}"/>
              </a:ext>
            </a:extLst>
          </p:cNvPr>
          <p:cNvSpPr/>
          <p:nvPr/>
        </p:nvSpPr>
        <p:spPr>
          <a:xfrm>
            <a:off x="5149276" y="3344542"/>
            <a:ext cx="354000" cy="362100"/>
          </a:xfrm>
          <a:custGeom>
            <a:avLst/>
            <a:gdLst/>
            <a:ahLst/>
            <a:cxnLst/>
            <a:rect l="l" t="t" r="r" b="b"/>
            <a:pathLst>
              <a:path w="120000" h="120000" extrusionOk="0">
                <a:moveTo>
                  <a:pt x="96023" y="60034"/>
                </a:moveTo>
                <a:cubicBezTo>
                  <a:pt x="92471" y="60011"/>
                  <a:pt x="89947" y="62398"/>
                  <a:pt x="89900" y="65863"/>
                </a:cubicBezTo>
                <a:cubicBezTo>
                  <a:pt x="89830" y="69305"/>
                  <a:pt x="92331" y="71830"/>
                  <a:pt x="95836" y="71876"/>
                </a:cubicBezTo>
                <a:cubicBezTo>
                  <a:pt x="99505" y="71944"/>
                  <a:pt x="102122" y="69443"/>
                  <a:pt x="102099" y="65909"/>
                </a:cubicBezTo>
                <a:cubicBezTo>
                  <a:pt x="102075" y="62467"/>
                  <a:pt x="99552" y="60034"/>
                  <a:pt x="96023" y="60034"/>
                </a:cubicBezTo>
                <a:moveTo>
                  <a:pt x="74710" y="31026"/>
                </a:moveTo>
                <a:cubicBezTo>
                  <a:pt x="78660" y="22535"/>
                  <a:pt x="85086" y="16385"/>
                  <a:pt x="95976" y="15261"/>
                </a:cubicBezTo>
                <a:cubicBezTo>
                  <a:pt x="90484" y="26827"/>
                  <a:pt x="87867" y="38485"/>
                  <a:pt x="90391" y="50900"/>
                </a:cubicBezTo>
                <a:cubicBezTo>
                  <a:pt x="91723" y="47504"/>
                  <a:pt x="93055" y="44130"/>
                  <a:pt x="94457" y="40573"/>
                </a:cubicBezTo>
                <a:cubicBezTo>
                  <a:pt x="98103" y="42478"/>
                  <a:pt x="100299" y="45163"/>
                  <a:pt x="102169" y="48078"/>
                </a:cubicBezTo>
                <a:cubicBezTo>
                  <a:pt x="103735" y="50533"/>
                  <a:pt x="105254" y="53034"/>
                  <a:pt x="106562" y="55628"/>
                </a:cubicBezTo>
                <a:cubicBezTo>
                  <a:pt x="108432" y="59368"/>
                  <a:pt x="111984" y="60493"/>
                  <a:pt x="115583" y="61365"/>
                </a:cubicBezTo>
                <a:cubicBezTo>
                  <a:pt x="118597" y="62099"/>
                  <a:pt x="119883" y="63224"/>
                  <a:pt x="119929" y="66299"/>
                </a:cubicBezTo>
                <a:cubicBezTo>
                  <a:pt x="119976" y="70843"/>
                  <a:pt x="120000" y="75410"/>
                  <a:pt x="119929" y="79954"/>
                </a:cubicBezTo>
                <a:cubicBezTo>
                  <a:pt x="119859" y="83786"/>
                  <a:pt x="117616" y="86012"/>
                  <a:pt x="113737" y="85897"/>
                </a:cubicBezTo>
                <a:cubicBezTo>
                  <a:pt x="108969" y="85760"/>
                  <a:pt x="105885" y="87687"/>
                  <a:pt x="103548" y="91841"/>
                </a:cubicBezTo>
                <a:cubicBezTo>
                  <a:pt x="101935" y="94733"/>
                  <a:pt x="99224" y="97051"/>
                  <a:pt x="96864" y="99460"/>
                </a:cubicBezTo>
                <a:cubicBezTo>
                  <a:pt x="95298" y="101067"/>
                  <a:pt x="94551" y="102696"/>
                  <a:pt x="94808" y="104945"/>
                </a:cubicBezTo>
                <a:cubicBezTo>
                  <a:pt x="95672" y="112816"/>
                  <a:pt x="92798" y="116557"/>
                  <a:pt x="84782" y="118164"/>
                </a:cubicBezTo>
                <a:cubicBezTo>
                  <a:pt x="81674" y="118783"/>
                  <a:pt x="78543" y="119357"/>
                  <a:pt x="75061" y="120000"/>
                </a:cubicBezTo>
                <a:cubicBezTo>
                  <a:pt x="74500" y="117705"/>
                  <a:pt x="73939" y="115456"/>
                  <a:pt x="73378" y="113207"/>
                </a:cubicBezTo>
                <a:cubicBezTo>
                  <a:pt x="72701" y="110453"/>
                  <a:pt x="71228" y="109466"/>
                  <a:pt x="68424" y="109489"/>
                </a:cubicBezTo>
                <a:cubicBezTo>
                  <a:pt x="63400" y="109558"/>
                  <a:pt x="58399" y="109581"/>
                  <a:pt x="53374" y="109443"/>
                </a:cubicBezTo>
                <a:cubicBezTo>
                  <a:pt x="49098" y="109328"/>
                  <a:pt x="47953" y="110086"/>
                  <a:pt x="47135" y="114148"/>
                </a:cubicBezTo>
                <a:cubicBezTo>
                  <a:pt x="46784" y="115846"/>
                  <a:pt x="46457" y="117521"/>
                  <a:pt x="46060" y="119495"/>
                </a:cubicBezTo>
                <a:cubicBezTo>
                  <a:pt x="41550" y="118531"/>
                  <a:pt x="37156" y="117796"/>
                  <a:pt x="32903" y="116603"/>
                </a:cubicBezTo>
                <a:cubicBezTo>
                  <a:pt x="28907" y="115479"/>
                  <a:pt x="26407" y="111761"/>
                  <a:pt x="26360" y="107699"/>
                </a:cubicBezTo>
                <a:cubicBezTo>
                  <a:pt x="26336" y="106528"/>
                  <a:pt x="26336" y="105335"/>
                  <a:pt x="26477" y="104165"/>
                </a:cubicBezTo>
                <a:cubicBezTo>
                  <a:pt x="26897" y="100906"/>
                  <a:pt x="25612" y="98359"/>
                  <a:pt x="23205" y="96224"/>
                </a:cubicBezTo>
                <a:cubicBezTo>
                  <a:pt x="17363" y="91061"/>
                  <a:pt x="13039" y="84956"/>
                  <a:pt x="11380" y="77314"/>
                </a:cubicBezTo>
                <a:cubicBezTo>
                  <a:pt x="10983" y="75410"/>
                  <a:pt x="10142" y="74262"/>
                  <a:pt x="8553" y="73069"/>
                </a:cubicBezTo>
                <a:cubicBezTo>
                  <a:pt x="2079" y="68158"/>
                  <a:pt x="0" y="61204"/>
                  <a:pt x="116" y="53493"/>
                </a:cubicBezTo>
                <a:cubicBezTo>
                  <a:pt x="186" y="50510"/>
                  <a:pt x="2897" y="48307"/>
                  <a:pt x="5912" y="48284"/>
                </a:cubicBezTo>
                <a:cubicBezTo>
                  <a:pt x="8973" y="48238"/>
                  <a:pt x="11380" y="50258"/>
                  <a:pt x="11848" y="53310"/>
                </a:cubicBezTo>
                <a:cubicBezTo>
                  <a:pt x="12011" y="54297"/>
                  <a:pt x="12011" y="55329"/>
                  <a:pt x="12151" y="57096"/>
                </a:cubicBezTo>
                <a:cubicBezTo>
                  <a:pt x="12759" y="56041"/>
                  <a:pt x="13063" y="55605"/>
                  <a:pt x="13273" y="55123"/>
                </a:cubicBezTo>
                <a:cubicBezTo>
                  <a:pt x="19069" y="41721"/>
                  <a:pt x="29234" y="33666"/>
                  <a:pt x="43816" y="31141"/>
                </a:cubicBezTo>
                <a:cubicBezTo>
                  <a:pt x="46247" y="30705"/>
                  <a:pt x="48747" y="30728"/>
                  <a:pt x="51224" y="30751"/>
                </a:cubicBezTo>
                <a:cubicBezTo>
                  <a:pt x="58960" y="30797"/>
                  <a:pt x="66671" y="30935"/>
                  <a:pt x="74710" y="31026"/>
                </a:cubicBezTo>
                <a:moveTo>
                  <a:pt x="50944" y="24670"/>
                </a:moveTo>
                <a:cubicBezTo>
                  <a:pt x="47579" y="24670"/>
                  <a:pt x="44214" y="24624"/>
                  <a:pt x="40872" y="24693"/>
                </a:cubicBezTo>
                <a:cubicBezTo>
                  <a:pt x="39517" y="24738"/>
                  <a:pt x="38699" y="24348"/>
                  <a:pt x="38021" y="23155"/>
                </a:cubicBezTo>
                <a:cubicBezTo>
                  <a:pt x="34492" y="17074"/>
                  <a:pt x="35824" y="9317"/>
                  <a:pt x="41246" y="4727"/>
                </a:cubicBezTo>
                <a:cubicBezTo>
                  <a:pt x="46831" y="0"/>
                  <a:pt x="55010" y="22"/>
                  <a:pt x="60806" y="4773"/>
                </a:cubicBezTo>
                <a:cubicBezTo>
                  <a:pt x="66017" y="9041"/>
                  <a:pt x="67396" y="17051"/>
                  <a:pt x="64054" y="22994"/>
                </a:cubicBezTo>
                <a:cubicBezTo>
                  <a:pt x="63353" y="24279"/>
                  <a:pt x="62488" y="24738"/>
                  <a:pt x="61016" y="24693"/>
                </a:cubicBezTo>
                <a:cubicBezTo>
                  <a:pt x="57651" y="24601"/>
                  <a:pt x="54309" y="24670"/>
                  <a:pt x="50944" y="24670"/>
                </a:cubicBezTo>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2" name="Google Shape;145;p22">
            <a:extLst>
              <a:ext uri="{FF2B5EF4-FFF2-40B4-BE49-F238E27FC236}">
                <a16:creationId xmlns:a16="http://schemas.microsoft.com/office/drawing/2014/main" xmlns="" id="{03C33A9B-932B-463B-B91B-C56F3CBE06EA}"/>
              </a:ext>
            </a:extLst>
          </p:cNvPr>
          <p:cNvSpPr/>
          <p:nvPr/>
        </p:nvSpPr>
        <p:spPr>
          <a:xfrm>
            <a:off x="5231439" y="3999555"/>
            <a:ext cx="304800" cy="315600"/>
          </a:xfrm>
          <a:custGeom>
            <a:avLst/>
            <a:gdLst/>
            <a:ahLst/>
            <a:cxnLst/>
            <a:rect l="l" t="t" r="r" b="b"/>
            <a:pathLst>
              <a:path w="120000" h="120000" extrusionOk="0">
                <a:moveTo>
                  <a:pt x="0" y="22816"/>
                </a:moveTo>
                <a:cubicBezTo>
                  <a:pt x="13501" y="16652"/>
                  <a:pt x="41041" y="3899"/>
                  <a:pt x="41554" y="4034"/>
                </a:cubicBezTo>
                <a:cubicBezTo>
                  <a:pt x="49296" y="6387"/>
                  <a:pt x="57504" y="8920"/>
                  <a:pt x="65223" y="11318"/>
                </a:cubicBezTo>
                <a:cubicBezTo>
                  <a:pt x="64080" y="14815"/>
                  <a:pt x="62961" y="18177"/>
                  <a:pt x="61772" y="21807"/>
                </a:cubicBezTo>
                <a:cubicBezTo>
                  <a:pt x="55196" y="19790"/>
                  <a:pt x="48247" y="17773"/>
                  <a:pt x="41274" y="15644"/>
                </a:cubicBezTo>
                <a:cubicBezTo>
                  <a:pt x="41158" y="16720"/>
                  <a:pt x="41274" y="86133"/>
                  <a:pt x="41274" y="86133"/>
                </a:cubicBezTo>
                <a:cubicBezTo>
                  <a:pt x="41274" y="88868"/>
                  <a:pt x="41274" y="88868"/>
                  <a:pt x="41274" y="88868"/>
                </a:cubicBezTo>
                <a:cubicBezTo>
                  <a:pt x="41274" y="88868"/>
                  <a:pt x="75693" y="104714"/>
                  <a:pt x="76952" y="105319"/>
                </a:cubicBezTo>
                <a:cubicBezTo>
                  <a:pt x="76952" y="59260"/>
                  <a:pt x="76952" y="59260"/>
                  <a:pt x="76952" y="59260"/>
                </a:cubicBezTo>
                <a:cubicBezTo>
                  <a:pt x="82945" y="66365"/>
                  <a:pt x="88612" y="73066"/>
                  <a:pt x="94442" y="79970"/>
                </a:cubicBezTo>
                <a:cubicBezTo>
                  <a:pt x="103746" y="70691"/>
                  <a:pt x="110975" y="60627"/>
                  <a:pt x="118344" y="49891"/>
                </a:cubicBezTo>
                <a:cubicBezTo>
                  <a:pt x="118344" y="52222"/>
                  <a:pt x="118344" y="52222"/>
                  <a:pt x="118344" y="52222"/>
                </a:cubicBezTo>
                <a:cubicBezTo>
                  <a:pt x="118344" y="67082"/>
                  <a:pt x="118390" y="98685"/>
                  <a:pt x="118390" y="98685"/>
                </a:cubicBezTo>
                <a:cubicBezTo>
                  <a:pt x="77535" y="117512"/>
                  <a:pt x="77535" y="117512"/>
                  <a:pt x="77535" y="117512"/>
                </a:cubicBezTo>
                <a:cubicBezTo>
                  <a:pt x="40971" y="100635"/>
                  <a:pt x="40971" y="100635"/>
                  <a:pt x="40971" y="100635"/>
                </a:cubicBezTo>
                <a:cubicBezTo>
                  <a:pt x="23" y="120000"/>
                  <a:pt x="23" y="120000"/>
                  <a:pt x="23" y="120000"/>
                </a:cubicBezTo>
                <a:cubicBezTo>
                  <a:pt x="23" y="120000"/>
                  <a:pt x="0" y="54307"/>
                  <a:pt x="0" y="24632"/>
                </a:cubicBezTo>
                <a:lnTo>
                  <a:pt x="0" y="22816"/>
                </a:lnTo>
                <a:close/>
                <a:moveTo>
                  <a:pt x="104376" y="25954"/>
                </a:moveTo>
                <a:cubicBezTo>
                  <a:pt x="104399" y="30481"/>
                  <a:pt x="100062" y="34717"/>
                  <a:pt x="95328" y="34807"/>
                </a:cubicBezTo>
                <a:cubicBezTo>
                  <a:pt x="90547" y="34874"/>
                  <a:pt x="86000" y="30526"/>
                  <a:pt x="86070" y="25932"/>
                </a:cubicBezTo>
                <a:cubicBezTo>
                  <a:pt x="86117" y="21382"/>
                  <a:pt x="90524" y="17190"/>
                  <a:pt x="95235" y="17190"/>
                </a:cubicBezTo>
                <a:cubicBezTo>
                  <a:pt x="99968" y="17213"/>
                  <a:pt x="104352" y="21404"/>
                  <a:pt x="104376" y="25954"/>
                </a:cubicBezTo>
                <a:moveTo>
                  <a:pt x="95071" y="66342"/>
                </a:moveTo>
                <a:cubicBezTo>
                  <a:pt x="101064" y="60515"/>
                  <a:pt x="112887" y="43369"/>
                  <a:pt x="116595" y="35457"/>
                </a:cubicBezTo>
                <a:cubicBezTo>
                  <a:pt x="119020" y="30280"/>
                  <a:pt x="120000" y="25102"/>
                  <a:pt x="118297" y="19521"/>
                </a:cubicBezTo>
                <a:cubicBezTo>
                  <a:pt x="114520" y="7015"/>
                  <a:pt x="100295" y="0"/>
                  <a:pt x="87469" y="4146"/>
                </a:cubicBezTo>
                <a:cubicBezTo>
                  <a:pt x="75693" y="7956"/>
                  <a:pt x="67322" y="21628"/>
                  <a:pt x="73221" y="34090"/>
                </a:cubicBezTo>
                <a:cubicBezTo>
                  <a:pt x="78771" y="45879"/>
                  <a:pt x="86746" y="56077"/>
                  <a:pt x="95071" y="66342"/>
                </a:cubicBezTo>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3" name="Google Shape;146;p22">
            <a:extLst>
              <a:ext uri="{FF2B5EF4-FFF2-40B4-BE49-F238E27FC236}">
                <a16:creationId xmlns:a16="http://schemas.microsoft.com/office/drawing/2014/main" xmlns="" id="{88E47810-A583-430C-95D0-AE04E3CD6541}"/>
              </a:ext>
            </a:extLst>
          </p:cNvPr>
          <p:cNvSpPr/>
          <p:nvPr/>
        </p:nvSpPr>
        <p:spPr>
          <a:xfrm>
            <a:off x="5618965" y="4483744"/>
            <a:ext cx="354000" cy="352088"/>
          </a:xfrm>
          <a:custGeom>
            <a:avLst/>
            <a:gdLst/>
            <a:ahLst/>
            <a:cxnLst/>
            <a:rect l="l" t="t" r="r" b="b"/>
            <a:pathLst>
              <a:path w="370" h="368" extrusionOk="0">
                <a:moveTo>
                  <a:pt x="370" y="134"/>
                </a:moveTo>
                <a:lnTo>
                  <a:pt x="370" y="134"/>
                </a:lnTo>
                <a:lnTo>
                  <a:pt x="368" y="142"/>
                </a:lnTo>
                <a:lnTo>
                  <a:pt x="366" y="150"/>
                </a:lnTo>
                <a:lnTo>
                  <a:pt x="360" y="158"/>
                </a:lnTo>
                <a:lnTo>
                  <a:pt x="354" y="164"/>
                </a:lnTo>
                <a:lnTo>
                  <a:pt x="348" y="168"/>
                </a:lnTo>
                <a:lnTo>
                  <a:pt x="340" y="172"/>
                </a:lnTo>
                <a:lnTo>
                  <a:pt x="332" y="174"/>
                </a:lnTo>
                <a:lnTo>
                  <a:pt x="322" y="174"/>
                </a:lnTo>
                <a:lnTo>
                  <a:pt x="322" y="174"/>
                </a:lnTo>
                <a:lnTo>
                  <a:pt x="310" y="172"/>
                </a:lnTo>
                <a:lnTo>
                  <a:pt x="298" y="166"/>
                </a:lnTo>
                <a:lnTo>
                  <a:pt x="304" y="164"/>
                </a:lnTo>
                <a:lnTo>
                  <a:pt x="304" y="164"/>
                </a:lnTo>
                <a:lnTo>
                  <a:pt x="312" y="160"/>
                </a:lnTo>
                <a:lnTo>
                  <a:pt x="320" y="152"/>
                </a:lnTo>
                <a:lnTo>
                  <a:pt x="322" y="142"/>
                </a:lnTo>
                <a:lnTo>
                  <a:pt x="322" y="132"/>
                </a:lnTo>
                <a:lnTo>
                  <a:pt x="322" y="132"/>
                </a:lnTo>
                <a:lnTo>
                  <a:pt x="318" y="122"/>
                </a:lnTo>
                <a:lnTo>
                  <a:pt x="310" y="116"/>
                </a:lnTo>
                <a:lnTo>
                  <a:pt x="300" y="112"/>
                </a:lnTo>
                <a:lnTo>
                  <a:pt x="290" y="112"/>
                </a:lnTo>
                <a:lnTo>
                  <a:pt x="284" y="114"/>
                </a:lnTo>
                <a:lnTo>
                  <a:pt x="284" y="114"/>
                </a:lnTo>
                <a:lnTo>
                  <a:pt x="292" y="102"/>
                </a:lnTo>
                <a:lnTo>
                  <a:pt x="302" y="94"/>
                </a:lnTo>
                <a:lnTo>
                  <a:pt x="314" y="88"/>
                </a:lnTo>
                <a:lnTo>
                  <a:pt x="328" y="86"/>
                </a:lnTo>
                <a:lnTo>
                  <a:pt x="328" y="86"/>
                </a:lnTo>
                <a:lnTo>
                  <a:pt x="338" y="88"/>
                </a:lnTo>
                <a:lnTo>
                  <a:pt x="346" y="90"/>
                </a:lnTo>
                <a:lnTo>
                  <a:pt x="352" y="96"/>
                </a:lnTo>
                <a:lnTo>
                  <a:pt x="358" y="102"/>
                </a:lnTo>
                <a:lnTo>
                  <a:pt x="364" y="108"/>
                </a:lnTo>
                <a:lnTo>
                  <a:pt x="368" y="116"/>
                </a:lnTo>
                <a:lnTo>
                  <a:pt x="370" y="124"/>
                </a:lnTo>
                <a:lnTo>
                  <a:pt x="370" y="134"/>
                </a:lnTo>
                <a:lnTo>
                  <a:pt x="370" y="134"/>
                </a:lnTo>
                <a:close/>
                <a:moveTo>
                  <a:pt x="50" y="256"/>
                </a:moveTo>
                <a:lnTo>
                  <a:pt x="50" y="256"/>
                </a:lnTo>
                <a:lnTo>
                  <a:pt x="48" y="250"/>
                </a:lnTo>
                <a:lnTo>
                  <a:pt x="46" y="244"/>
                </a:lnTo>
                <a:lnTo>
                  <a:pt x="46" y="238"/>
                </a:lnTo>
                <a:lnTo>
                  <a:pt x="48" y="234"/>
                </a:lnTo>
                <a:lnTo>
                  <a:pt x="48" y="234"/>
                </a:lnTo>
                <a:lnTo>
                  <a:pt x="42" y="232"/>
                </a:lnTo>
                <a:lnTo>
                  <a:pt x="34" y="230"/>
                </a:lnTo>
                <a:lnTo>
                  <a:pt x="34" y="230"/>
                </a:lnTo>
                <a:lnTo>
                  <a:pt x="28" y="232"/>
                </a:lnTo>
                <a:lnTo>
                  <a:pt x="22" y="234"/>
                </a:lnTo>
                <a:lnTo>
                  <a:pt x="16" y="236"/>
                </a:lnTo>
                <a:lnTo>
                  <a:pt x="10" y="240"/>
                </a:lnTo>
                <a:lnTo>
                  <a:pt x="6" y="246"/>
                </a:lnTo>
                <a:lnTo>
                  <a:pt x="4" y="252"/>
                </a:lnTo>
                <a:lnTo>
                  <a:pt x="2" y="258"/>
                </a:lnTo>
                <a:lnTo>
                  <a:pt x="0" y="264"/>
                </a:lnTo>
                <a:lnTo>
                  <a:pt x="0" y="264"/>
                </a:lnTo>
                <a:lnTo>
                  <a:pt x="2" y="272"/>
                </a:lnTo>
                <a:lnTo>
                  <a:pt x="4" y="278"/>
                </a:lnTo>
                <a:lnTo>
                  <a:pt x="6" y="284"/>
                </a:lnTo>
                <a:lnTo>
                  <a:pt x="10" y="288"/>
                </a:lnTo>
                <a:lnTo>
                  <a:pt x="16" y="292"/>
                </a:lnTo>
                <a:lnTo>
                  <a:pt x="22" y="296"/>
                </a:lnTo>
                <a:lnTo>
                  <a:pt x="28" y="298"/>
                </a:lnTo>
                <a:lnTo>
                  <a:pt x="34" y="298"/>
                </a:lnTo>
                <a:lnTo>
                  <a:pt x="34" y="298"/>
                </a:lnTo>
                <a:lnTo>
                  <a:pt x="42" y="298"/>
                </a:lnTo>
                <a:lnTo>
                  <a:pt x="48" y="296"/>
                </a:lnTo>
                <a:lnTo>
                  <a:pt x="58" y="290"/>
                </a:lnTo>
                <a:lnTo>
                  <a:pt x="64" y="280"/>
                </a:lnTo>
                <a:lnTo>
                  <a:pt x="68" y="268"/>
                </a:lnTo>
                <a:lnTo>
                  <a:pt x="68" y="268"/>
                </a:lnTo>
                <a:lnTo>
                  <a:pt x="58" y="264"/>
                </a:lnTo>
                <a:lnTo>
                  <a:pt x="54" y="260"/>
                </a:lnTo>
                <a:lnTo>
                  <a:pt x="50" y="256"/>
                </a:lnTo>
                <a:lnTo>
                  <a:pt x="50" y="256"/>
                </a:lnTo>
                <a:close/>
                <a:moveTo>
                  <a:pt x="128" y="196"/>
                </a:moveTo>
                <a:lnTo>
                  <a:pt x="68" y="234"/>
                </a:lnTo>
                <a:lnTo>
                  <a:pt x="68" y="234"/>
                </a:lnTo>
                <a:lnTo>
                  <a:pt x="64" y="236"/>
                </a:lnTo>
                <a:lnTo>
                  <a:pt x="62" y="240"/>
                </a:lnTo>
                <a:lnTo>
                  <a:pt x="62" y="244"/>
                </a:lnTo>
                <a:lnTo>
                  <a:pt x="64" y="248"/>
                </a:lnTo>
                <a:lnTo>
                  <a:pt x="64" y="248"/>
                </a:lnTo>
                <a:lnTo>
                  <a:pt x="68" y="250"/>
                </a:lnTo>
                <a:lnTo>
                  <a:pt x="72" y="252"/>
                </a:lnTo>
                <a:lnTo>
                  <a:pt x="72" y="252"/>
                </a:lnTo>
                <a:lnTo>
                  <a:pt x="78" y="250"/>
                </a:lnTo>
                <a:lnTo>
                  <a:pt x="138" y="214"/>
                </a:lnTo>
                <a:lnTo>
                  <a:pt x="138" y="214"/>
                </a:lnTo>
                <a:lnTo>
                  <a:pt x="134" y="206"/>
                </a:lnTo>
                <a:lnTo>
                  <a:pt x="128" y="196"/>
                </a:lnTo>
                <a:lnTo>
                  <a:pt x="128" y="196"/>
                </a:lnTo>
                <a:close/>
                <a:moveTo>
                  <a:pt x="306" y="136"/>
                </a:moveTo>
                <a:lnTo>
                  <a:pt x="306" y="136"/>
                </a:lnTo>
                <a:lnTo>
                  <a:pt x="304" y="132"/>
                </a:lnTo>
                <a:lnTo>
                  <a:pt x="302" y="130"/>
                </a:lnTo>
                <a:lnTo>
                  <a:pt x="298" y="128"/>
                </a:lnTo>
                <a:lnTo>
                  <a:pt x="294" y="128"/>
                </a:lnTo>
                <a:lnTo>
                  <a:pt x="280" y="132"/>
                </a:lnTo>
                <a:lnTo>
                  <a:pt x="280" y="132"/>
                </a:lnTo>
                <a:lnTo>
                  <a:pt x="282" y="142"/>
                </a:lnTo>
                <a:lnTo>
                  <a:pt x="284" y="152"/>
                </a:lnTo>
                <a:lnTo>
                  <a:pt x="298" y="148"/>
                </a:lnTo>
                <a:lnTo>
                  <a:pt x="298" y="148"/>
                </a:lnTo>
                <a:lnTo>
                  <a:pt x="302" y="146"/>
                </a:lnTo>
                <a:lnTo>
                  <a:pt x="304" y="144"/>
                </a:lnTo>
                <a:lnTo>
                  <a:pt x="306" y="140"/>
                </a:lnTo>
                <a:lnTo>
                  <a:pt x="306" y="136"/>
                </a:lnTo>
                <a:lnTo>
                  <a:pt x="306" y="136"/>
                </a:lnTo>
                <a:close/>
                <a:moveTo>
                  <a:pt x="168" y="108"/>
                </a:moveTo>
                <a:lnTo>
                  <a:pt x="168" y="108"/>
                </a:lnTo>
                <a:lnTo>
                  <a:pt x="160" y="114"/>
                </a:lnTo>
                <a:lnTo>
                  <a:pt x="152" y="120"/>
                </a:lnTo>
                <a:lnTo>
                  <a:pt x="160" y="130"/>
                </a:lnTo>
                <a:lnTo>
                  <a:pt x="160" y="130"/>
                </a:lnTo>
                <a:lnTo>
                  <a:pt x="164" y="132"/>
                </a:lnTo>
                <a:lnTo>
                  <a:pt x="168" y="132"/>
                </a:lnTo>
                <a:lnTo>
                  <a:pt x="168" y="132"/>
                </a:lnTo>
                <a:lnTo>
                  <a:pt x="172" y="132"/>
                </a:lnTo>
                <a:lnTo>
                  <a:pt x="174" y="130"/>
                </a:lnTo>
                <a:lnTo>
                  <a:pt x="174" y="130"/>
                </a:lnTo>
                <a:lnTo>
                  <a:pt x="176" y="126"/>
                </a:lnTo>
                <a:lnTo>
                  <a:pt x="178" y="124"/>
                </a:lnTo>
                <a:lnTo>
                  <a:pt x="178" y="120"/>
                </a:lnTo>
                <a:lnTo>
                  <a:pt x="176" y="116"/>
                </a:lnTo>
                <a:lnTo>
                  <a:pt x="168" y="108"/>
                </a:lnTo>
                <a:close/>
                <a:moveTo>
                  <a:pt x="170" y="58"/>
                </a:moveTo>
                <a:lnTo>
                  <a:pt x="170" y="58"/>
                </a:lnTo>
                <a:lnTo>
                  <a:pt x="170" y="46"/>
                </a:lnTo>
                <a:lnTo>
                  <a:pt x="166" y="36"/>
                </a:lnTo>
                <a:lnTo>
                  <a:pt x="160" y="26"/>
                </a:lnTo>
                <a:lnTo>
                  <a:pt x="154" y="18"/>
                </a:lnTo>
                <a:lnTo>
                  <a:pt x="144" y="10"/>
                </a:lnTo>
                <a:lnTo>
                  <a:pt x="134" y="4"/>
                </a:lnTo>
                <a:lnTo>
                  <a:pt x="124" y="2"/>
                </a:lnTo>
                <a:lnTo>
                  <a:pt x="112" y="0"/>
                </a:lnTo>
                <a:lnTo>
                  <a:pt x="112" y="0"/>
                </a:lnTo>
                <a:lnTo>
                  <a:pt x="100" y="2"/>
                </a:lnTo>
                <a:lnTo>
                  <a:pt x="90" y="4"/>
                </a:lnTo>
                <a:lnTo>
                  <a:pt x="80" y="10"/>
                </a:lnTo>
                <a:lnTo>
                  <a:pt x="72" y="18"/>
                </a:lnTo>
                <a:lnTo>
                  <a:pt x="64" y="26"/>
                </a:lnTo>
                <a:lnTo>
                  <a:pt x="58" y="36"/>
                </a:lnTo>
                <a:lnTo>
                  <a:pt x="56" y="46"/>
                </a:lnTo>
                <a:lnTo>
                  <a:pt x="54" y="58"/>
                </a:lnTo>
                <a:lnTo>
                  <a:pt x="54" y="58"/>
                </a:lnTo>
                <a:lnTo>
                  <a:pt x="56" y="70"/>
                </a:lnTo>
                <a:lnTo>
                  <a:pt x="58" y="80"/>
                </a:lnTo>
                <a:lnTo>
                  <a:pt x="64" y="90"/>
                </a:lnTo>
                <a:lnTo>
                  <a:pt x="72" y="100"/>
                </a:lnTo>
                <a:lnTo>
                  <a:pt x="80" y="106"/>
                </a:lnTo>
                <a:lnTo>
                  <a:pt x="90" y="112"/>
                </a:lnTo>
                <a:lnTo>
                  <a:pt x="100" y="116"/>
                </a:lnTo>
                <a:lnTo>
                  <a:pt x="112" y="116"/>
                </a:lnTo>
                <a:lnTo>
                  <a:pt x="112" y="116"/>
                </a:lnTo>
                <a:lnTo>
                  <a:pt x="124" y="116"/>
                </a:lnTo>
                <a:lnTo>
                  <a:pt x="134" y="112"/>
                </a:lnTo>
                <a:lnTo>
                  <a:pt x="144" y="106"/>
                </a:lnTo>
                <a:lnTo>
                  <a:pt x="154" y="100"/>
                </a:lnTo>
                <a:lnTo>
                  <a:pt x="160" y="90"/>
                </a:lnTo>
                <a:lnTo>
                  <a:pt x="166" y="80"/>
                </a:lnTo>
                <a:lnTo>
                  <a:pt x="170" y="70"/>
                </a:lnTo>
                <a:lnTo>
                  <a:pt x="170" y="58"/>
                </a:lnTo>
                <a:lnTo>
                  <a:pt x="170" y="58"/>
                </a:lnTo>
                <a:close/>
                <a:moveTo>
                  <a:pt x="222" y="208"/>
                </a:moveTo>
                <a:lnTo>
                  <a:pt x="222" y="208"/>
                </a:lnTo>
                <a:lnTo>
                  <a:pt x="230" y="206"/>
                </a:lnTo>
                <a:lnTo>
                  <a:pt x="238" y="206"/>
                </a:lnTo>
                <a:lnTo>
                  <a:pt x="244" y="208"/>
                </a:lnTo>
                <a:lnTo>
                  <a:pt x="250" y="214"/>
                </a:lnTo>
                <a:lnTo>
                  <a:pt x="250" y="214"/>
                </a:lnTo>
                <a:lnTo>
                  <a:pt x="260" y="202"/>
                </a:lnTo>
                <a:lnTo>
                  <a:pt x="266" y="190"/>
                </a:lnTo>
                <a:lnTo>
                  <a:pt x="270" y="178"/>
                </a:lnTo>
                <a:lnTo>
                  <a:pt x="272" y="164"/>
                </a:lnTo>
                <a:lnTo>
                  <a:pt x="272" y="164"/>
                </a:lnTo>
                <a:lnTo>
                  <a:pt x="270" y="150"/>
                </a:lnTo>
                <a:lnTo>
                  <a:pt x="266" y="136"/>
                </a:lnTo>
                <a:lnTo>
                  <a:pt x="260" y="124"/>
                </a:lnTo>
                <a:lnTo>
                  <a:pt x="252" y="114"/>
                </a:lnTo>
                <a:lnTo>
                  <a:pt x="242" y="106"/>
                </a:lnTo>
                <a:lnTo>
                  <a:pt x="230" y="100"/>
                </a:lnTo>
                <a:lnTo>
                  <a:pt x="218" y="96"/>
                </a:lnTo>
                <a:lnTo>
                  <a:pt x="204" y="94"/>
                </a:lnTo>
                <a:lnTo>
                  <a:pt x="204" y="94"/>
                </a:lnTo>
                <a:lnTo>
                  <a:pt x="192" y="96"/>
                </a:lnTo>
                <a:lnTo>
                  <a:pt x="182" y="98"/>
                </a:lnTo>
                <a:lnTo>
                  <a:pt x="188" y="106"/>
                </a:lnTo>
                <a:lnTo>
                  <a:pt x="188" y="106"/>
                </a:lnTo>
                <a:lnTo>
                  <a:pt x="194" y="114"/>
                </a:lnTo>
                <a:lnTo>
                  <a:pt x="194" y="124"/>
                </a:lnTo>
                <a:lnTo>
                  <a:pt x="192" y="134"/>
                </a:lnTo>
                <a:lnTo>
                  <a:pt x="186" y="142"/>
                </a:lnTo>
                <a:lnTo>
                  <a:pt x="186" y="142"/>
                </a:lnTo>
                <a:lnTo>
                  <a:pt x="176" y="148"/>
                </a:lnTo>
                <a:lnTo>
                  <a:pt x="168" y="148"/>
                </a:lnTo>
                <a:lnTo>
                  <a:pt x="168" y="148"/>
                </a:lnTo>
                <a:lnTo>
                  <a:pt x="158" y="146"/>
                </a:lnTo>
                <a:lnTo>
                  <a:pt x="152" y="144"/>
                </a:lnTo>
                <a:lnTo>
                  <a:pt x="148" y="140"/>
                </a:lnTo>
                <a:lnTo>
                  <a:pt x="142" y="132"/>
                </a:lnTo>
                <a:lnTo>
                  <a:pt x="142" y="132"/>
                </a:lnTo>
                <a:lnTo>
                  <a:pt x="136" y="148"/>
                </a:lnTo>
                <a:lnTo>
                  <a:pt x="134" y="164"/>
                </a:lnTo>
                <a:lnTo>
                  <a:pt x="134" y="164"/>
                </a:lnTo>
                <a:lnTo>
                  <a:pt x="136" y="176"/>
                </a:lnTo>
                <a:lnTo>
                  <a:pt x="140" y="190"/>
                </a:lnTo>
                <a:lnTo>
                  <a:pt x="146" y="202"/>
                </a:lnTo>
                <a:lnTo>
                  <a:pt x="154" y="212"/>
                </a:lnTo>
                <a:lnTo>
                  <a:pt x="164" y="220"/>
                </a:lnTo>
                <a:lnTo>
                  <a:pt x="176" y="226"/>
                </a:lnTo>
                <a:lnTo>
                  <a:pt x="190" y="230"/>
                </a:lnTo>
                <a:lnTo>
                  <a:pt x="204" y="232"/>
                </a:lnTo>
                <a:lnTo>
                  <a:pt x="204" y="232"/>
                </a:lnTo>
                <a:lnTo>
                  <a:pt x="206" y="232"/>
                </a:lnTo>
                <a:lnTo>
                  <a:pt x="206" y="232"/>
                </a:lnTo>
                <a:lnTo>
                  <a:pt x="206" y="224"/>
                </a:lnTo>
                <a:lnTo>
                  <a:pt x="210" y="218"/>
                </a:lnTo>
                <a:lnTo>
                  <a:pt x="214" y="212"/>
                </a:lnTo>
                <a:lnTo>
                  <a:pt x="222" y="208"/>
                </a:lnTo>
                <a:lnTo>
                  <a:pt x="222" y="208"/>
                </a:lnTo>
                <a:close/>
                <a:moveTo>
                  <a:pt x="238" y="272"/>
                </a:moveTo>
                <a:lnTo>
                  <a:pt x="238" y="272"/>
                </a:lnTo>
                <a:lnTo>
                  <a:pt x="246" y="268"/>
                </a:lnTo>
                <a:lnTo>
                  <a:pt x="256" y="264"/>
                </a:lnTo>
                <a:lnTo>
                  <a:pt x="242" y="228"/>
                </a:lnTo>
                <a:lnTo>
                  <a:pt x="242" y="228"/>
                </a:lnTo>
                <a:lnTo>
                  <a:pt x="238" y="224"/>
                </a:lnTo>
                <a:lnTo>
                  <a:pt x="236" y="222"/>
                </a:lnTo>
                <a:lnTo>
                  <a:pt x="232" y="222"/>
                </a:lnTo>
                <a:lnTo>
                  <a:pt x="228" y="222"/>
                </a:lnTo>
                <a:lnTo>
                  <a:pt x="228" y="222"/>
                </a:lnTo>
                <a:lnTo>
                  <a:pt x="224" y="224"/>
                </a:lnTo>
                <a:lnTo>
                  <a:pt x="222" y="228"/>
                </a:lnTo>
                <a:lnTo>
                  <a:pt x="222" y="232"/>
                </a:lnTo>
                <a:lnTo>
                  <a:pt x="222" y="236"/>
                </a:lnTo>
                <a:lnTo>
                  <a:pt x="238" y="272"/>
                </a:lnTo>
                <a:close/>
                <a:moveTo>
                  <a:pt x="314" y="324"/>
                </a:moveTo>
                <a:lnTo>
                  <a:pt x="314" y="324"/>
                </a:lnTo>
                <a:lnTo>
                  <a:pt x="312" y="314"/>
                </a:lnTo>
                <a:lnTo>
                  <a:pt x="310" y="306"/>
                </a:lnTo>
                <a:lnTo>
                  <a:pt x="306" y="298"/>
                </a:lnTo>
                <a:lnTo>
                  <a:pt x="300" y="292"/>
                </a:lnTo>
                <a:lnTo>
                  <a:pt x="294" y="286"/>
                </a:lnTo>
                <a:lnTo>
                  <a:pt x="286" y="282"/>
                </a:lnTo>
                <a:lnTo>
                  <a:pt x="278" y="280"/>
                </a:lnTo>
                <a:lnTo>
                  <a:pt x="270" y="280"/>
                </a:lnTo>
                <a:lnTo>
                  <a:pt x="270" y="280"/>
                </a:lnTo>
                <a:lnTo>
                  <a:pt x="260" y="280"/>
                </a:lnTo>
                <a:lnTo>
                  <a:pt x="252" y="282"/>
                </a:lnTo>
                <a:lnTo>
                  <a:pt x="244" y="286"/>
                </a:lnTo>
                <a:lnTo>
                  <a:pt x="238" y="292"/>
                </a:lnTo>
                <a:lnTo>
                  <a:pt x="234" y="298"/>
                </a:lnTo>
                <a:lnTo>
                  <a:pt x="230" y="306"/>
                </a:lnTo>
                <a:lnTo>
                  <a:pt x="226" y="314"/>
                </a:lnTo>
                <a:lnTo>
                  <a:pt x="226" y="324"/>
                </a:lnTo>
                <a:lnTo>
                  <a:pt x="226" y="324"/>
                </a:lnTo>
                <a:lnTo>
                  <a:pt x="226" y="332"/>
                </a:lnTo>
                <a:lnTo>
                  <a:pt x="230" y="340"/>
                </a:lnTo>
                <a:lnTo>
                  <a:pt x="234" y="348"/>
                </a:lnTo>
                <a:lnTo>
                  <a:pt x="238" y="354"/>
                </a:lnTo>
                <a:lnTo>
                  <a:pt x="244" y="360"/>
                </a:lnTo>
                <a:lnTo>
                  <a:pt x="252" y="364"/>
                </a:lnTo>
                <a:lnTo>
                  <a:pt x="260" y="366"/>
                </a:lnTo>
                <a:lnTo>
                  <a:pt x="270" y="368"/>
                </a:lnTo>
                <a:lnTo>
                  <a:pt x="270" y="368"/>
                </a:lnTo>
                <a:lnTo>
                  <a:pt x="278" y="366"/>
                </a:lnTo>
                <a:lnTo>
                  <a:pt x="286" y="364"/>
                </a:lnTo>
                <a:lnTo>
                  <a:pt x="294" y="360"/>
                </a:lnTo>
                <a:lnTo>
                  <a:pt x="300" y="354"/>
                </a:lnTo>
                <a:lnTo>
                  <a:pt x="306" y="348"/>
                </a:lnTo>
                <a:lnTo>
                  <a:pt x="310" y="340"/>
                </a:lnTo>
                <a:lnTo>
                  <a:pt x="312" y="332"/>
                </a:lnTo>
                <a:lnTo>
                  <a:pt x="314" y="324"/>
                </a:lnTo>
                <a:lnTo>
                  <a:pt x="314" y="324"/>
                </a:lnTo>
                <a:close/>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sz="2000" kern="0">
              <a:solidFill>
                <a:srgbClr val="000000"/>
              </a:solidFill>
              <a:ea typeface="Arial"/>
              <a:cs typeface="Arial"/>
              <a:sym typeface="Arial"/>
            </a:endParaRPr>
          </a:p>
        </p:txBody>
      </p:sp>
      <p:sp>
        <p:nvSpPr>
          <p:cNvPr id="54" name="Google Shape;147;p22">
            <a:extLst>
              <a:ext uri="{FF2B5EF4-FFF2-40B4-BE49-F238E27FC236}">
                <a16:creationId xmlns:a16="http://schemas.microsoft.com/office/drawing/2014/main" xmlns="" id="{BA708CAD-E517-4E33-A90B-6CE180EFD870}"/>
              </a:ext>
            </a:extLst>
          </p:cNvPr>
          <p:cNvSpPr/>
          <p:nvPr/>
        </p:nvSpPr>
        <p:spPr>
          <a:xfrm>
            <a:off x="6706459" y="4060966"/>
            <a:ext cx="376200" cy="217500"/>
          </a:xfrm>
          <a:custGeom>
            <a:avLst/>
            <a:gdLst/>
            <a:ahLst/>
            <a:cxnLst/>
            <a:rect l="l" t="t" r="r" b="b"/>
            <a:pathLst>
              <a:path w="120000" h="120000" extrusionOk="0">
                <a:moveTo>
                  <a:pt x="92697" y="120000"/>
                </a:moveTo>
                <a:cubicBezTo>
                  <a:pt x="28654" y="120000"/>
                  <a:pt x="28654" y="120000"/>
                  <a:pt x="28654" y="120000"/>
                </a:cubicBezTo>
                <a:cubicBezTo>
                  <a:pt x="27600" y="109573"/>
                  <a:pt x="28402" y="100406"/>
                  <a:pt x="33097" y="92577"/>
                </a:cubicBezTo>
                <a:cubicBezTo>
                  <a:pt x="38526" y="83527"/>
                  <a:pt x="44802" y="77508"/>
                  <a:pt x="52223" y="75383"/>
                </a:cubicBezTo>
                <a:cubicBezTo>
                  <a:pt x="61454" y="72747"/>
                  <a:pt x="70502" y="73770"/>
                  <a:pt x="79022" y="81245"/>
                </a:cubicBezTo>
                <a:cubicBezTo>
                  <a:pt x="84290" y="85849"/>
                  <a:pt x="88574" y="92340"/>
                  <a:pt x="91597" y="101075"/>
                </a:cubicBezTo>
                <a:cubicBezTo>
                  <a:pt x="92238" y="102885"/>
                  <a:pt x="92559" y="105245"/>
                  <a:pt x="92651" y="107409"/>
                </a:cubicBezTo>
                <a:cubicBezTo>
                  <a:pt x="92811" y="111501"/>
                  <a:pt x="92697" y="115632"/>
                  <a:pt x="92697" y="120000"/>
                </a:cubicBezTo>
                <a:moveTo>
                  <a:pt x="60400" y="55318"/>
                </a:moveTo>
                <a:cubicBezTo>
                  <a:pt x="69539" y="55436"/>
                  <a:pt x="76480" y="43750"/>
                  <a:pt x="76640" y="28013"/>
                </a:cubicBezTo>
                <a:cubicBezTo>
                  <a:pt x="76800" y="12747"/>
                  <a:pt x="69677" y="354"/>
                  <a:pt x="60652" y="196"/>
                </a:cubicBezTo>
                <a:cubicBezTo>
                  <a:pt x="51673" y="0"/>
                  <a:pt x="44458" y="11960"/>
                  <a:pt x="44458" y="27619"/>
                </a:cubicBezTo>
                <a:cubicBezTo>
                  <a:pt x="44481" y="45285"/>
                  <a:pt x="52361" y="55475"/>
                  <a:pt x="60400" y="55318"/>
                </a:cubicBezTo>
                <a:moveTo>
                  <a:pt x="82160" y="23252"/>
                </a:moveTo>
                <a:cubicBezTo>
                  <a:pt x="82160" y="36000"/>
                  <a:pt x="87955" y="46032"/>
                  <a:pt x="95354" y="46072"/>
                </a:cubicBezTo>
                <a:cubicBezTo>
                  <a:pt x="102912" y="46111"/>
                  <a:pt x="108845" y="35960"/>
                  <a:pt x="108822" y="23016"/>
                </a:cubicBezTo>
                <a:cubicBezTo>
                  <a:pt x="108776" y="10504"/>
                  <a:pt x="102775" y="236"/>
                  <a:pt x="95468" y="196"/>
                </a:cubicBezTo>
                <a:cubicBezTo>
                  <a:pt x="88070" y="157"/>
                  <a:pt x="82160" y="10426"/>
                  <a:pt x="82160" y="23252"/>
                </a:cubicBezTo>
                <a:moveTo>
                  <a:pt x="38915" y="23370"/>
                </a:moveTo>
                <a:cubicBezTo>
                  <a:pt x="38915" y="10504"/>
                  <a:pt x="33075" y="275"/>
                  <a:pt x="25653" y="196"/>
                </a:cubicBezTo>
                <a:cubicBezTo>
                  <a:pt x="18324" y="118"/>
                  <a:pt x="12254" y="10504"/>
                  <a:pt x="12231" y="23173"/>
                </a:cubicBezTo>
                <a:cubicBezTo>
                  <a:pt x="12231" y="35960"/>
                  <a:pt x="18140" y="46072"/>
                  <a:pt x="25630" y="46072"/>
                </a:cubicBezTo>
                <a:cubicBezTo>
                  <a:pt x="33029" y="46072"/>
                  <a:pt x="38892" y="36078"/>
                  <a:pt x="38915" y="23370"/>
                </a:cubicBezTo>
                <a:moveTo>
                  <a:pt x="40404" y="72157"/>
                </a:moveTo>
                <a:cubicBezTo>
                  <a:pt x="39923" y="71567"/>
                  <a:pt x="39557" y="71055"/>
                  <a:pt x="39167" y="70622"/>
                </a:cubicBezTo>
                <a:cubicBezTo>
                  <a:pt x="29868" y="60983"/>
                  <a:pt x="15392" y="63540"/>
                  <a:pt x="7421" y="76209"/>
                </a:cubicBezTo>
                <a:cubicBezTo>
                  <a:pt x="3046" y="83173"/>
                  <a:pt x="0" y="91042"/>
                  <a:pt x="1786" y="102216"/>
                </a:cubicBezTo>
                <a:cubicBezTo>
                  <a:pt x="23134" y="102216"/>
                  <a:pt x="23134" y="102216"/>
                  <a:pt x="23134" y="102216"/>
                </a:cubicBezTo>
                <a:cubicBezTo>
                  <a:pt x="26592" y="88367"/>
                  <a:pt x="32731" y="79121"/>
                  <a:pt x="40404" y="72157"/>
                </a:cubicBezTo>
                <a:moveTo>
                  <a:pt x="119496" y="102098"/>
                </a:moveTo>
                <a:cubicBezTo>
                  <a:pt x="120000" y="91711"/>
                  <a:pt x="119770" y="89036"/>
                  <a:pt x="117297" y="83449"/>
                </a:cubicBezTo>
                <a:cubicBezTo>
                  <a:pt x="115945" y="80340"/>
                  <a:pt x="114388" y="77350"/>
                  <a:pt x="112670" y="74911"/>
                </a:cubicBezTo>
                <a:cubicBezTo>
                  <a:pt x="106256" y="65704"/>
                  <a:pt x="98721" y="63698"/>
                  <a:pt x="90681" y="65468"/>
                </a:cubicBezTo>
                <a:cubicBezTo>
                  <a:pt x="87085" y="66255"/>
                  <a:pt x="83741" y="68222"/>
                  <a:pt x="80626" y="72118"/>
                </a:cubicBezTo>
                <a:cubicBezTo>
                  <a:pt x="88322" y="79081"/>
                  <a:pt x="94437" y="88367"/>
                  <a:pt x="97919" y="102098"/>
                </a:cubicBezTo>
                <a:lnTo>
                  <a:pt x="119496" y="102098"/>
                </a:lnTo>
                <a:close/>
              </a:path>
            </a:pathLst>
          </a:custGeom>
          <a:solidFill>
            <a:srgbClr val="FFFFFF"/>
          </a:solidFill>
          <a:ln>
            <a:noFill/>
          </a:ln>
        </p:spPr>
        <p:txBody>
          <a:bodyPr spcFirstLastPara="1" wrap="square" lIns="91425" tIns="45700" rIns="91425" bIns="45700" anchor="t" anchorCtr="0">
            <a:noAutofit/>
          </a:bodyPr>
          <a:lstStyle/>
          <a:p>
            <a:pPr>
              <a:buClr>
                <a:srgbClr val="000000"/>
              </a:buClr>
              <a:buFont typeface="Arial"/>
              <a:buNone/>
            </a:pPr>
            <a:endParaRPr kern="0">
              <a:solidFill>
                <a:srgbClr val="000000"/>
              </a:solidFill>
              <a:ea typeface="Arial"/>
              <a:cs typeface="Arial"/>
              <a:sym typeface="Arial"/>
            </a:endParaRPr>
          </a:p>
        </p:txBody>
      </p:sp>
      <p:sp>
        <p:nvSpPr>
          <p:cNvPr id="55" name="Google Shape;148;p22">
            <a:extLst>
              <a:ext uri="{FF2B5EF4-FFF2-40B4-BE49-F238E27FC236}">
                <a16:creationId xmlns:a16="http://schemas.microsoft.com/office/drawing/2014/main" xmlns="" id="{93DD8620-60E3-4AC9-824E-249C69887754}"/>
              </a:ext>
            </a:extLst>
          </p:cNvPr>
          <p:cNvSpPr/>
          <p:nvPr/>
        </p:nvSpPr>
        <p:spPr>
          <a:xfrm>
            <a:off x="6284545" y="1896593"/>
            <a:ext cx="3178200" cy="1959600"/>
          </a:xfrm>
          <a:prstGeom prst="rect">
            <a:avLst/>
          </a:prstGeom>
          <a:noFill/>
          <a:ln>
            <a:noFill/>
          </a:ln>
        </p:spPr>
        <p:txBody>
          <a:bodyPr spcFirstLastPara="1" wrap="square" lIns="0" tIns="0" rIns="0" bIns="0" anchor="t" anchorCtr="0">
            <a:noAutofit/>
          </a:bodyPr>
          <a:lstStyle/>
          <a:p>
            <a:pPr>
              <a:buClr>
                <a:srgbClr val="DB536A"/>
              </a:buClr>
              <a:buFont typeface="Georgia"/>
              <a:buNone/>
            </a:pPr>
            <a:r>
              <a:rPr lang="en-US" sz="2000" b="1" kern="0">
                <a:solidFill>
                  <a:srgbClr val="113758"/>
                </a:solidFill>
                <a:cs typeface="Arial"/>
                <a:sym typeface="Arial"/>
              </a:rPr>
              <a:t>Modeling VNA’s clientele</a:t>
            </a:r>
            <a:endParaRPr sz="2000" kern="0">
              <a:solidFill>
                <a:srgbClr val="113758"/>
              </a:solidFill>
              <a:cs typeface="Arial"/>
              <a:sym typeface="Arial"/>
            </a:endParaRPr>
          </a:p>
          <a:p>
            <a:pPr>
              <a:spcBef>
                <a:spcPts val="1000"/>
              </a:spcBef>
              <a:spcAft>
                <a:spcPts val="200"/>
              </a:spcAft>
              <a:buClr>
                <a:srgbClr val="000000"/>
              </a:buClr>
            </a:pPr>
            <a:r>
              <a:rPr lang="en-US" sz="1600" kern="0">
                <a:solidFill>
                  <a:srgbClr val="000000"/>
                </a:solidFill>
                <a:cs typeface="Arial"/>
                <a:sym typeface="Arial"/>
              </a:rPr>
              <a:t>Our team was able to model the impact of the Meals on Wheels program through a combination of different data sets: VNA, public, and research.</a:t>
            </a:r>
            <a:endParaRPr sz="1600" kern="0">
              <a:solidFill>
                <a:srgbClr val="000000"/>
              </a:solidFill>
              <a:cs typeface="Arial"/>
              <a:sym typeface="Arial"/>
            </a:endParaRPr>
          </a:p>
        </p:txBody>
      </p:sp>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855" y="5943475"/>
            <a:ext cx="1066800" cy="742187"/>
          </a:xfrm>
          <a:prstGeom prst="rect">
            <a:avLst/>
          </a:prstGeom>
        </p:spPr>
      </p:pic>
    </p:spTree>
    <p:extLst>
      <p:ext uri="{BB962C8B-B14F-4D97-AF65-F5344CB8AC3E}">
        <p14:creationId xmlns:p14="http://schemas.microsoft.com/office/powerpoint/2010/main" val="716927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Google Shape;175;p25">
            <a:extLst>
              <a:ext uri="{FF2B5EF4-FFF2-40B4-BE49-F238E27FC236}">
                <a16:creationId xmlns:a16="http://schemas.microsoft.com/office/drawing/2014/main" xmlns="" id="{6FA04873-291B-48EB-9FD5-88D829454E23}"/>
              </a:ext>
            </a:extLst>
          </p:cNvPr>
          <p:cNvSpPr txBox="1">
            <a:spLocks/>
          </p:cNvSpPr>
          <p:nvPr/>
        </p:nvSpPr>
        <p:spPr>
          <a:xfrm>
            <a:off x="1981200" y="414655"/>
            <a:ext cx="8229600" cy="692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3952"/>
              </a:buClr>
              <a:buSzPts val="3600"/>
              <a:buFont typeface="Arial"/>
              <a:buNone/>
              <a:defRPr sz="3600" b="1" i="0" u="none" strike="noStrike" cap="none">
                <a:solidFill>
                  <a:srgbClr val="00395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377">
              <a:defRPr/>
            </a:pPr>
            <a:r>
              <a:rPr lang="en-US" kern="0" dirty="0"/>
              <a:t>WHAT DID THEY DISCOVER?</a:t>
            </a:r>
          </a:p>
        </p:txBody>
      </p:sp>
      <p:sp>
        <p:nvSpPr>
          <p:cNvPr id="5" name="Google Shape;176;p25">
            <a:extLst>
              <a:ext uri="{FF2B5EF4-FFF2-40B4-BE49-F238E27FC236}">
                <a16:creationId xmlns:a16="http://schemas.microsoft.com/office/drawing/2014/main" xmlns="" id="{FD98D855-732D-41FA-B99F-E3371617F985}"/>
              </a:ext>
            </a:extLst>
          </p:cNvPr>
          <p:cNvSpPr txBox="1">
            <a:spLocks/>
          </p:cNvSpPr>
          <p:nvPr/>
        </p:nvSpPr>
        <p:spPr>
          <a:xfrm>
            <a:off x="1981200" y="1116764"/>
            <a:ext cx="8563200" cy="4938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560"/>
              </a:spcBef>
              <a:spcAft>
                <a:spcPts val="0"/>
              </a:spcAft>
              <a:buClr>
                <a:srgbClr val="77973D"/>
              </a:buClr>
              <a:buSzPts val="2800"/>
              <a:buFont typeface="Arial"/>
              <a:buNone/>
              <a:defRPr sz="2800" b="1" i="0" u="none" strike="noStrike" cap="none">
                <a:solidFill>
                  <a:srgbClr val="77973D"/>
                </a:solidFill>
                <a:latin typeface="Arial"/>
                <a:ea typeface="Arial"/>
                <a:cs typeface="Arial"/>
                <a:sym typeface="Arial"/>
              </a:defRPr>
            </a:lvl1pPr>
            <a:lvl2pPr marL="914400" marR="0" lvl="1" indent="-228600" algn="l" rtl="0">
              <a:lnSpc>
                <a:spcPct val="100000"/>
              </a:lnSpc>
              <a:spcBef>
                <a:spcPts val="520"/>
              </a:spcBef>
              <a:spcAft>
                <a:spcPts val="0"/>
              </a:spcAft>
              <a:buClr>
                <a:srgbClr val="003952"/>
              </a:buClr>
              <a:buSzPts val="2600"/>
              <a:buFont typeface="Arial"/>
              <a:buNone/>
              <a:defRPr sz="2600" b="0" i="0" u="none" strike="noStrike" cap="none">
                <a:solidFill>
                  <a:srgbClr val="003952"/>
                </a:solidFill>
                <a:latin typeface="Arial"/>
                <a:ea typeface="Arial"/>
                <a:cs typeface="Arial"/>
                <a:sym typeface="Arial"/>
              </a:defRPr>
            </a:lvl2pPr>
            <a:lvl3pPr marL="1371600" marR="0" lvl="2" indent="-381000" algn="l" rtl="0">
              <a:lnSpc>
                <a:spcPct val="100000"/>
              </a:lnSpc>
              <a:spcBef>
                <a:spcPts val="480"/>
              </a:spcBef>
              <a:spcAft>
                <a:spcPts val="0"/>
              </a:spcAft>
              <a:buClr>
                <a:srgbClr val="003952"/>
              </a:buClr>
              <a:buSzPts val="2400"/>
              <a:buFont typeface="Arimo"/>
              <a:buChar char="・"/>
              <a:defRPr sz="2400" b="0" i="0" u="none" strike="noStrike" cap="none">
                <a:solidFill>
                  <a:srgbClr val="003952"/>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defTabSz="914377">
              <a:spcBef>
                <a:spcPts val="0"/>
              </a:spcBef>
              <a:buClr>
                <a:srgbClr val="000000"/>
              </a:buClr>
              <a:buSzPts val="1100"/>
              <a:defRPr/>
            </a:pPr>
            <a:r>
              <a:rPr lang="en-US" kern="0"/>
              <a:t>MoW Reduces Healthcare Costs by ~7% in Dallas</a:t>
            </a:r>
            <a:endParaRPr lang="en-US" kern="0" dirty="0"/>
          </a:p>
        </p:txBody>
      </p:sp>
      <p:sp>
        <p:nvSpPr>
          <p:cNvPr id="6" name="Google Shape;177;p25">
            <a:extLst>
              <a:ext uri="{FF2B5EF4-FFF2-40B4-BE49-F238E27FC236}">
                <a16:creationId xmlns:a16="http://schemas.microsoft.com/office/drawing/2014/main" xmlns="" id="{FC9C6433-E95D-4587-AE93-E78D69833B12}"/>
              </a:ext>
            </a:extLst>
          </p:cNvPr>
          <p:cNvSpPr txBox="1">
            <a:spLocks/>
          </p:cNvSpPr>
          <p:nvPr/>
        </p:nvSpPr>
        <p:spPr>
          <a:xfrm>
            <a:off x="1524000" y="5656339"/>
            <a:ext cx="9144000" cy="851400"/>
          </a:xfrm>
          <a:prstGeom prst="rect">
            <a:avLst/>
          </a:prstGeom>
          <a:solidFill>
            <a:srgbClr val="113758"/>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480"/>
              </a:spcBef>
              <a:spcAft>
                <a:spcPts val="0"/>
              </a:spcAft>
              <a:buClr>
                <a:srgbClr val="003952"/>
              </a:buClr>
              <a:buSzPts val="2400"/>
              <a:buFont typeface="Arial"/>
              <a:buNone/>
              <a:defRPr sz="2400" b="0" i="0" u="none" strike="noStrike" cap="none">
                <a:solidFill>
                  <a:srgbClr val="003952"/>
                </a:solidFill>
                <a:latin typeface="Arial"/>
                <a:ea typeface="Arial"/>
                <a:cs typeface="Arial"/>
                <a:sym typeface="Arial"/>
              </a:defRPr>
            </a:lvl1pPr>
            <a:lvl2pPr marL="914400" marR="0" lvl="1" indent="-355600" algn="l" rtl="0">
              <a:lnSpc>
                <a:spcPct val="100000"/>
              </a:lnSpc>
              <a:spcBef>
                <a:spcPts val="400"/>
              </a:spcBef>
              <a:spcAft>
                <a:spcPts val="0"/>
              </a:spcAft>
              <a:buClr>
                <a:srgbClr val="003952"/>
              </a:buClr>
              <a:buSzPts val="2000"/>
              <a:buFont typeface="Arial"/>
              <a:buChar char="•"/>
              <a:defRPr sz="2000" b="0" i="0" u="none" strike="noStrike" cap="none">
                <a:solidFill>
                  <a:srgbClr val="003952"/>
                </a:solidFill>
                <a:latin typeface="Arial"/>
                <a:ea typeface="Arial"/>
                <a:cs typeface="Arial"/>
                <a:sym typeface="Arial"/>
              </a:defRPr>
            </a:lvl2pPr>
            <a:lvl3pPr marL="1371600" marR="0" lvl="2" indent="-355600" algn="l" rtl="0">
              <a:lnSpc>
                <a:spcPct val="100000"/>
              </a:lnSpc>
              <a:spcBef>
                <a:spcPts val="400"/>
              </a:spcBef>
              <a:spcAft>
                <a:spcPts val="0"/>
              </a:spcAft>
              <a:buClr>
                <a:srgbClr val="003952"/>
              </a:buClr>
              <a:buSzPts val="2000"/>
              <a:buFont typeface="Arimo"/>
              <a:buChar char="・"/>
              <a:defRPr sz="2000" b="0" i="0" u="none" strike="noStrike" cap="none">
                <a:solidFill>
                  <a:srgbClr val="003952"/>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lgn="ctr" defTabSz="914377">
              <a:spcBef>
                <a:spcPts val="0"/>
              </a:spcBef>
              <a:buClr>
                <a:srgbClr val="000000"/>
              </a:buClr>
              <a:buSzPts val="1100"/>
              <a:defRPr/>
            </a:pPr>
            <a:r>
              <a:rPr lang="en-US" kern="0">
                <a:solidFill>
                  <a:srgbClr val="FFFFFF"/>
                </a:solidFill>
              </a:rPr>
              <a:t>The MOW program is estimate to prevent 24 heart attacks, 12 congestive heart failure hospitalizations, and 12 strokes per year</a:t>
            </a:r>
          </a:p>
          <a:p>
            <a:pPr marL="0" indent="0" algn="ctr" defTabSz="914377">
              <a:spcBef>
                <a:spcPts val="0"/>
              </a:spcBef>
              <a:buClr>
                <a:srgbClr val="000000"/>
              </a:buClr>
              <a:buSzPts val="1100"/>
              <a:defRPr/>
            </a:pPr>
            <a:endParaRPr lang="en-US" b="1" kern="0">
              <a:solidFill>
                <a:srgbClr val="FFFFFF"/>
              </a:solidFill>
            </a:endParaRPr>
          </a:p>
          <a:p>
            <a:pPr marL="0" indent="0" algn="ctr" defTabSz="914377">
              <a:spcBef>
                <a:spcPts val="0"/>
              </a:spcBef>
              <a:defRPr/>
            </a:pPr>
            <a:endParaRPr lang="en-US" b="1" kern="0">
              <a:solidFill>
                <a:srgbClr val="FFFFFF"/>
              </a:solidFill>
            </a:endParaRPr>
          </a:p>
        </p:txBody>
      </p:sp>
      <p:pic>
        <p:nvPicPr>
          <p:cNvPr id="7" name="Google Shape;178;p25" title="Points scored">
            <a:extLst>
              <a:ext uri="{FF2B5EF4-FFF2-40B4-BE49-F238E27FC236}">
                <a16:creationId xmlns:a16="http://schemas.microsoft.com/office/drawing/2014/main" xmlns="" id="{0E7AD2AB-50BD-44A4-AB9C-7678B27945A8}"/>
              </a:ext>
            </a:extLst>
          </p:cNvPr>
          <p:cNvPicPr preferRelativeResize="0"/>
          <p:nvPr/>
        </p:nvPicPr>
        <p:blipFill rotWithShape="1">
          <a:blip r:embed="rId2">
            <a:alphaModFix/>
          </a:blip>
          <a:srcRect t="3243" b="2754"/>
          <a:stretch/>
        </p:blipFill>
        <p:spPr>
          <a:xfrm>
            <a:off x="3245029" y="1889227"/>
            <a:ext cx="6001951" cy="3488451"/>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55" y="5943475"/>
            <a:ext cx="1066800" cy="742187"/>
          </a:xfrm>
          <a:prstGeom prst="rect">
            <a:avLst/>
          </a:prstGeom>
        </p:spPr>
      </p:pic>
    </p:spTree>
    <p:extLst>
      <p:ext uri="{BB962C8B-B14F-4D97-AF65-F5344CB8AC3E}">
        <p14:creationId xmlns:p14="http://schemas.microsoft.com/office/powerpoint/2010/main" val="2083784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EE02D-5190-4E50-A7AB-C24EDADF984F}"/>
              </a:ext>
            </a:extLst>
          </p:cNvPr>
          <p:cNvSpPr>
            <a:spLocks noGrp="1"/>
          </p:cNvSpPr>
          <p:nvPr>
            <p:ph type="title"/>
          </p:nvPr>
        </p:nvSpPr>
        <p:spPr/>
        <p:txBody>
          <a:bodyPr/>
          <a:lstStyle/>
          <a:p>
            <a:r>
              <a:rPr lang="en-US" dirty="0"/>
              <a:t>Executive Summary</a:t>
            </a:r>
          </a:p>
        </p:txBody>
      </p:sp>
      <p:sp>
        <p:nvSpPr>
          <p:cNvPr id="4" name="Shape 381">
            <a:extLst>
              <a:ext uri="{FF2B5EF4-FFF2-40B4-BE49-F238E27FC236}">
                <a16:creationId xmlns:a16="http://schemas.microsoft.com/office/drawing/2014/main" xmlns="" id="{C8EF9FEC-753D-48A8-B84A-53541782FAD9}"/>
              </a:ext>
            </a:extLst>
          </p:cNvPr>
          <p:cNvSpPr txBox="1"/>
          <p:nvPr/>
        </p:nvSpPr>
        <p:spPr>
          <a:xfrm>
            <a:off x="1077715" y="1783090"/>
            <a:ext cx="9726647" cy="3443700"/>
          </a:xfrm>
          <a:prstGeom prst="rect">
            <a:avLst/>
          </a:prstGeom>
          <a:noFill/>
          <a:ln>
            <a:noFill/>
          </a:ln>
        </p:spPr>
        <p:txBody>
          <a:bodyPr wrap="square" lIns="91425" tIns="91425" rIns="91425" bIns="91425" anchor="t" anchorCtr="0">
            <a:noAutofit/>
          </a:bodyPr>
          <a:lstStyle/>
          <a:p>
            <a:pPr marL="457189" indent="-228594">
              <a:spcAft>
                <a:spcPts val="1200"/>
              </a:spcAft>
              <a:buClr>
                <a:schemeClr val="dk1"/>
              </a:buClr>
              <a:buFont typeface="Cabin"/>
              <a:buChar char="●"/>
            </a:pPr>
            <a:r>
              <a:rPr lang="en" b="1" dirty="0">
                <a:solidFill>
                  <a:schemeClr val="dk1"/>
                </a:solidFill>
                <a:latin typeface="Cabin"/>
                <a:ea typeface="Cabin"/>
                <a:cs typeface="Cabin"/>
                <a:sym typeface="Cabin"/>
              </a:rPr>
              <a:t>The estimated value of a VNA meal is AT LEAST $8.87, resulting in a</a:t>
            </a:r>
            <a:r>
              <a:rPr lang="en" dirty="0">
                <a:solidFill>
                  <a:schemeClr val="dk1"/>
                </a:solidFill>
                <a:latin typeface="Cabin"/>
                <a:ea typeface="Cabin"/>
                <a:cs typeface="Cabin"/>
                <a:sym typeface="Cabin"/>
              </a:rPr>
              <a:t> </a:t>
            </a:r>
            <a:r>
              <a:rPr lang="en" b="1" dirty="0">
                <a:solidFill>
                  <a:schemeClr val="dk1"/>
                </a:solidFill>
                <a:latin typeface="Cabin"/>
                <a:ea typeface="Cabin"/>
                <a:cs typeface="Cabin"/>
                <a:sym typeface="Cabin"/>
              </a:rPr>
              <a:t>48% ROI* on the meal investment</a:t>
            </a:r>
            <a:r>
              <a:rPr lang="en" dirty="0">
                <a:solidFill>
                  <a:schemeClr val="dk1"/>
                </a:solidFill>
                <a:latin typeface="Cabin"/>
                <a:ea typeface="Cabin"/>
                <a:cs typeface="Cabin"/>
                <a:sym typeface="Cabin"/>
              </a:rPr>
              <a:t> and has the potential to </a:t>
            </a:r>
            <a:r>
              <a:rPr lang="en" b="1" dirty="0">
                <a:solidFill>
                  <a:schemeClr val="dk1"/>
                </a:solidFill>
                <a:latin typeface="Cabin"/>
                <a:ea typeface="Cabin"/>
                <a:cs typeface="Cabin"/>
                <a:sym typeface="Cabin"/>
              </a:rPr>
              <a:t>lower healthcare costs by</a:t>
            </a:r>
            <a:r>
              <a:rPr lang="en" b="1" dirty="0">
                <a:latin typeface="Cabin"/>
                <a:ea typeface="Cabin"/>
                <a:cs typeface="Cabin"/>
                <a:sym typeface="Cabin"/>
              </a:rPr>
              <a:t> 7% an</a:t>
            </a:r>
            <a:r>
              <a:rPr lang="en" b="1" dirty="0">
                <a:solidFill>
                  <a:schemeClr val="dk1"/>
                </a:solidFill>
                <a:latin typeface="Cabin"/>
                <a:ea typeface="Cabin"/>
                <a:cs typeface="Cabin"/>
                <a:sym typeface="Cabin"/>
              </a:rPr>
              <a:t>nually </a:t>
            </a:r>
            <a:r>
              <a:rPr lang="en" dirty="0">
                <a:solidFill>
                  <a:schemeClr val="dk1"/>
                </a:solidFill>
                <a:latin typeface="Cabin"/>
                <a:ea typeface="Cabin"/>
                <a:cs typeface="Cabin"/>
                <a:sym typeface="Cabin"/>
              </a:rPr>
              <a:t>for the conditions modelled</a:t>
            </a:r>
          </a:p>
          <a:p>
            <a:pPr marL="457189" indent="-228594">
              <a:spcAft>
                <a:spcPts val="1200"/>
              </a:spcAft>
              <a:buClr>
                <a:schemeClr val="dk1"/>
              </a:buClr>
              <a:buFont typeface="Cabin"/>
              <a:buChar char="●"/>
            </a:pPr>
            <a:r>
              <a:rPr lang="en" dirty="0">
                <a:solidFill>
                  <a:schemeClr val="dk1"/>
                </a:solidFill>
                <a:latin typeface="Cabin"/>
                <a:ea typeface="Cabin"/>
                <a:cs typeface="Cabin"/>
                <a:sym typeface="Cabin"/>
              </a:rPr>
              <a:t>The level of detail we were able to model for different conditions will allow VNA to target discussions with different stakeholders with specific areas of interest</a:t>
            </a:r>
          </a:p>
          <a:p>
            <a:pPr marL="457189" indent="-228594">
              <a:spcAft>
                <a:spcPts val="1200"/>
              </a:spcAft>
              <a:buClr>
                <a:schemeClr val="dk1"/>
              </a:buClr>
              <a:buFont typeface="Cabin"/>
              <a:buChar char="●"/>
            </a:pPr>
            <a:r>
              <a:rPr lang="en" dirty="0">
                <a:solidFill>
                  <a:schemeClr val="dk1"/>
                </a:solidFill>
                <a:latin typeface="Cabin"/>
                <a:ea typeface="Cabin"/>
                <a:cs typeface="Cabin"/>
                <a:sym typeface="Cabin"/>
              </a:rPr>
              <a:t>Of the estimated overall $2,218 in health care savings achieved through the MOWs program the top contributors accounting for the cost savings were :</a:t>
            </a:r>
          </a:p>
          <a:p>
            <a:pPr marL="914377" lvl="1" indent="-228594">
              <a:spcAft>
                <a:spcPts val="1200"/>
              </a:spcAft>
              <a:buClr>
                <a:schemeClr val="dk1"/>
              </a:buClr>
              <a:buFont typeface="Cabin"/>
              <a:buChar char="○"/>
            </a:pPr>
            <a:r>
              <a:rPr lang="en" dirty="0">
                <a:solidFill>
                  <a:schemeClr val="dk1"/>
                </a:solidFill>
                <a:latin typeface="Cabin"/>
                <a:ea typeface="Cabin"/>
                <a:cs typeface="Cabin"/>
                <a:sym typeface="Cabin"/>
              </a:rPr>
              <a:t>Cardiovascular** conditions accounting for 21%</a:t>
            </a:r>
          </a:p>
          <a:p>
            <a:pPr marL="914377" lvl="1" indent="-228594">
              <a:spcAft>
                <a:spcPts val="1200"/>
              </a:spcAft>
              <a:buClr>
                <a:schemeClr val="dk1"/>
              </a:buClr>
              <a:buFont typeface="Cabin"/>
              <a:buChar char="○"/>
            </a:pPr>
            <a:r>
              <a:rPr lang="en" dirty="0">
                <a:solidFill>
                  <a:schemeClr val="dk1"/>
                </a:solidFill>
                <a:latin typeface="Cabin"/>
                <a:ea typeface="Cabin"/>
                <a:cs typeface="Cabin"/>
                <a:sym typeface="Cabin"/>
              </a:rPr>
              <a:t>Dementia accounting for 25%</a:t>
            </a:r>
          </a:p>
          <a:p>
            <a:pPr marL="914377" lvl="1" indent="-228594">
              <a:spcAft>
                <a:spcPts val="1200"/>
              </a:spcAft>
              <a:buClr>
                <a:schemeClr val="dk1"/>
              </a:buClr>
              <a:buFont typeface="Cabin"/>
              <a:buChar char="○"/>
            </a:pPr>
            <a:r>
              <a:rPr lang="en" dirty="0">
                <a:solidFill>
                  <a:schemeClr val="dk1"/>
                </a:solidFill>
                <a:latin typeface="Cabin"/>
                <a:ea typeface="Cabin"/>
                <a:cs typeface="Cabin"/>
                <a:sym typeface="Cabin"/>
              </a:rPr>
              <a:t>Home health and SNF utilization accounting for 48%</a:t>
            </a:r>
          </a:p>
          <a:p>
            <a:pPr marL="457189" indent="-228594">
              <a:spcAft>
                <a:spcPts val="1200"/>
              </a:spcAft>
              <a:buClr>
                <a:schemeClr val="dk1"/>
              </a:buClr>
              <a:buFont typeface="Cabin"/>
              <a:buChar char="●"/>
            </a:pPr>
            <a:r>
              <a:rPr lang="en" dirty="0">
                <a:solidFill>
                  <a:schemeClr val="dk1"/>
                </a:solidFill>
                <a:latin typeface="Cabin"/>
                <a:ea typeface="Cabin"/>
                <a:cs typeface="Cabin"/>
                <a:sym typeface="Cabin"/>
              </a:rPr>
              <a:t>Loneliness had a 25% reduction in prevalence, the largest out of the measure categories</a:t>
            </a:r>
          </a:p>
          <a:p>
            <a:pPr>
              <a:spcAft>
                <a:spcPts val="1200"/>
              </a:spcAft>
            </a:pPr>
            <a:endParaRPr b="1" dirty="0">
              <a:solidFill>
                <a:schemeClr val="dk1"/>
              </a:solidFill>
              <a:latin typeface="Cabin"/>
              <a:ea typeface="Cabin"/>
              <a:cs typeface="Cabin"/>
              <a:sym typeface="Cabin"/>
            </a:endParaRPr>
          </a:p>
          <a:p>
            <a:pPr>
              <a:spcAft>
                <a:spcPts val="1200"/>
              </a:spcAft>
            </a:pPr>
            <a:endParaRPr dirty="0">
              <a:solidFill>
                <a:schemeClr val="dk1"/>
              </a:solidFill>
              <a:latin typeface="Cabin"/>
              <a:ea typeface="Cabin"/>
              <a:cs typeface="Cabin"/>
              <a:sym typeface="Cabin"/>
            </a:endParaRPr>
          </a:p>
        </p:txBody>
      </p:sp>
      <p:sp>
        <p:nvSpPr>
          <p:cNvPr id="7" name="Shape 382">
            <a:extLst>
              <a:ext uri="{FF2B5EF4-FFF2-40B4-BE49-F238E27FC236}">
                <a16:creationId xmlns:a16="http://schemas.microsoft.com/office/drawing/2014/main" xmlns="" id="{284AF7DA-80CA-4B15-A93B-46F7D2450194}"/>
              </a:ext>
            </a:extLst>
          </p:cNvPr>
          <p:cNvSpPr txBox="1"/>
          <p:nvPr/>
        </p:nvSpPr>
        <p:spPr>
          <a:xfrm>
            <a:off x="1862700" y="6095423"/>
            <a:ext cx="8431200" cy="232800"/>
          </a:xfrm>
          <a:prstGeom prst="rect">
            <a:avLst/>
          </a:prstGeom>
          <a:noFill/>
          <a:ln>
            <a:noFill/>
          </a:ln>
        </p:spPr>
        <p:txBody>
          <a:bodyPr wrap="square" lIns="91425" tIns="91425" rIns="91425" bIns="91425" anchor="t" anchorCtr="0">
            <a:noAutofit/>
          </a:bodyPr>
          <a:lstStyle/>
          <a:p>
            <a:r>
              <a:rPr lang="en" sz="1000" dirty="0">
                <a:latin typeface="Cabin"/>
                <a:ea typeface="Cabin"/>
                <a:cs typeface="Cabin"/>
                <a:sym typeface="Cabin"/>
              </a:rPr>
              <a:t>*</a:t>
            </a:r>
            <a:r>
              <a:rPr lang="en" sz="900" i="1" dirty="0">
                <a:latin typeface="Cabin"/>
                <a:ea typeface="Cabin"/>
                <a:cs typeface="Cabin"/>
                <a:sym typeface="Cabin"/>
              </a:rPr>
              <a:t>48% ROI assumes a $6/meal cost</a:t>
            </a:r>
          </a:p>
          <a:p>
            <a:r>
              <a:rPr lang="en" sz="900" i="1" dirty="0">
                <a:latin typeface="Cabin"/>
                <a:ea typeface="Cabin"/>
                <a:cs typeface="Cabin"/>
                <a:sym typeface="Cabin"/>
              </a:rPr>
              <a:t>**Conditions include: stroke, heart attack, congestive heart failure with and without hospitalization, coronary heart disease, angina, and hypertension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855" y="5943475"/>
            <a:ext cx="1066800" cy="742187"/>
          </a:xfrm>
          <a:prstGeom prst="rect">
            <a:avLst/>
          </a:prstGeom>
        </p:spPr>
      </p:pic>
    </p:spTree>
    <p:extLst>
      <p:ext uri="{BB962C8B-B14F-4D97-AF65-F5344CB8AC3E}">
        <p14:creationId xmlns:p14="http://schemas.microsoft.com/office/powerpoint/2010/main" val="437772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602FC-9C71-4BEA-8738-74F3EA4A2FC8}"/>
              </a:ext>
            </a:extLst>
          </p:cNvPr>
          <p:cNvSpPr>
            <a:spLocks noGrp="1"/>
          </p:cNvSpPr>
          <p:nvPr>
            <p:ph type="title"/>
          </p:nvPr>
        </p:nvSpPr>
        <p:spPr/>
        <p:txBody>
          <a:bodyPr>
            <a:normAutofit/>
          </a:bodyPr>
          <a:lstStyle/>
          <a:p>
            <a:r>
              <a:rPr lang="en-US" dirty="0"/>
              <a:t>What </a:t>
            </a:r>
            <a:r>
              <a:rPr lang="en-US" dirty="0" smtClean="0"/>
              <a:t>Are Our Challenges?</a:t>
            </a:r>
            <a:endParaRPr lang="en-US" dirty="0"/>
          </a:p>
        </p:txBody>
      </p:sp>
      <p:sp>
        <p:nvSpPr>
          <p:cNvPr id="3" name="Content Placeholder 2">
            <a:extLst>
              <a:ext uri="{FF2B5EF4-FFF2-40B4-BE49-F238E27FC236}">
                <a16:creationId xmlns:a16="http://schemas.microsoft.com/office/drawing/2014/main" xmlns="" id="{CDD585C1-0CD7-4E65-B99A-444491D98FFC}"/>
              </a:ext>
            </a:extLst>
          </p:cNvPr>
          <p:cNvSpPr>
            <a:spLocks noGrp="1"/>
          </p:cNvSpPr>
          <p:nvPr>
            <p:ph sz="half" idx="1"/>
          </p:nvPr>
        </p:nvSpPr>
        <p:spPr/>
        <p:txBody>
          <a:bodyPr/>
          <a:lstStyle/>
          <a:p>
            <a:pPr marL="342891" indent="-342891"/>
            <a:r>
              <a:rPr lang="en-US" dirty="0"/>
              <a:t>What data should be collected?</a:t>
            </a:r>
          </a:p>
          <a:p>
            <a:pPr marL="342891" indent="-342891"/>
            <a:r>
              <a:rPr lang="en-US" dirty="0"/>
              <a:t>How should data be collected?</a:t>
            </a:r>
          </a:p>
          <a:p>
            <a:pPr marL="342891" indent="-342891"/>
            <a:r>
              <a:rPr lang="en-US" dirty="0"/>
              <a:t>How should data be integrated?</a:t>
            </a:r>
          </a:p>
          <a:p>
            <a:pPr marL="342891" indent="-342891"/>
            <a:r>
              <a:rPr lang="en-US" dirty="0"/>
              <a:t>How should data be shared?</a:t>
            </a:r>
          </a:p>
          <a:p>
            <a:pPr marL="342891" indent="-342891"/>
            <a:r>
              <a:rPr lang="en-US" dirty="0"/>
              <a:t>Privacy and HIPAA compliance</a:t>
            </a:r>
          </a:p>
        </p:txBody>
      </p:sp>
      <p:pic>
        <p:nvPicPr>
          <p:cNvPr id="4" name="Picture 3" descr="A picture containing text, newspaper&#10;&#10;Description generated with very high confidence">
            <a:extLst>
              <a:ext uri="{FF2B5EF4-FFF2-40B4-BE49-F238E27FC236}">
                <a16:creationId xmlns:a16="http://schemas.microsoft.com/office/drawing/2014/main" xmlns="" id="{C469E468-D022-488F-B6CB-DBBC7B7E0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816" y="2863231"/>
            <a:ext cx="3555293" cy="2276132"/>
          </a:xfrm>
          <a:prstGeom prst="rect">
            <a:avLst/>
          </a:prstGeom>
        </p:spPr>
      </p:pic>
    </p:spTree>
    <p:extLst>
      <p:ext uri="{BB962C8B-B14F-4D97-AF65-F5344CB8AC3E}">
        <p14:creationId xmlns:p14="http://schemas.microsoft.com/office/powerpoint/2010/main" val="396485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12B9739-0F9F-402C-8B91-133B58553BD4}"/>
              </a:ext>
            </a:extLst>
          </p:cNvPr>
          <p:cNvPicPr>
            <a:picLocks noChangeAspect="1"/>
          </p:cNvPicPr>
          <p:nvPr/>
        </p:nvPicPr>
        <p:blipFill rotWithShape="1">
          <a:blip r:embed="rId3">
            <a:extLst>
              <a:ext uri="{28A0092B-C50C-407E-A947-70E740481C1C}">
                <a14:useLocalDpi xmlns:a14="http://schemas.microsoft.com/office/drawing/2010/main" val="0"/>
              </a:ext>
            </a:extLst>
          </a:blip>
          <a:srcRect b="15730"/>
          <a:stretch/>
        </p:blipFill>
        <p:spPr>
          <a:xfrm>
            <a:off x="-1" y="10"/>
            <a:ext cx="12192000" cy="6857990"/>
          </a:xfrm>
          <a:prstGeom prst="rect">
            <a:avLst/>
          </a:prstGeom>
        </p:spPr>
      </p:pic>
      <p:sp>
        <p:nvSpPr>
          <p:cNvPr id="9"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3" y="998180"/>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pPr>
            <a:endParaRPr lang="en-US" sz="1600" cap="all"/>
          </a:p>
        </p:txBody>
      </p:sp>
      <p:sp>
        <p:nvSpPr>
          <p:cNvPr id="2" name="Title 1">
            <a:extLst>
              <a:ext uri="{FF2B5EF4-FFF2-40B4-BE49-F238E27FC236}">
                <a16:creationId xmlns:a16="http://schemas.microsoft.com/office/drawing/2014/main" xmlns="" id="{4E94AB8F-6A3C-4AE4-93F6-5A63CF5A8B4B}"/>
              </a:ext>
            </a:extLst>
          </p:cNvPr>
          <p:cNvSpPr>
            <a:spLocks noGrp="1"/>
          </p:cNvSpPr>
          <p:nvPr>
            <p:ph type="title"/>
          </p:nvPr>
        </p:nvSpPr>
        <p:spPr>
          <a:xfrm>
            <a:off x="709452" y="1913949"/>
            <a:ext cx="4204137" cy="1342755"/>
          </a:xfrm>
        </p:spPr>
        <p:txBody>
          <a:bodyPr vert="horz" lIns="91440" tIns="45720" rIns="91440" bIns="45720" rtlCol="0" anchor="ctr">
            <a:normAutofit/>
          </a:bodyPr>
          <a:lstStyle/>
          <a:p>
            <a:pPr algn="ctr"/>
            <a:r>
              <a:rPr lang="en-US" sz="3100"/>
              <a:t>What Is Data In The Aging Services World?</a:t>
            </a:r>
          </a:p>
        </p:txBody>
      </p:sp>
      <p:cxnSp>
        <p:nvCxnSpPr>
          <p:cNvPr id="11" name="Straight Connector 10">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4"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7A37A59-FFE9-48FA-88D2-8078D0E8FA69}"/>
              </a:ext>
            </a:extLst>
          </p:cNvPr>
          <p:cNvSpPr>
            <a:spLocks noGrp="1"/>
          </p:cNvSpPr>
          <p:nvPr>
            <p:ph sz="half" idx="1"/>
          </p:nvPr>
        </p:nvSpPr>
        <p:spPr>
          <a:xfrm>
            <a:off x="525516" y="3417577"/>
            <a:ext cx="4593021" cy="2619839"/>
          </a:xfrm>
        </p:spPr>
        <p:txBody>
          <a:bodyPr vert="horz" lIns="91440" tIns="45720" rIns="91440" bIns="45720" rtlCol="0" anchor="ctr">
            <a:normAutofit/>
          </a:bodyPr>
          <a:lstStyle/>
          <a:p>
            <a:pPr marL="342891"/>
            <a:r>
              <a:rPr lang="en-US" sz="1800"/>
              <a:t>Referrals for service</a:t>
            </a:r>
          </a:p>
          <a:p>
            <a:pPr marL="342891"/>
            <a:r>
              <a:rPr lang="en-US" sz="1800"/>
              <a:t>Patient information</a:t>
            </a:r>
          </a:p>
          <a:p>
            <a:pPr marL="342891"/>
            <a:r>
              <a:rPr lang="en-US" sz="1800"/>
              <a:t>Billing for services provided</a:t>
            </a:r>
          </a:p>
        </p:txBody>
      </p:sp>
    </p:spTree>
    <p:extLst>
      <p:ext uri="{BB962C8B-B14F-4D97-AF65-F5344CB8AC3E}">
        <p14:creationId xmlns:p14="http://schemas.microsoft.com/office/powerpoint/2010/main" val="408179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93BDC2-6121-4845-A10D-E1737F74A0B2}"/>
              </a:ext>
            </a:extLst>
          </p:cNvPr>
          <p:cNvSpPr>
            <a:spLocks noGrp="1"/>
          </p:cNvSpPr>
          <p:nvPr>
            <p:ph type="title"/>
          </p:nvPr>
        </p:nvSpPr>
        <p:spPr/>
        <p:txBody>
          <a:bodyPr/>
          <a:lstStyle/>
          <a:p>
            <a:r>
              <a:rPr lang="en-US" dirty="0"/>
              <a:t>Referral From The Payor</a:t>
            </a:r>
          </a:p>
        </p:txBody>
      </p:sp>
      <p:sp>
        <p:nvSpPr>
          <p:cNvPr id="3" name="Content Placeholder 2">
            <a:extLst>
              <a:ext uri="{FF2B5EF4-FFF2-40B4-BE49-F238E27FC236}">
                <a16:creationId xmlns:a16="http://schemas.microsoft.com/office/drawing/2014/main" xmlns="" id="{CD62BA80-8E17-408A-AFB5-6B1ABD18994D}"/>
              </a:ext>
            </a:extLst>
          </p:cNvPr>
          <p:cNvSpPr>
            <a:spLocks noGrp="1"/>
          </p:cNvSpPr>
          <p:nvPr>
            <p:ph sz="half" idx="1"/>
          </p:nvPr>
        </p:nvSpPr>
        <p:spPr/>
        <p:txBody>
          <a:bodyPr/>
          <a:lstStyle/>
          <a:p>
            <a:pPr marL="342891" indent="-342891"/>
            <a:r>
              <a:rPr lang="en-US" dirty="0"/>
              <a:t>Service authorizations and re-authorizations</a:t>
            </a:r>
          </a:p>
          <a:p>
            <a:pPr lvl="1"/>
            <a:r>
              <a:rPr lang="en-US" sz="1800" dirty="0"/>
              <a:t>Unique referral codes assigned to every client referred to your agency</a:t>
            </a:r>
          </a:p>
          <a:p>
            <a:pPr lvl="1"/>
            <a:r>
              <a:rPr lang="en-US" sz="1800" dirty="0"/>
              <a:t>Authorization numbers must align with the service deliveries for billing purposes</a:t>
            </a:r>
          </a:p>
          <a:p>
            <a:pPr marL="342891" indent="-342891"/>
            <a:r>
              <a:rPr lang="en-US" dirty="0"/>
              <a:t>ICD codes</a:t>
            </a:r>
          </a:p>
          <a:p>
            <a:pPr lvl="1"/>
            <a:r>
              <a:rPr lang="en-US" sz="1800" dirty="0"/>
              <a:t>International Classifications of Diseases</a:t>
            </a:r>
          </a:p>
          <a:p>
            <a:pPr lvl="1"/>
            <a:r>
              <a:rPr lang="en-US" sz="1800" dirty="0"/>
              <a:t>Most service authorizations will include an ICD code that validates the clients need for service</a:t>
            </a:r>
          </a:p>
          <a:p>
            <a:pPr marL="342891" indent="-342891"/>
            <a:r>
              <a:rPr lang="en-US" dirty="0"/>
              <a:t>Unique patient ID’s</a:t>
            </a:r>
          </a:p>
          <a:p>
            <a:pPr lvl="1"/>
            <a:r>
              <a:rPr lang="en-US" sz="1800" dirty="0"/>
              <a:t>Medicaid numbers</a:t>
            </a:r>
          </a:p>
          <a:p>
            <a:pPr lvl="1"/>
            <a:r>
              <a:rPr lang="en-US" sz="1800" dirty="0"/>
              <a:t>Insurance carrier member ID</a:t>
            </a:r>
          </a:p>
          <a:p>
            <a:endParaRPr lang="en-US" dirty="0"/>
          </a:p>
        </p:txBody>
      </p:sp>
    </p:spTree>
    <p:extLst>
      <p:ext uri="{BB962C8B-B14F-4D97-AF65-F5344CB8AC3E}">
        <p14:creationId xmlns:p14="http://schemas.microsoft.com/office/powerpoint/2010/main" val="1446033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2A3B3-B0C9-4144-B855-24DDBBD2A149}"/>
              </a:ext>
            </a:extLst>
          </p:cNvPr>
          <p:cNvSpPr>
            <a:spLocks noGrp="1"/>
          </p:cNvSpPr>
          <p:nvPr>
            <p:ph type="title"/>
          </p:nvPr>
        </p:nvSpPr>
        <p:spPr/>
        <p:txBody>
          <a:bodyPr/>
          <a:lstStyle/>
          <a:p>
            <a:r>
              <a:rPr lang="en-US" dirty="0"/>
              <a:t>Tracking Patient Information</a:t>
            </a:r>
          </a:p>
        </p:txBody>
      </p:sp>
      <p:sp>
        <p:nvSpPr>
          <p:cNvPr id="3" name="Content Placeholder 2">
            <a:extLst>
              <a:ext uri="{FF2B5EF4-FFF2-40B4-BE49-F238E27FC236}">
                <a16:creationId xmlns:a16="http://schemas.microsoft.com/office/drawing/2014/main" xmlns="" id="{7F8B2AD8-8162-4521-B378-C79C484F74A6}"/>
              </a:ext>
            </a:extLst>
          </p:cNvPr>
          <p:cNvSpPr>
            <a:spLocks noGrp="1"/>
          </p:cNvSpPr>
          <p:nvPr>
            <p:ph sz="half" idx="1"/>
          </p:nvPr>
        </p:nvSpPr>
        <p:spPr/>
        <p:txBody>
          <a:bodyPr/>
          <a:lstStyle/>
          <a:p>
            <a:pPr marL="342891" indent="-342891"/>
            <a:r>
              <a:rPr lang="en-US" dirty="0"/>
              <a:t>Unique opportunity to capture patient data</a:t>
            </a:r>
          </a:p>
          <a:p>
            <a:pPr lvl="2"/>
            <a:r>
              <a:rPr lang="en-US" dirty="0"/>
              <a:t>Nobody has access to your clients like you do</a:t>
            </a:r>
          </a:p>
          <a:p>
            <a:pPr marL="342891" indent="-342891"/>
            <a:r>
              <a:rPr lang="en-US" dirty="0"/>
              <a:t>Chronic health conditions can guide data to capture</a:t>
            </a:r>
          </a:p>
          <a:p>
            <a:pPr marL="342891" indent="-342891"/>
            <a:r>
              <a:rPr lang="en-US" dirty="0"/>
              <a:t>Consolidate and Analyze Data To:</a:t>
            </a:r>
          </a:p>
          <a:p>
            <a:pPr lvl="2"/>
            <a:r>
              <a:rPr lang="en-US" dirty="0"/>
              <a:t>Identify issues or concerns</a:t>
            </a:r>
          </a:p>
          <a:p>
            <a:pPr lvl="2"/>
            <a:r>
              <a:rPr lang="en-US" dirty="0"/>
              <a:t>Analyze trends</a:t>
            </a:r>
          </a:p>
          <a:p>
            <a:pPr lvl="2"/>
            <a:r>
              <a:rPr lang="en-US" dirty="0"/>
              <a:t>Provide evidence</a:t>
            </a:r>
          </a:p>
          <a:p>
            <a:pPr lvl="2"/>
            <a:r>
              <a:rPr lang="en-US" dirty="0"/>
              <a:t>Identify areas of improvement</a:t>
            </a:r>
          </a:p>
          <a:p>
            <a:endParaRPr lang="en-US" dirty="0"/>
          </a:p>
        </p:txBody>
      </p:sp>
    </p:spTree>
    <p:extLst>
      <p:ext uri="{BB962C8B-B14F-4D97-AF65-F5344CB8AC3E}">
        <p14:creationId xmlns:p14="http://schemas.microsoft.com/office/powerpoint/2010/main" val="56552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17EAB7-CD75-4E40-86F7-5D85981BC49A}"/>
              </a:ext>
            </a:extLst>
          </p:cNvPr>
          <p:cNvSpPr>
            <a:spLocks noGrp="1"/>
          </p:cNvSpPr>
          <p:nvPr>
            <p:ph type="title"/>
          </p:nvPr>
        </p:nvSpPr>
        <p:spPr/>
        <p:txBody>
          <a:bodyPr/>
          <a:lstStyle/>
          <a:p>
            <a:r>
              <a:rPr lang="en-US" dirty="0"/>
              <a:t>Standardized Data Capture</a:t>
            </a:r>
          </a:p>
        </p:txBody>
      </p:sp>
      <p:sp>
        <p:nvSpPr>
          <p:cNvPr id="4" name="Content Placeholder 4">
            <a:extLst>
              <a:ext uri="{FF2B5EF4-FFF2-40B4-BE49-F238E27FC236}">
                <a16:creationId xmlns:a16="http://schemas.microsoft.com/office/drawing/2014/main" xmlns="" id="{08BE683D-A8D7-40C5-A42E-3C81D5721004}"/>
              </a:ext>
            </a:extLst>
          </p:cNvPr>
          <p:cNvSpPr>
            <a:spLocks noGrp="1"/>
          </p:cNvSpPr>
          <p:nvPr>
            <p:ph sz="half" idx="1"/>
          </p:nvPr>
        </p:nvSpPr>
        <p:spPr>
          <a:xfrm>
            <a:off x="838200" y="1825625"/>
            <a:ext cx="10515600" cy="4351339"/>
          </a:xfrm>
        </p:spPr>
        <p:txBody>
          <a:bodyPr>
            <a:normAutofit/>
          </a:bodyPr>
          <a:lstStyle/>
          <a:p>
            <a:r>
              <a:rPr lang="en-US" sz="2400" dirty="0"/>
              <a:t>Without standards, same data is captured differently</a:t>
            </a:r>
          </a:p>
        </p:txBody>
      </p:sp>
      <p:pic>
        <p:nvPicPr>
          <p:cNvPr id="5" name="Picture 4">
            <a:extLst>
              <a:ext uri="{FF2B5EF4-FFF2-40B4-BE49-F238E27FC236}">
                <a16:creationId xmlns:a16="http://schemas.microsoft.com/office/drawing/2014/main" xmlns="" id="{D41591D1-7E89-4A44-BC02-5D734030DFA5}"/>
              </a:ext>
            </a:extLst>
          </p:cNvPr>
          <p:cNvPicPr>
            <a:picLocks noChangeAspect="1"/>
          </p:cNvPicPr>
          <p:nvPr/>
        </p:nvPicPr>
        <p:blipFill>
          <a:blip r:embed="rId3"/>
          <a:stretch>
            <a:fillRect/>
          </a:stretch>
        </p:blipFill>
        <p:spPr>
          <a:xfrm>
            <a:off x="6829659" y="2457981"/>
            <a:ext cx="3575528" cy="3575528"/>
          </a:xfrm>
          <a:prstGeom prst="rect">
            <a:avLst/>
          </a:prstGeom>
        </p:spPr>
      </p:pic>
      <p:graphicFrame>
        <p:nvGraphicFramePr>
          <p:cNvPr id="6" name="Table 5">
            <a:extLst>
              <a:ext uri="{FF2B5EF4-FFF2-40B4-BE49-F238E27FC236}">
                <a16:creationId xmlns:a16="http://schemas.microsoft.com/office/drawing/2014/main" xmlns="" id="{6C5C14F9-3455-4A79-9E04-3002578ED03B}"/>
              </a:ext>
            </a:extLst>
          </p:cNvPr>
          <p:cNvGraphicFramePr>
            <a:graphicFrameLocks noGrp="1"/>
          </p:cNvGraphicFramePr>
          <p:nvPr>
            <p:extLst>
              <p:ext uri="{D42A27DB-BD31-4B8C-83A1-F6EECF244321}">
                <p14:modId xmlns:p14="http://schemas.microsoft.com/office/powerpoint/2010/main" val="3844760866"/>
              </p:ext>
            </p:extLst>
          </p:nvPr>
        </p:nvGraphicFramePr>
        <p:xfrm>
          <a:off x="2859984" y="2338033"/>
          <a:ext cx="2730129" cy="3713129"/>
        </p:xfrm>
        <a:graphic>
          <a:graphicData uri="http://schemas.openxmlformats.org/drawingml/2006/table">
            <a:tbl>
              <a:tblPr firstRow="1" bandRow="1">
                <a:tableStyleId>{5C22544A-7EE6-4342-B048-85BDC9FD1C3A}</a:tableStyleId>
              </a:tblPr>
              <a:tblGrid>
                <a:gridCol w="2730129">
                  <a:extLst>
                    <a:ext uri="{9D8B030D-6E8A-4147-A177-3AD203B41FA5}">
                      <a16:colId xmlns:a16="http://schemas.microsoft.com/office/drawing/2014/main" xmlns="" val="368944827"/>
                    </a:ext>
                  </a:extLst>
                </a:gridCol>
              </a:tblGrid>
              <a:tr h="530447">
                <a:tc>
                  <a:txBody>
                    <a:bodyPr/>
                    <a:lstStyle/>
                    <a:p>
                      <a:pPr algn="ctr">
                        <a:lnSpc>
                          <a:spcPct val="150000"/>
                        </a:lnSpc>
                      </a:pPr>
                      <a:r>
                        <a:rPr lang="en-US" sz="1600" dirty="0">
                          <a:solidFill>
                            <a:srgbClr val="002060"/>
                          </a:solidFill>
                        </a:rPr>
                        <a:t>Example: Date</a:t>
                      </a:r>
                    </a:p>
                  </a:txBody>
                  <a:tcPr>
                    <a:solidFill>
                      <a:srgbClr val="92D050"/>
                    </a:solidFill>
                  </a:tcPr>
                </a:tc>
                <a:extLst>
                  <a:ext uri="{0D108BD9-81ED-4DB2-BD59-A6C34878D82A}">
                    <a16:rowId xmlns:a16="http://schemas.microsoft.com/office/drawing/2014/main" xmlns="" val="2091421394"/>
                  </a:ext>
                </a:extLst>
              </a:tr>
              <a:tr h="530447">
                <a:tc>
                  <a:txBody>
                    <a:bodyPr/>
                    <a:lstStyle/>
                    <a:p>
                      <a:pPr lvl="0" algn="ctr"/>
                      <a:r>
                        <a:rPr lang="en-US" sz="1900" kern="1200" dirty="0">
                          <a:solidFill>
                            <a:schemeClr val="dk1"/>
                          </a:solidFill>
                          <a:effectLst/>
                          <a:latin typeface="+mn-lt"/>
                          <a:ea typeface="+mn-ea"/>
                          <a:cs typeface="+mn-cs"/>
                        </a:rPr>
                        <a:t>08/29/2018</a:t>
                      </a:r>
                    </a:p>
                  </a:txBody>
                  <a:tcPr/>
                </a:tc>
                <a:extLst>
                  <a:ext uri="{0D108BD9-81ED-4DB2-BD59-A6C34878D82A}">
                    <a16:rowId xmlns:a16="http://schemas.microsoft.com/office/drawing/2014/main" xmlns="" val="1397796493"/>
                  </a:ext>
                </a:extLst>
              </a:tr>
              <a:tr h="530447">
                <a:tc>
                  <a:txBody>
                    <a:bodyPr/>
                    <a:lstStyle/>
                    <a:p>
                      <a:pPr algn="ctr">
                        <a:lnSpc>
                          <a:spcPct val="150000"/>
                        </a:lnSpc>
                      </a:pPr>
                      <a:r>
                        <a:rPr lang="en-US" sz="1600" dirty="0"/>
                        <a:t>8/29/2018</a:t>
                      </a:r>
                    </a:p>
                  </a:txBody>
                  <a:tcPr/>
                </a:tc>
                <a:extLst>
                  <a:ext uri="{0D108BD9-81ED-4DB2-BD59-A6C34878D82A}">
                    <a16:rowId xmlns:a16="http://schemas.microsoft.com/office/drawing/2014/main" xmlns="" val="2593279353"/>
                  </a:ext>
                </a:extLst>
              </a:tr>
              <a:tr h="530447">
                <a:tc>
                  <a:txBody>
                    <a:bodyPr/>
                    <a:lstStyle/>
                    <a:p>
                      <a:pPr algn="ctr">
                        <a:lnSpc>
                          <a:spcPct val="150000"/>
                        </a:lnSpc>
                      </a:pPr>
                      <a:r>
                        <a:rPr lang="en-US" sz="1600" dirty="0"/>
                        <a:t>8/29/18</a:t>
                      </a:r>
                    </a:p>
                  </a:txBody>
                  <a:tcPr/>
                </a:tc>
                <a:extLst>
                  <a:ext uri="{0D108BD9-81ED-4DB2-BD59-A6C34878D82A}">
                    <a16:rowId xmlns:a16="http://schemas.microsoft.com/office/drawing/2014/main" xmlns="" val="3134066933"/>
                  </a:ext>
                </a:extLst>
              </a:tr>
              <a:tr h="530447">
                <a:tc>
                  <a:txBody>
                    <a:bodyPr/>
                    <a:lstStyle/>
                    <a:p>
                      <a:pPr algn="ctr">
                        <a:lnSpc>
                          <a:spcPct val="150000"/>
                        </a:lnSpc>
                      </a:pPr>
                      <a:r>
                        <a:rPr lang="en-US" sz="1600" dirty="0"/>
                        <a:t>08/29/18</a:t>
                      </a:r>
                    </a:p>
                  </a:txBody>
                  <a:tcPr/>
                </a:tc>
                <a:extLst>
                  <a:ext uri="{0D108BD9-81ED-4DB2-BD59-A6C34878D82A}">
                    <a16:rowId xmlns:a16="http://schemas.microsoft.com/office/drawing/2014/main" xmlns="" val="925204895"/>
                  </a:ext>
                </a:extLst>
              </a:tr>
              <a:tr h="530447">
                <a:tc>
                  <a:txBody>
                    <a:bodyPr/>
                    <a:lstStyle/>
                    <a:p>
                      <a:pPr algn="ctr">
                        <a:lnSpc>
                          <a:spcPct val="150000"/>
                        </a:lnSpc>
                      </a:pPr>
                      <a:r>
                        <a:rPr lang="en-US" sz="1600" dirty="0"/>
                        <a:t>Tuesday, August 29, 2018</a:t>
                      </a:r>
                    </a:p>
                  </a:txBody>
                  <a:tcPr/>
                </a:tc>
                <a:extLst>
                  <a:ext uri="{0D108BD9-81ED-4DB2-BD59-A6C34878D82A}">
                    <a16:rowId xmlns:a16="http://schemas.microsoft.com/office/drawing/2014/main" xmlns="" val="1195231767"/>
                  </a:ext>
                </a:extLst>
              </a:tr>
              <a:tr h="530447">
                <a:tc>
                  <a:txBody>
                    <a:bodyPr/>
                    <a:lstStyle/>
                    <a:p>
                      <a:pPr algn="ctr">
                        <a:lnSpc>
                          <a:spcPct val="150000"/>
                        </a:lnSpc>
                      </a:pPr>
                      <a:r>
                        <a:rPr lang="en-US" sz="1600" dirty="0"/>
                        <a:t>2018/08/29</a:t>
                      </a:r>
                    </a:p>
                  </a:txBody>
                  <a:tcPr/>
                </a:tc>
                <a:extLst>
                  <a:ext uri="{0D108BD9-81ED-4DB2-BD59-A6C34878D82A}">
                    <a16:rowId xmlns:a16="http://schemas.microsoft.com/office/drawing/2014/main" xmlns="" val="1671939274"/>
                  </a:ext>
                </a:extLst>
              </a:tr>
            </a:tbl>
          </a:graphicData>
        </a:graphic>
      </p:graphicFrame>
    </p:spTree>
    <p:extLst>
      <p:ext uri="{BB962C8B-B14F-4D97-AF65-F5344CB8AC3E}">
        <p14:creationId xmlns:p14="http://schemas.microsoft.com/office/powerpoint/2010/main" val="144073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sz="half" idx="1"/>
          </p:nvPr>
        </p:nvSpPr>
        <p:spPr>
          <a:xfrm>
            <a:off x="1464817" y="1514524"/>
            <a:ext cx="10515600" cy="4351338"/>
          </a:xfrm>
        </p:spPr>
        <p:txBody>
          <a:bodyPr>
            <a:normAutofit fontScale="92500" lnSpcReduction="10000"/>
          </a:bodyPr>
          <a:lstStyle/>
          <a:p>
            <a:r>
              <a:rPr lang="en-US" dirty="0"/>
              <a:t>Introduction</a:t>
            </a:r>
          </a:p>
          <a:p>
            <a:r>
              <a:rPr lang="en-US" dirty="0" smtClean="0"/>
              <a:t>Data</a:t>
            </a:r>
          </a:p>
          <a:p>
            <a:pPr lvl="1"/>
            <a:r>
              <a:rPr lang="en-US" dirty="0" smtClean="0"/>
              <a:t>What is it?</a:t>
            </a:r>
            <a:endParaRPr lang="en-US" dirty="0"/>
          </a:p>
          <a:p>
            <a:pPr lvl="1"/>
            <a:r>
              <a:rPr lang="en-US" dirty="0"/>
              <a:t>What is driving the need?</a:t>
            </a:r>
          </a:p>
          <a:p>
            <a:r>
              <a:rPr lang="en-US" dirty="0" smtClean="0"/>
              <a:t>VNA Case Study</a:t>
            </a:r>
          </a:p>
          <a:p>
            <a:r>
              <a:rPr lang="en-US" dirty="0" smtClean="0"/>
              <a:t>Challenges we face</a:t>
            </a:r>
            <a:endParaRPr lang="en-US" dirty="0"/>
          </a:p>
          <a:p>
            <a:r>
              <a:rPr lang="en-US" dirty="0"/>
              <a:t>What have we learned?</a:t>
            </a:r>
          </a:p>
          <a:p>
            <a:r>
              <a:rPr lang="en-US" dirty="0"/>
              <a:t>What data should we capture?</a:t>
            </a:r>
          </a:p>
          <a:p>
            <a:r>
              <a:rPr lang="en-US" dirty="0"/>
              <a:t>How do we capture this data?</a:t>
            </a:r>
          </a:p>
          <a:p>
            <a:r>
              <a:rPr lang="en-US" dirty="0"/>
              <a:t>How do we share this data?</a:t>
            </a:r>
          </a:p>
        </p:txBody>
      </p:sp>
      <p:sp>
        <p:nvSpPr>
          <p:cNvPr id="4" name="Rectangle 3">
            <a:extLst>
              <a:ext uri="{FF2B5EF4-FFF2-40B4-BE49-F238E27FC236}">
                <a16:creationId xmlns:a16="http://schemas.microsoft.com/office/drawing/2014/main" xmlns="" id="{51BEEB9C-A017-4E8C-977A-061A85549F30}"/>
              </a:ext>
            </a:extLst>
          </p:cNvPr>
          <p:cNvSpPr/>
          <p:nvPr/>
        </p:nvSpPr>
        <p:spPr>
          <a:xfrm>
            <a:off x="5224130" y="6303397"/>
            <a:ext cx="1498487"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Calibri" panose="020F0502020204030204" pitchFamily="34" charset="0"/>
              </a:rPr>
              <a:t>PROPRIETARY</a:t>
            </a:r>
            <a:endParaRPr lang="en-US" dirty="0"/>
          </a:p>
        </p:txBody>
      </p:sp>
    </p:spTree>
    <p:extLst>
      <p:ext uri="{BB962C8B-B14F-4D97-AF65-F5344CB8AC3E}">
        <p14:creationId xmlns:p14="http://schemas.microsoft.com/office/powerpoint/2010/main" val="3425239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4E7A7D-D04D-493B-8590-C63C21B30452}"/>
              </a:ext>
            </a:extLst>
          </p:cNvPr>
          <p:cNvSpPr>
            <a:spLocks noGrp="1"/>
          </p:cNvSpPr>
          <p:nvPr>
            <p:ph type="title"/>
          </p:nvPr>
        </p:nvSpPr>
        <p:spPr/>
        <p:txBody>
          <a:bodyPr>
            <a:normAutofit fontScale="90000"/>
          </a:bodyPr>
          <a:lstStyle/>
          <a:p>
            <a:r>
              <a:rPr lang="en-US" dirty="0" smtClean="0"/>
              <a:t>Social Determinants of Health</a:t>
            </a:r>
            <a:endParaRPr lang="en-US" dirty="0"/>
          </a:p>
        </p:txBody>
      </p:sp>
      <p:pic>
        <p:nvPicPr>
          <p:cNvPr id="4" name="Content Placeholder 8">
            <a:extLst>
              <a:ext uri="{FF2B5EF4-FFF2-40B4-BE49-F238E27FC236}">
                <a16:creationId xmlns:a16="http://schemas.microsoft.com/office/drawing/2014/main" xmlns="" id="{C9B03D52-CC84-44A0-9C52-CF2C8EA6A91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61079" y="1442337"/>
            <a:ext cx="10889717" cy="5343476"/>
          </a:xfrm>
          <a:prstGeom prst="rect">
            <a:avLst/>
          </a:prstGeom>
        </p:spPr>
      </p:pic>
    </p:spTree>
    <p:extLst>
      <p:ext uri="{BB962C8B-B14F-4D97-AF65-F5344CB8AC3E}">
        <p14:creationId xmlns:p14="http://schemas.microsoft.com/office/powerpoint/2010/main" val="3445335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58351542-941E-4749-92A2-C1B5A12BEA7C}"/>
              </a:ext>
            </a:extLst>
          </p:cNvPr>
          <p:cNvSpPr txBox="1">
            <a:spLocks/>
          </p:cNvSpPr>
          <p:nvPr/>
        </p:nvSpPr>
        <p:spPr>
          <a:xfrm>
            <a:off x="2349309" y="2111399"/>
            <a:ext cx="7493391" cy="2790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700" b="1" dirty="0">
                <a:solidFill>
                  <a:srgbClr val="77973D"/>
                </a:solidFill>
                <a:latin typeface="+mj-lt"/>
                <a:ea typeface="+mj-ea"/>
                <a:cs typeface="+mj-cs"/>
              </a:rPr>
              <a:t>Evidence-Based Approaches &amp; Data-Based Decision Making</a:t>
            </a:r>
          </a:p>
          <a:p>
            <a:pPr algn="ctr"/>
            <a:endParaRPr lang="en-US" sz="4000" dirty="0">
              <a:solidFill>
                <a:srgbClr val="77973D"/>
              </a:solidFill>
            </a:endParaRPr>
          </a:p>
          <a:p>
            <a:pPr algn="ctr"/>
            <a:endParaRPr lang="en-US" sz="6000" b="1" spc="51" dirty="0">
              <a:ln w="9525" cmpd="sng">
                <a:solidFill>
                  <a:schemeClr val="accent1"/>
                </a:solidFill>
                <a:prstDash val="solid"/>
              </a:ln>
              <a:solidFill>
                <a:srgbClr val="77973D"/>
              </a:solidFill>
              <a:effectLst>
                <a:glow rad="38100">
                  <a:schemeClr val="accent1">
                    <a:alpha val="40000"/>
                  </a:schemeClr>
                </a:glow>
              </a:effectLst>
            </a:endParaRPr>
          </a:p>
        </p:txBody>
      </p:sp>
      <p:sp>
        <p:nvSpPr>
          <p:cNvPr id="5" name="Rectangle 4">
            <a:extLst>
              <a:ext uri="{FF2B5EF4-FFF2-40B4-BE49-F238E27FC236}">
                <a16:creationId xmlns:a16="http://schemas.microsoft.com/office/drawing/2014/main" xmlns="" id="{16600995-4119-4E1C-AEB0-27F676A6684C}"/>
              </a:ext>
            </a:extLst>
          </p:cNvPr>
          <p:cNvSpPr/>
          <p:nvPr/>
        </p:nvSpPr>
        <p:spPr>
          <a:xfrm>
            <a:off x="2557393" y="3506831"/>
            <a:ext cx="6990471" cy="1938992"/>
          </a:xfrm>
          <a:prstGeom prst="rect">
            <a:avLst/>
          </a:prstGeom>
        </p:spPr>
        <p:txBody>
          <a:bodyPr wrap="square">
            <a:spAutoFit/>
          </a:bodyPr>
          <a:lstStyle/>
          <a:p>
            <a:pPr algn="ctr"/>
            <a:r>
              <a:rPr lang="en-US" sz="6000" b="1" spc="51" dirty="0">
                <a:ln w="9525" cmpd="sng">
                  <a:solidFill>
                    <a:schemeClr val="accent1"/>
                  </a:solidFill>
                  <a:prstDash val="solid"/>
                </a:ln>
                <a:solidFill>
                  <a:srgbClr val="77973D"/>
                </a:solidFill>
                <a:effectLst>
                  <a:glow rad="38100">
                    <a:schemeClr val="accent1">
                      <a:alpha val="40000"/>
                    </a:schemeClr>
                  </a:glow>
                </a:effectLst>
              </a:rPr>
              <a:t>Lowered Costs &amp; Better Care</a:t>
            </a:r>
          </a:p>
        </p:txBody>
      </p:sp>
      <p:sp>
        <p:nvSpPr>
          <p:cNvPr id="6" name="Rectangle 5">
            <a:extLst>
              <a:ext uri="{FF2B5EF4-FFF2-40B4-BE49-F238E27FC236}">
                <a16:creationId xmlns:a16="http://schemas.microsoft.com/office/drawing/2014/main" xmlns="" id="{197F8CC1-5941-4F25-AE4A-87D22B0848A5}"/>
              </a:ext>
            </a:extLst>
          </p:cNvPr>
          <p:cNvSpPr/>
          <p:nvPr/>
        </p:nvSpPr>
        <p:spPr>
          <a:xfrm>
            <a:off x="5725551" y="2733249"/>
            <a:ext cx="740899" cy="1200329"/>
          </a:xfrm>
          <a:prstGeom prst="rect">
            <a:avLst/>
          </a:prstGeom>
        </p:spPr>
        <p:txBody>
          <a:bodyPr wrap="square">
            <a:spAutoFit/>
          </a:bodyPr>
          <a:lstStyle/>
          <a:p>
            <a:pPr algn="ctr"/>
            <a:r>
              <a:rPr lang="en-US" sz="7200" dirty="0">
                <a:solidFill>
                  <a:srgbClr val="77973D"/>
                </a:solidFill>
              </a:rPr>
              <a:t>=</a:t>
            </a:r>
          </a:p>
        </p:txBody>
      </p:sp>
    </p:spTree>
    <p:extLst>
      <p:ext uri="{BB962C8B-B14F-4D97-AF65-F5344CB8AC3E}">
        <p14:creationId xmlns:p14="http://schemas.microsoft.com/office/powerpoint/2010/main" val="31222172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BC0D9AFB-1B4D-453B-9C4E-B6C7F7F66AA1}"/>
              </a:ext>
            </a:extLst>
          </p:cNvPr>
          <p:cNvSpPr txBox="1">
            <a:spLocks/>
          </p:cNvSpPr>
          <p:nvPr/>
        </p:nvSpPr>
        <p:spPr>
          <a:xfrm>
            <a:off x="1565822" y="1103349"/>
            <a:ext cx="9060364" cy="4202723"/>
          </a:xfrm>
          <a:prstGeom prst="rect">
            <a:avLst/>
          </a:prstGeom>
        </p:spPr>
        <p:txBody>
          <a:bodyPr anchor="ctr">
            <a:normAutofit fontScale="97500"/>
          </a:bodyPr>
          <a:lstStyle>
            <a:lvl1pPr algn="l" defTabSz="457200" rtl="0" eaLnBrk="1" latinLnBrk="0" hangingPunct="1">
              <a:spcBef>
                <a:spcPct val="0"/>
              </a:spcBef>
              <a:buNone/>
              <a:defRPr sz="4400" b="1" kern="1200" baseline="0">
                <a:solidFill>
                  <a:srgbClr val="003952"/>
                </a:solidFill>
                <a:latin typeface="+mj-lt"/>
                <a:ea typeface="+mj-ea"/>
                <a:cs typeface="+mj-cs"/>
              </a:defRPr>
            </a:lvl1pPr>
          </a:lstStyle>
          <a:p>
            <a:pPr algn="ctr"/>
            <a:r>
              <a:rPr lang="en-US" sz="2800" dirty="0"/>
              <a:t>Even a few simple </a:t>
            </a:r>
            <a:br>
              <a:rPr lang="en-US" sz="2800" dirty="0"/>
            </a:br>
            <a:r>
              <a:rPr lang="en-US" sz="2800" dirty="0"/>
              <a:t>interventions can have an </a:t>
            </a:r>
            <a:br>
              <a:rPr lang="en-US" sz="2800" dirty="0"/>
            </a:br>
            <a:r>
              <a:rPr lang="en-US" sz="2800" dirty="0"/>
              <a:t/>
            </a:r>
            <a:br>
              <a:rPr lang="en-US" sz="2800" dirty="0"/>
            </a:br>
            <a:r>
              <a:rPr lang="en-US" sz="2800" dirty="0"/>
              <a:t/>
            </a:r>
            <a:br>
              <a:rPr lang="en-US" sz="2800" dirty="0"/>
            </a:br>
            <a:r>
              <a:rPr lang="en-US" sz="2800" dirty="0"/>
              <a:t>when</a:t>
            </a:r>
            <a:br>
              <a:rPr lang="en-US" sz="2800" dirty="0"/>
            </a:br>
            <a:endParaRPr lang="en-US" sz="2800" dirty="0"/>
          </a:p>
        </p:txBody>
      </p:sp>
      <p:sp>
        <p:nvSpPr>
          <p:cNvPr id="5" name="Rectangle 4">
            <a:extLst>
              <a:ext uri="{FF2B5EF4-FFF2-40B4-BE49-F238E27FC236}">
                <a16:creationId xmlns:a16="http://schemas.microsoft.com/office/drawing/2014/main" xmlns="" id="{E73423D9-EDAB-423A-861E-5AF7EB15737D}"/>
              </a:ext>
            </a:extLst>
          </p:cNvPr>
          <p:cNvSpPr/>
          <p:nvPr/>
        </p:nvSpPr>
        <p:spPr>
          <a:xfrm>
            <a:off x="1119558" y="2739616"/>
            <a:ext cx="9869257" cy="1015663"/>
          </a:xfrm>
          <a:prstGeom prst="rect">
            <a:avLst/>
          </a:prstGeom>
          <a:noFill/>
        </p:spPr>
        <p:txBody>
          <a:bodyPr wrap="square" lIns="91440" tIns="45720" rIns="91440" bIns="45720">
            <a:spAutoFit/>
          </a:bodyPr>
          <a:lstStyle/>
          <a:p>
            <a:pPr algn="ctr"/>
            <a:r>
              <a:rPr lang="en-US" sz="6000" b="1" dirty="0">
                <a:ln w="22225">
                  <a:solidFill>
                    <a:schemeClr val="accent1">
                      <a:lumMod val="50000"/>
                    </a:schemeClr>
                  </a:solidFill>
                  <a:prstDash val="solid"/>
                </a:ln>
                <a:solidFill>
                  <a:schemeClr val="accent1">
                    <a:lumMod val="75000"/>
                  </a:schemeClr>
                </a:solidFill>
              </a:rPr>
              <a:t>ENORMOUS IMPACT</a:t>
            </a:r>
          </a:p>
        </p:txBody>
      </p:sp>
      <p:sp>
        <p:nvSpPr>
          <p:cNvPr id="6" name="Rectangle 5">
            <a:extLst>
              <a:ext uri="{FF2B5EF4-FFF2-40B4-BE49-F238E27FC236}">
                <a16:creationId xmlns:a16="http://schemas.microsoft.com/office/drawing/2014/main" xmlns="" id="{24E62523-6F5E-4501-A787-C8C5040A7DFB}"/>
              </a:ext>
            </a:extLst>
          </p:cNvPr>
          <p:cNvSpPr/>
          <p:nvPr/>
        </p:nvSpPr>
        <p:spPr>
          <a:xfrm>
            <a:off x="1565822" y="3915171"/>
            <a:ext cx="9060364" cy="1015663"/>
          </a:xfrm>
          <a:prstGeom prst="rect">
            <a:avLst/>
          </a:prstGeom>
          <a:noFill/>
        </p:spPr>
        <p:txBody>
          <a:bodyPr wrap="square" lIns="91440" tIns="45720" rIns="91440" bIns="45720">
            <a:spAutoFit/>
          </a:bodyPr>
          <a:lstStyle/>
          <a:p>
            <a:pPr algn="ctr"/>
            <a:r>
              <a:rPr lang="en-US" sz="6000" b="1" dirty="0">
                <a:ln w="22225">
                  <a:solidFill>
                    <a:schemeClr val="accent1">
                      <a:lumMod val="50000"/>
                    </a:schemeClr>
                  </a:solidFill>
                  <a:prstDash val="solid"/>
                </a:ln>
                <a:solidFill>
                  <a:schemeClr val="accent1">
                    <a:lumMod val="75000"/>
                  </a:schemeClr>
                </a:solidFill>
              </a:rPr>
              <a:t>SCALED UP</a:t>
            </a:r>
          </a:p>
        </p:txBody>
      </p:sp>
    </p:spTree>
    <p:extLst>
      <p:ext uri="{BB962C8B-B14F-4D97-AF65-F5344CB8AC3E}">
        <p14:creationId xmlns:p14="http://schemas.microsoft.com/office/powerpoint/2010/main" val="2411074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7"/>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9132920-1874-439B-8762-6A98DD5A1E05}"/>
              </a:ext>
            </a:extLst>
          </p:cNvPr>
          <p:cNvSpPr>
            <a:spLocks noGrp="1"/>
          </p:cNvSpPr>
          <p:nvPr>
            <p:ph type="title"/>
          </p:nvPr>
        </p:nvSpPr>
        <p:spPr>
          <a:xfrm>
            <a:off x="6112827" y="1350497"/>
            <a:ext cx="6245157" cy="1618727"/>
          </a:xfrm>
        </p:spPr>
        <p:txBody>
          <a:bodyPr vert="horz" lIns="91440" tIns="45720" rIns="91440" bIns="45720" rtlCol="0" anchor="ctr">
            <a:normAutofit/>
          </a:bodyPr>
          <a:lstStyle/>
          <a:p>
            <a:r>
              <a:rPr lang="en-US" dirty="0">
                <a:solidFill>
                  <a:srgbClr val="000000"/>
                </a:solidFill>
              </a:rPr>
              <a:t>How Do We Capture This Data?</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14A978D3-CF35-4761-A785-A6A58865B321}"/>
              </a:ext>
            </a:extLst>
          </p:cNvPr>
          <p:cNvPicPr>
            <a:picLocks noChangeAspect="1"/>
          </p:cNvPicPr>
          <p:nvPr/>
        </p:nvPicPr>
        <p:blipFill>
          <a:blip r:embed="rId3"/>
          <a:stretch>
            <a:fillRect/>
          </a:stretch>
        </p:blipFill>
        <p:spPr>
          <a:xfrm>
            <a:off x="429353" y="2159861"/>
            <a:ext cx="3661831" cy="2558484"/>
          </a:xfrm>
          <a:prstGeom prst="rect">
            <a:avLst/>
          </a:prstGeom>
        </p:spPr>
      </p:pic>
    </p:spTree>
    <p:extLst>
      <p:ext uri="{BB962C8B-B14F-4D97-AF65-F5344CB8AC3E}">
        <p14:creationId xmlns:p14="http://schemas.microsoft.com/office/powerpoint/2010/main" val="3423817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1806F0-E89D-4B18-90FA-E1E12CF60896}"/>
              </a:ext>
            </a:extLst>
          </p:cNvPr>
          <p:cNvSpPr>
            <a:spLocks noGrp="1"/>
          </p:cNvSpPr>
          <p:nvPr>
            <p:ph type="title"/>
          </p:nvPr>
        </p:nvSpPr>
        <p:spPr>
          <a:xfrm>
            <a:off x="758735" y="1104427"/>
            <a:ext cx="5120115" cy="1692795"/>
          </a:xfrm>
        </p:spPr>
        <p:txBody>
          <a:bodyPr vert="horz" lIns="91440" tIns="45720" rIns="91440" bIns="45720" rtlCol="0" anchor="ctr">
            <a:normAutofit/>
          </a:bodyPr>
          <a:lstStyle/>
          <a:p>
            <a:r>
              <a:rPr lang="en-US" dirty="0"/>
              <a:t>Technology</a:t>
            </a: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8C4740AE-35C5-4878-8BF3-55FA7E0A1D96}"/>
              </a:ext>
            </a:extLst>
          </p:cNvPr>
          <p:cNvSpPr>
            <a:spLocks noGrp="1"/>
          </p:cNvSpPr>
          <p:nvPr>
            <p:ph sz="half" idx="1"/>
          </p:nvPr>
        </p:nvSpPr>
        <p:spPr>
          <a:xfrm>
            <a:off x="655325" y="2575034"/>
            <a:ext cx="5998399" cy="3893845"/>
          </a:xfrm>
        </p:spPr>
        <p:txBody>
          <a:bodyPr vert="horz" lIns="91440" tIns="45720" rIns="91440" bIns="45720" rtlCol="0">
            <a:normAutofit/>
          </a:bodyPr>
          <a:lstStyle/>
          <a:p>
            <a:pPr marL="342891"/>
            <a:r>
              <a:rPr lang="en-US" sz="1800" dirty="0"/>
              <a:t>Software Applications with Databases</a:t>
            </a:r>
          </a:p>
          <a:p>
            <a:pPr lvl="2"/>
            <a:r>
              <a:rPr lang="en-US" sz="1800" dirty="0"/>
              <a:t>Spreadsheets will not be effective</a:t>
            </a:r>
          </a:p>
          <a:p>
            <a:pPr lvl="2"/>
            <a:r>
              <a:rPr lang="en-US" sz="1800" dirty="0"/>
              <a:t>Lots of data to capture and we need a clean and effective way to do it</a:t>
            </a:r>
          </a:p>
          <a:p>
            <a:pPr lvl="2"/>
            <a:r>
              <a:rPr lang="en-US" sz="1800" dirty="0"/>
              <a:t>Centralized Databases</a:t>
            </a:r>
          </a:p>
          <a:p>
            <a:pPr lvl="3"/>
            <a:r>
              <a:rPr lang="en-US" dirty="0"/>
              <a:t>Visibility across multiple providers</a:t>
            </a:r>
          </a:p>
          <a:p>
            <a:pPr lvl="3"/>
            <a:r>
              <a:rPr lang="en-US" dirty="0"/>
              <a:t>Visibility across the national network </a:t>
            </a:r>
          </a:p>
          <a:p>
            <a:pPr marL="342891"/>
            <a:r>
              <a:rPr lang="en-US" sz="1800" dirty="0"/>
              <a:t>Incorporated Data Analytic Tools</a:t>
            </a:r>
          </a:p>
          <a:p>
            <a:pPr marL="342891"/>
            <a:r>
              <a:rPr lang="en-US" sz="1800" dirty="0"/>
              <a:t>Workflow Engines</a:t>
            </a:r>
          </a:p>
          <a:p>
            <a:pPr marL="342891"/>
            <a:r>
              <a:rPr lang="en-US" sz="1800" dirty="0"/>
              <a:t>Enhanced Messaging</a:t>
            </a:r>
          </a:p>
          <a:p>
            <a:pPr lvl="2"/>
            <a:r>
              <a:rPr lang="en-US" sz="1800" dirty="0"/>
              <a:t>Messages sent to appropriate people based upon certain actions</a:t>
            </a:r>
          </a:p>
          <a:p>
            <a:endParaRPr lang="en-US" sz="1500" dirty="0"/>
          </a:p>
        </p:txBody>
      </p:sp>
      <p:pic>
        <p:nvPicPr>
          <p:cNvPr id="4" name="Picture 3">
            <a:extLst>
              <a:ext uri="{FF2B5EF4-FFF2-40B4-BE49-F238E27FC236}">
                <a16:creationId xmlns:a16="http://schemas.microsoft.com/office/drawing/2014/main" xmlns="" id="{C64CB898-2795-4540-951A-88BD83446444}"/>
              </a:ext>
            </a:extLst>
          </p:cNvPr>
          <p:cNvPicPr>
            <a:picLocks noChangeAspect="1"/>
          </p:cNvPicPr>
          <p:nvPr/>
        </p:nvPicPr>
        <p:blipFill rotWithShape="1">
          <a:blip r:embed="rId2"/>
          <a:srcRect l="1545"/>
          <a:stretch/>
        </p:blipFill>
        <p:spPr>
          <a:xfrm>
            <a:off x="5878853" y="11"/>
            <a:ext cx="6313151"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490620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38F64-42A9-4FDB-9C5F-602C624506C6}"/>
              </a:ext>
            </a:extLst>
          </p:cNvPr>
          <p:cNvSpPr>
            <a:spLocks noGrp="1"/>
          </p:cNvSpPr>
          <p:nvPr>
            <p:ph type="title"/>
          </p:nvPr>
        </p:nvSpPr>
        <p:spPr>
          <a:xfrm>
            <a:off x="801101" y="1396289"/>
            <a:ext cx="6387103" cy="1325563"/>
          </a:xfrm>
        </p:spPr>
        <p:txBody>
          <a:bodyPr vert="horz" lIns="91440" tIns="45720" rIns="91440" bIns="45720" rtlCol="0" anchor="ctr">
            <a:normAutofit/>
          </a:bodyPr>
          <a:lstStyle/>
          <a:p>
            <a:r>
              <a:rPr lang="en-US" dirty="0"/>
              <a:t>Technology (cont’d)</a:t>
            </a:r>
          </a:p>
        </p:txBody>
      </p:sp>
      <p:sp>
        <p:nvSpPr>
          <p:cNvPr id="3" name="Content Placeholder 2">
            <a:extLst>
              <a:ext uri="{FF2B5EF4-FFF2-40B4-BE49-F238E27FC236}">
                <a16:creationId xmlns:a16="http://schemas.microsoft.com/office/drawing/2014/main" xmlns="" id="{9D647C7C-2F6D-4C5F-982B-23B6602E0D51}"/>
              </a:ext>
            </a:extLst>
          </p:cNvPr>
          <p:cNvSpPr>
            <a:spLocks noGrp="1"/>
          </p:cNvSpPr>
          <p:nvPr>
            <p:ph sz="half" idx="1"/>
          </p:nvPr>
        </p:nvSpPr>
        <p:spPr>
          <a:xfrm>
            <a:off x="805546" y="2871986"/>
            <a:ext cx="6382657" cy="3181684"/>
          </a:xfrm>
        </p:spPr>
        <p:txBody>
          <a:bodyPr vert="horz" lIns="91440" tIns="45720" rIns="91440" bIns="45720" rtlCol="0" anchor="t">
            <a:normAutofit/>
          </a:bodyPr>
          <a:lstStyle/>
          <a:p>
            <a:pPr marL="342891" lvl="1"/>
            <a:r>
              <a:rPr lang="en-US" sz="1800"/>
              <a:t>Electronic Visit Verification</a:t>
            </a:r>
          </a:p>
          <a:p>
            <a:pPr lvl="2"/>
            <a:endParaRPr lang="en-US" sz="1800"/>
          </a:p>
          <a:p>
            <a:pPr lvl="2"/>
            <a:r>
              <a:rPr lang="en-US" sz="1800"/>
              <a:t>Mobile Technology</a:t>
            </a:r>
          </a:p>
          <a:p>
            <a:pPr lvl="2"/>
            <a:endParaRPr lang="en-US" sz="1800"/>
          </a:p>
          <a:p>
            <a:pPr lvl="2"/>
            <a:r>
              <a:rPr lang="en-US" sz="1800"/>
              <a:t>Capture data at the point of delivery</a:t>
            </a:r>
          </a:p>
          <a:p>
            <a:pPr lvl="3"/>
            <a:r>
              <a:rPr lang="en-US"/>
              <a:t>Location of delivery, date/time of delivery, signatures of the client, additional delivery comments</a:t>
            </a:r>
          </a:p>
          <a:p>
            <a:pPr lvl="2"/>
            <a:endParaRPr lang="en-US" sz="1800"/>
          </a:p>
          <a:p>
            <a:pPr lvl="2"/>
            <a:r>
              <a:rPr lang="en-US" sz="1800"/>
              <a:t>Identify changes of the clients condition</a:t>
            </a:r>
          </a:p>
          <a:p>
            <a:endParaRPr lang="en-US" sz="1800"/>
          </a:p>
        </p:txBody>
      </p:sp>
      <p:sp>
        <p:nvSpPr>
          <p:cNvPr id="12" name="Rectangle 11">
            <a:extLst>
              <a:ext uri="{FF2B5EF4-FFF2-40B4-BE49-F238E27FC236}">
                <a16:creationId xmlns:a16="http://schemas.microsoft.com/office/drawing/2014/main" xmlns="" id="{61445B8C-D724-4F73-AB77-3CCE4E822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60" y="20968"/>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pic>
        <p:nvPicPr>
          <p:cNvPr id="6" name="Picture 5">
            <a:extLst>
              <a:ext uri="{FF2B5EF4-FFF2-40B4-BE49-F238E27FC236}">
                <a16:creationId xmlns:a16="http://schemas.microsoft.com/office/drawing/2014/main" xmlns="" id="{617772D5-A593-425F-94FE-A3B99839F48B}"/>
              </a:ext>
            </a:extLst>
          </p:cNvPr>
          <p:cNvPicPr>
            <a:picLocks noChangeAspect="1"/>
          </p:cNvPicPr>
          <p:nvPr/>
        </p:nvPicPr>
        <p:blipFill>
          <a:blip r:embed="rId2"/>
          <a:stretch>
            <a:fillRect/>
          </a:stretch>
        </p:blipFill>
        <p:spPr>
          <a:xfrm>
            <a:off x="9073536" y="482397"/>
            <a:ext cx="1597077" cy="2779875"/>
          </a:xfrm>
          <a:prstGeom prst="rect">
            <a:avLst/>
          </a:prstGeom>
        </p:spPr>
      </p:pic>
      <p:cxnSp>
        <p:nvCxnSpPr>
          <p:cNvPr id="14" name="Straight Connector 13">
            <a:extLst>
              <a:ext uri="{FF2B5EF4-FFF2-40B4-BE49-F238E27FC236}">
                <a16:creationId xmlns:a16="http://schemas.microsoft.com/office/drawing/2014/main" xmlns="" id="{99905336-A7CD-4C75-9E77-C704674F404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F2CF52C5-D2AD-4E56-BB03-2E645E6573E7}"/>
              </a:ext>
            </a:extLst>
          </p:cNvPr>
          <p:cNvPicPr>
            <a:picLocks noChangeAspect="1"/>
          </p:cNvPicPr>
          <p:nvPr/>
        </p:nvPicPr>
        <p:blipFill>
          <a:blip r:embed="rId3"/>
          <a:stretch>
            <a:fillRect/>
          </a:stretch>
        </p:blipFill>
        <p:spPr>
          <a:xfrm>
            <a:off x="9073347" y="3557613"/>
            <a:ext cx="1597267" cy="2779875"/>
          </a:xfrm>
          <a:prstGeom prst="rect">
            <a:avLst/>
          </a:prstGeom>
        </p:spPr>
      </p:pic>
    </p:spTree>
    <p:extLst>
      <p:ext uri="{BB962C8B-B14F-4D97-AF65-F5344CB8AC3E}">
        <p14:creationId xmlns:p14="http://schemas.microsoft.com/office/powerpoint/2010/main" val="14065962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7" y="4572000"/>
            <a:ext cx="7058307" cy="19642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26F7A911-4D9E-448B-B115-E118536E32D3}"/>
              </a:ext>
            </a:extLst>
          </p:cNvPr>
          <p:cNvSpPr>
            <a:spLocks noGrp="1"/>
          </p:cNvSpPr>
          <p:nvPr>
            <p:ph type="title"/>
          </p:nvPr>
        </p:nvSpPr>
        <p:spPr>
          <a:xfrm>
            <a:off x="524256" y="4767072"/>
            <a:ext cx="6594189" cy="1625211"/>
          </a:xfrm>
        </p:spPr>
        <p:txBody>
          <a:bodyPr vert="horz" lIns="91440" tIns="45720" rIns="91440" bIns="45720" rtlCol="0" anchor="ctr">
            <a:normAutofit/>
          </a:bodyPr>
          <a:lstStyle/>
          <a:p>
            <a:pPr algn="r"/>
            <a:r>
              <a:rPr lang="en-US">
                <a:solidFill>
                  <a:srgbClr val="FFFFFF"/>
                </a:solidFill>
              </a:rPr>
              <a:t>Who Do We Share Data With?</a:t>
            </a:r>
          </a:p>
        </p:txBody>
      </p:sp>
      <p:pic>
        <p:nvPicPr>
          <p:cNvPr id="4" name="Picture 3" descr="A close up of a newspaper&#10;&#10;Description generated with high confidence">
            <a:extLst>
              <a:ext uri="{FF2B5EF4-FFF2-40B4-BE49-F238E27FC236}">
                <a16:creationId xmlns:a16="http://schemas.microsoft.com/office/drawing/2014/main" xmlns="" id="{44D869A9-8354-4B2B-ADB5-0298F9754E77}"/>
              </a:ext>
            </a:extLst>
          </p:cNvPr>
          <p:cNvPicPr>
            <a:picLocks noChangeAspect="1"/>
          </p:cNvPicPr>
          <p:nvPr/>
        </p:nvPicPr>
        <p:blipFill rotWithShape="1">
          <a:blip r:embed="rId2">
            <a:extLst>
              <a:ext uri="{28A0092B-C50C-407E-A947-70E740481C1C}">
                <a14:useLocalDpi xmlns:a14="http://schemas.microsoft.com/office/drawing/2010/main" val="0"/>
              </a:ext>
            </a:extLst>
          </a:blip>
          <a:srcRect t="5761" r="1" b="1"/>
          <a:stretch/>
        </p:blipFill>
        <p:spPr>
          <a:xfrm>
            <a:off x="327547" y="321733"/>
            <a:ext cx="7058307" cy="4107392"/>
          </a:xfrm>
          <a:prstGeom prst="rect">
            <a:avLst/>
          </a:prstGeom>
        </p:spPr>
      </p:pic>
      <p:sp>
        <p:nvSpPr>
          <p:cNvPr id="11" name="Rectangle 10">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6" y="321735"/>
            <a:ext cx="4335613"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6AF9F450-65E4-4D95-B4AD-C8DD44E532F1}"/>
              </a:ext>
            </a:extLst>
          </p:cNvPr>
          <p:cNvSpPr>
            <a:spLocks noGrp="1"/>
          </p:cNvSpPr>
          <p:nvPr>
            <p:ph sz="half" idx="1"/>
          </p:nvPr>
        </p:nvSpPr>
        <p:spPr>
          <a:xfrm>
            <a:off x="8029320" y="917725"/>
            <a:ext cx="3424739" cy="4852363"/>
          </a:xfrm>
        </p:spPr>
        <p:txBody>
          <a:bodyPr vert="horz" lIns="91440" tIns="45720" rIns="91440" bIns="45720" rtlCol="0" anchor="ctr">
            <a:normAutofit/>
          </a:bodyPr>
          <a:lstStyle/>
          <a:p>
            <a:pPr marL="342891"/>
            <a:r>
              <a:rPr lang="en-US" sz="2000">
                <a:solidFill>
                  <a:srgbClr val="FFFFFF"/>
                </a:solidFill>
              </a:rPr>
              <a:t>Payors</a:t>
            </a:r>
          </a:p>
          <a:p>
            <a:pPr marL="1257269" lvl="1"/>
            <a:r>
              <a:rPr lang="en-US" sz="2000">
                <a:solidFill>
                  <a:srgbClr val="FFFFFF"/>
                </a:solidFill>
              </a:rPr>
              <a:t>Healthcare Insurance Companies</a:t>
            </a:r>
          </a:p>
          <a:p>
            <a:pPr marL="1257269" lvl="1"/>
            <a:r>
              <a:rPr lang="en-US" sz="2000">
                <a:solidFill>
                  <a:srgbClr val="FFFFFF"/>
                </a:solidFill>
              </a:rPr>
              <a:t>Care Coordinators</a:t>
            </a:r>
          </a:p>
          <a:p>
            <a:pPr marL="342891"/>
            <a:r>
              <a:rPr lang="en-US" sz="2000">
                <a:solidFill>
                  <a:srgbClr val="FFFFFF"/>
                </a:solidFill>
              </a:rPr>
              <a:t>Partners</a:t>
            </a:r>
          </a:p>
          <a:p>
            <a:pPr marL="1257269" lvl="1"/>
            <a:r>
              <a:rPr lang="en-US" sz="2000">
                <a:solidFill>
                  <a:srgbClr val="FFFFFF"/>
                </a:solidFill>
              </a:rPr>
              <a:t>Meals on Wheels America</a:t>
            </a:r>
          </a:p>
          <a:p>
            <a:pPr marL="1257269" lvl="1"/>
            <a:r>
              <a:rPr lang="en-US" sz="2000">
                <a:solidFill>
                  <a:srgbClr val="FFFFFF"/>
                </a:solidFill>
              </a:rPr>
              <a:t>West Health Institute</a:t>
            </a:r>
          </a:p>
          <a:p>
            <a:pPr marL="342891"/>
            <a:r>
              <a:rPr lang="en-US" sz="2000">
                <a:solidFill>
                  <a:srgbClr val="FFFFFF"/>
                </a:solidFill>
              </a:rPr>
              <a:t>Hospitals</a:t>
            </a:r>
          </a:p>
          <a:p>
            <a:pPr marL="342891"/>
            <a:r>
              <a:rPr lang="en-US" sz="2000">
                <a:solidFill>
                  <a:srgbClr val="FFFFFF"/>
                </a:solidFill>
              </a:rPr>
              <a:t>Physicians</a:t>
            </a:r>
          </a:p>
        </p:txBody>
      </p:sp>
    </p:spTree>
    <p:extLst>
      <p:ext uri="{BB962C8B-B14F-4D97-AF65-F5344CB8AC3E}">
        <p14:creationId xmlns:p14="http://schemas.microsoft.com/office/powerpoint/2010/main" val="357214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F4AEBF-E004-413E-9506-8B296F3F46E0}"/>
              </a:ext>
            </a:extLst>
          </p:cNvPr>
          <p:cNvSpPr>
            <a:spLocks noGrp="1"/>
          </p:cNvSpPr>
          <p:nvPr>
            <p:ph type="title"/>
          </p:nvPr>
        </p:nvSpPr>
        <p:spPr/>
        <p:txBody>
          <a:bodyPr/>
          <a:lstStyle/>
          <a:p>
            <a:r>
              <a:rPr lang="en-US" dirty="0"/>
              <a:t>How Do We Share Data?</a:t>
            </a:r>
          </a:p>
        </p:txBody>
      </p:sp>
      <p:sp>
        <p:nvSpPr>
          <p:cNvPr id="3" name="Content Placeholder 2">
            <a:extLst>
              <a:ext uri="{FF2B5EF4-FFF2-40B4-BE49-F238E27FC236}">
                <a16:creationId xmlns:a16="http://schemas.microsoft.com/office/drawing/2014/main" xmlns="" id="{3CECF3AE-03BF-413A-B597-DE7CC526ED86}"/>
              </a:ext>
            </a:extLst>
          </p:cNvPr>
          <p:cNvSpPr>
            <a:spLocks noGrp="1"/>
          </p:cNvSpPr>
          <p:nvPr>
            <p:ph sz="half" idx="1"/>
          </p:nvPr>
        </p:nvSpPr>
        <p:spPr/>
        <p:txBody>
          <a:bodyPr/>
          <a:lstStyle/>
          <a:p>
            <a:pPr marL="342891" indent="-342891"/>
            <a:r>
              <a:rPr lang="en-US" dirty="0"/>
              <a:t>Integrated Data</a:t>
            </a:r>
          </a:p>
          <a:p>
            <a:pPr marL="1257269" lvl="1" indent="-342891"/>
            <a:r>
              <a:rPr lang="en-US" sz="1800" dirty="0"/>
              <a:t>Integration with other technology platforms i.e. healthcare provider databases, ADT systems, etc.</a:t>
            </a:r>
          </a:p>
          <a:p>
            <a:pPr marL="1257269" lvl="1" indent="-342891"/>
            <a:r>
              <a:rPr lang="en-US" sz="1800" dirty="0"/>
              <a:t>Data sharing is critical in this process</a:t>
            </a:r>
          </a:p>
          <a:p>
            <a:pPr marL="1257269" lvl="1" indent="-342891"/>
            <a:r>
              <a:rPr lang="en-US" sz="1800" dirty="0"/>
              <a:t>It is also dangerous. We must understand the legalities of data sharing</a:t>
            </a:r>
          </a:p>
          <a:p>
            <a:pPr marL="1257269" lvl="1" indent="-342891"/>
            <a:endParaRPr lang="en-US" sz="1800" dirty="0"/>
          </a:p>
          <a:p>
            <a:pPr marL="342891" lvl="1" indent="-342891"/>
            <a:r>
              <a:rPr lang="en-US" dirty="0"/>
              <a:t>If data is being shared with the payor, it can be identifiable</a:t>
            </a:r>
          </a:p>
          <a:p>
            <a:pPr marL="1257269" lvl="1" indent="-342891"/>
            <a:r>
              <a:rPr lang="en-US" sz="1800" dirty="0"/>
              <a:t>The payor wants to know which of their patients have health alerts</a:t>
            </a:r>
          </a:p>
          <a:p>
            <a:endParaRPr lang="en-US" dirty="0"/>
          </a:p>
        </p:txBody>
      </p:sp>
    </p:spTree>
    <p:extLst>
      <p:ext uri="{BB962C8B-B14F-4D97-AF65-F5344CB8AC3E}">
        <p14:creationId xmlns:p14="http://schemas.microsoft.com/office/powerpoint/2010/main" val="1836133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7"/>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23FBD05-A8E6-4786-9006-1B80D73E0561}"/>
              </a:ext>
            </a:extLst>
          </p:cNvPr>
          <p:cNvSpPr>
            <a:spLocks noGrp="1"/>
          </p:cNvSpPr>
          <p:nvPr>
            <p:ph type="title"/>
          </p:nvPr>
        </p:nvSpPr>
        <p:spPr>
          <a:xfrm>
            <a:off x="6094105" y="802956"/>
            <a:ext cx="4977976" cy="1454051"/>
          </a:xfrm>
        </p:spPr>
        <p:txBody>
          <a:bodyPr vert="horz" lIns="91440" tIns="45720" rIns="91440" bIns="45720" rtlCol="0" anchor="ctr">
            <a:normAutofit/>
          </a:bodyPr>
          <a:lstStyle/>
          <a:p>
            <a:r>
              <a:rPr lang="en-US" kern="1200">
                <a:solidFill>
                  <a:srgbClr val="000000"/>
                </a:solidFill>
                <a:latin typeface="+mj-lt"/>
                <a:ea typeface="+mj-ea"/>
                <a:cs typeface="+mj-cs"/>
              </a:rPr>
              <a:t>HIPAA Compliance</a:t>
            </a:r>
          </a:p>
        </p:txBody>
      </p:sp>
      <p:sp>
        <p:nvSpPr>
          <p:cNvPr id="14"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842A546D-ECCC-429A-BCC2-622827BD6067}"/>
              </a:ext>
            </a:extLst>
          </p:cNvPr>
          <p:cNvPicPr>
            <a:picLocks noChangeAspect="1"/>
          </p:cNvPicPr>
          <p:nvPr/>
        </p:nvPicPr>
        <p:blipFill>
          <a:blip r:embed="rId3"/>
          <a:stretch>
            <a:fillRect/>
          </a:stretch>
        </p:blipFill>
        <p:spPr>
          <a:xfrm>
            <a:off x="22786" y="2529194"/>
            <a:ext cx="4597853" cy="1869793"/>
          </a:xfrm>
          <a:prstGeom prst="rect">
            <a:avLst/>
          </a:prstGeom>
        </p:spPr>
      </p:pic>
      <p:sp>
        <p:nvSpPr>
          <p:cNvPr id="3" name="Content Placeholder 2">
            <a:extLst>
              <a:ext uri="{FF2B5EF4-FFF2-40B4-BE49-F238E27FC236}">
                <a16:creationId xmlns:a16="http://schemas.microsoft.com/office/drawing/2014/main" xmlns="" id="{00F5FA5B-AFF4-46C5-BD8F-B98E8A62FFB3}"/>
              </a:ext>
            </a:extLst>
          </p:cNvPr>
          <p:cNvSpPr>
            <a:spLocks noGrp="1"/>
          </p:cNvSpPr>
          <p:nvPr>
            <p:ph sz="half" idx="1"/>
          </p:nvPr>
        </p:nvSpPr>
        <p:spPr>
          <a:xfrm>
            <a:off x="6094106" y="1984447"/>
            <a:ext cx="5365077" cy="4396903"/>
          </a:xfrm>
        </p:spPr>
        <p:txBody>
          <a:bodyPr vert="horz" lIns="91440" tIns="45720" rIns="91440" bIns="45720" rtlCol="0" anchor="ctr">
            <a:normAutofit/>
          </a:bodyPr>
          <a:lstStyle/>
          <a:p>
            <a:pPr marL="342891" lvl="1"/>
            <a:r>
              <a:rPr lang="en-US" sz="1600" dirty="0">
                <a:solidFill>
                  <a:srgbClr val="000000"/>
                </a:solidFill>
              </a:rPr>
              <a:t>Ensure data capture and data sharing is safe and secure</a:t>
            </a:r>
          </a:p>
          <a:p>
            <a:pPr marL="342891" lvl="1"/>
            <a:endParaRPr lang="en-US" sz="1600" dirty="0">
              <a:solidFill>
                <a:srgbClr val="000000"/>
              </a:solidFill>
            </a:endParaRPr>
          </a:p>
          <a:p>
            <a:pPr marL="342891" lvl="1"/>
            <a:r>
              <a:rPr lang="en-US" sz="1600" dirty="0">
                <a:solidFill>
                  <a:srgbClr val="000000"/>
                </a:solidFill>
              </a:rPr>
              <a:t>Most service providers don’t fully understand data security</a:t>
            </a:r>
          </a:p>
          <a:p>
            <a:pPr marL="1257269" lvl="1"/>
            <a:r>
              <a:rPr lang="en-US" sz="1600" dirty="0">
                <a:solidFill>
                  <a:srgbClr val="000000"/>
                </a:solidFill>
              </a:rPr>
              <a:t>Find technology partners that can verify data security best practices</a:t>
            </a:r>
          </a:p>
          <a:p>
            <a:pPr marL="1257269" lvl="1"/>
            <a:r>
              <a:rPr lang="en-US" sz="1600" dirty="0">
                <a:solidFill>
                  <a:srgbClr val="000000"/>
                </a:solidFill>
              </a:rPr>
              <a:t>It’s more than just the database to be concerned about</a:t>
            </a:r>
          </a:p>
          <a:p>
            <a:pPr marL="1485863" lvl="2"/>
            <a:r>
              <a:rPr lang="en-US" sz="1600" dirty="0">
                <a:solidFill>
                  <a:srgbClr val="000000"/>
                </a:solidFill>
              </a:rPr>
              <a:t>Physical</a:t>
            </a:r>
          </a:p>
          <a:p>
            <a:pPr marL="1485863" lvl="2"/>
            <a:r>
              <a:rPr lang="en-US" sz="1600" dirty="0">
                <a:solidFill>
                  <a:srgbClr val="000000"/>
                </a:solidFill>
              </a:rPr>
              <a:t>Technical</a:t>
            </a:r>
          </a:p>
          <a:p>
            <a:pPr marL="1485863" lvl="2"/>
            <a:r>
              <a:rPr lang="en-US" sz="1600" dirty="0">
                <a:solidFill>
                  <a:srgbClr val="000000"/>
                </a:solidFill>
              </a:rPr>
              <a:t>Administrative</a:t>
            </a:r>
          </a:p>
          <a:p>
            <a:pPr marL="1485863" lvl="2"/>
            <a:endParaRPr lang="en-US" sz="1600" dirty="0">
              <a:solidFill>
                <a:srgbClr val="000000"/>
              </a:solidFill>
            </a:endParaRPr>
          </a:p>
          <a:p>
            <a:pPr marL="342891" lvl="1"/>
            <a:r>
              <a:rPr lang="en-US" sz="1600" dirty="0">
                <a:solidFill>
                  <a:srgbClr val="000000"/>
                </a:solidFill>
              </a:rPr>
              <a:t>Healthcare entities have more stringent guidelines than you’re are used to</a:t>
            </a:r>
          </a:p>
          <a:p>
            <a:endParaRPr lang="en-US" sz="1400" dirty="0">
              <a:solidFill>
                <a:srgbClr val="000000"/>
              </a:solidFill>
            </a:endParaRPr>
          </a:p>
        </p:txBody>
      </p:sp>
    </p:spTree>
    <p:extLst>
      <p:ext uri="{BB962C8B-B14F-4D97-AF65-F5344CB8AC3E}">
        <p14:creationId xmlns:p14="http://schemas.microsoft.com/office/powerpoint/2010/main" val="1520832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7" y="4572000"/>
            <a:ext cx="7058307" cy="1964267"/>
          </a:xfrm>
          <a:prstGeom prst="rect">
            <a:avLst/>
          </a:prstGeom>
          <a:solidFill>
            <a:srgbClr val="6F6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3025A391-AD75-4057-B5B5-EFF6F57C5D58}"/>
              </a:ext>
            </a:extLst>
          </p:cNvPr>
          <p:cNvSpPr>
            <a:spLocks noGrp="1"/>
          </p:cNvSpPr>
          <p:nvPr>
            <p:ph type="title"/>
          </p:nvPr>
        </p:nvSpPr>
        <p:spPr>
          <a:xfrm>
            <a:off x="524256" y="4767072"/>
            <a:ext cx="6594189" cy="1625211"/>
          </a:xfrm>
        </p:spPr>
        <p:txBody>
          <a:bodyPr vert="horz" lIns="91440" tIns="45720" rIns="91440" bIns="45720" rtlCol="0" anchor="ctr">
            <a:normAutofit/>
          </a:bodyPr>
          <a:lstStyle/>
          <a:p>
            <a:pPr algn="r"/>
            <a:r>
              <a:rPr lang="en-US">
                <a:solidFill>
                  <a:srgbClr val="FFFFFF"/>
                </a:solidFill>
              </a:rPr>
              <a:t>Recap</a:t>
            </a:r>
          </a:p>
        </p:txBody>
      </p:sp>
      <p:pic>
        <p:nvPicPr>
          <p:cNvPr id="4" name="Content Placeholder 4" descr="A close up of a device&#10;&#10;Description generated with high confidence">
            <a:extLst>
              <a:ext uri="{FF2B5EF4-FFF2-40B4-BE49-F238E27FC236}">
                <a16:creationId xmlns:a16="http://schemas.microsoft.com/office/drawing/2014/main" xmlns="" id="{A3374873-172E-4ED6-A290-B44450511BBD}"/>
              </a:ext>
            </a:extLst>
          </p:cNvPr>
          <p:cNvPicPr>
            <a:picLocks noChangeAspect="1"/>
          </p:cNvPicPr>
          <p:nvPr/>
        </p:nvPicPr>
        <p:blipFill rotWithShape="1">
          <a:blip r:embed="rId2">
            <a:extLst>
              <a:ext uri="{28A0092B-C50C-407E-A947-70E740481C1C}">
                <a14:useLocalDpi xmlns:a14="http://schemas.microsoft.com/office/drawing/2010/main" val="0"/>
              </a:ext>
            </a:extLst>
          </a:blip>
          <a:srcRect l="1017" r="2320"/>
          <a:stretch/>
        </p:blipFill>
        <p:spPr>
          <a:xfrm>
            <a:off x="321732" y="316873"/>
            <a:ext cx="6555723" cy="3814927"/>
          </a:xfrm>
          <a:prstGeom prst="rect">
            <a:avLst/>
          </a:prstGeom>
        </p:spPr>
      </p:pic>
      <p:sp>
        <p:nvSpPr>
          <p:cNvPr id="11" name="Rectangle 10">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6" y="321735"/>
            <a:ext cx="4335613"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DD9C7B88-2EC9-44A2-B457-8FEBD38DC581}"/>
              </a:ext>
            </a:extLst>
          </p:cNvPr>
          <p:cNvSpPr>
            <a:spLocks noGrp="1"/>
          </p:cNvSpPr>
          <p:nvPr>
            <p:ph sz="half" idx="1"/>
          </p:nvPr>
        </p:nvSpPr>
        <p:spPr>
          <a:xfrm>
            <a:off x="8029320" y="917725"/>
            <a:ext cx="3424739" cy="4852363"/>
          </a:xfrm>
        </p:spPr>
        <p:txBody>
          <a:bodyPr vert="horz" lIns="91440" tIns="45720" rIns="91440" bIns="45720" rtlCol="0" anchor="ctr">
            <a:normAutofit/>
          </a:bodyPr>
          <a:lstStyle/>
          <a:p>
            <a:pPr marL="114297" indent="0">
              <a:buNone/>
            </a:pPr>
            <a:r>
              <a:rPr lang="en-US" sz="2000" dirty="0">
                <a:solidFill>
                  <a:srgbClr val="FFFFFF"/>
                </a:solidFill>
              </a:rPr>
              <a:t>We already have the “gold”</a:t>
            </a:r>
          </a:p>
          <a:p>
            <a:pPr marL="1257269" lvl="1"/>
            <a:r>
              <a:rPr lang="en-US" sz="2000" dirty="0">
                <a:solidFill>
                  <a:srgbClr val="FFFFFF"/>
                </a:solidFill>
              </a:rPr>
              <a:t>Or at least some of the gold…</a:t>
            </a:r>
          </a:p>
          <a:p>
            <a:pPr marL="1257269" lvl="1"/>
            <a:r>
              <a:rPr lang="en-US" sz="2000" dirty="0">
                <a:solidFill>
                  <a:srgbClr val="FFFFFF"/>
                </a:solidFill>
              </a:rPr>
              <a:t>Access to the clients you have is unprecedented</a:t>
            </a:r>
          </a:p>
          <a:p>
            <a:pPr marL="342891"/>
            <a:endParaRPr lang="en-US" sz="2000" dirty="0">
              <a:solidFill>
                <a:srgbClr val="FFFFFF"/>
              </a:solidFill>
            </a:endParaRPr>
          </a:p>
          <a:p>
            <a:pPr marL="114297" indent="0">
              <a:buNone/>
            </a:pPr>
            <a:r>
              <a:rPr lang="en-US" sz="2000" dirty="0">
                <a:solidFill>
                  <a:srgbClr val="FFFFFF"/>
                </a:solidFill>
              </a:rPr>
              <a:t>We are already on our way</a:t>
            </a:r>
          </a:p>
          <a:p>
            <a:pPr marL="342891"/>
            <a:endParaRPr lang="en-US" sz="2000" dirty="0">
              <a:solidFill>
                <a:srgbClr val="FFFFFF"/>
              </a:solidFill>
            </a:endParaRPr>
          </a:p>
          <a:p>
            <a:pPr marL="114297" indent="0">
              <a:buNone/>
            </a:pPr>
            <a:r>
              <a:rPr lang="en-US" sz="2000" dirty="0">
                <a:solidFill>
                  <a:srgbClr val="FFFFFF"/>
                </a:solidFill>
              </a:rPr>
              <a:t>Now is the time to get involved</a:t>
            </a:r>
          </a:p>
          <a:p>
            <a:endParaRPr lang="en-US" sz="2000" dirty="0">
              <a:solidFill>
                <a:srgbClr val="FFFFFF"/>
              </a:solidFill>
            </a:endParaRPr>
          </a:p>
        </p:txBody>
      </p:sp>
    </p:spTree>
    <p:extLst>
      <p:ext uri="{BB962C8B-B14F-4D97-AF65-F5344CB8AC3E}">
        <p14:creationId xmlns:p14="http://schemas.microsoft.com/office/powerpoint/2010/main" val="343089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a:xfrm>
            <a:off x="838200" y="1800400"/>
            <a:ext cx="10515600" cy="4351339"/>
          </a:xfrm>
        </p:spPr>
        <p:txBody>
          <a:bodyPr/>
          <a:lstStyle/>
          <a:p>
            <a:r>
              <a:rPr lang="en-US" dirty="0"/>
              <a:t>We analyze data in our lives continually.</a:t>
            </a:r>
          </a:p>
          <a:p>
            <a:pPr lvl="1"/>
            <a:r>
              <a:rPr lang="en-US" dirty="0"/>
              <a:t>Shopping</a:t>
            </a:r>
          </a:p>
          <a:p>
            <a:pPr lvl="2"/>
            <a:r>
              <a:rPr lang="en-US" dirty="0"/>
              <a:t>Best value for $ spent</a:t>
            </a:r>
          </a:p>
          <a:p>
            <a:pPr lvl="2"/>
            <a:r>
              <a:rPr lang="en-US" dirty="0"/>
              <a:t>Reviews</a:t>
            </a:r>
          </a:p>
          <a:p>
            <a:pPr lvl="2"/>
            <a:r>
              <a:rPr lang="en-US" dirty="0" err="1"/>
              <a:t>CarFox</a:t>
            </a:r>
            <a:endParaRPr lang="en-US" dirty="0"/>
          </a:p>
          <a:p>
            <a:pPr lvl="2"/>
            <a:r>
              <a:rPr lang="en-US" dirty="0"/>
              <a:t>Groceries</a:t>
            </a:r>
          </a:p>
          <a:p>
            <a:pPr lvl="3"/>
            <a:r>
              <a:rPr lang="en-US" dirty="0"/>
              <a:t>Organic</a:t>
            </a:r>
          </a:p>
          <a:p>
            <a:pPr lvl="3"/>
            <a:r>
              <a:rPr lang="en-US" dirty="0"/>
              <a:t>Non GMO</a:t>
            </a:r>
          </a:p>
          <a:p>
            <a:pPr lvl="1"/>
            <a:r>
              <a:rPr lang="en-US" dirty="0"/>
              <a:t>Makes sense for healthcare</a:t>
            </a:r>
          </a:p>
          <a:p>
            <a:pPr lvl="1"/>
            <a:r>
              <a:rPr lang="en-US" dirty="0"/>
              <a:t>Personal experience</a:t>
            </a:r>
          </a:p>
        </p:txBody>
      </p:sp>
      <p:pic>
        <p:nvPicPr>
          <p:cNvPr id="6" name="Picture 5">
            <a:extLst>
              <a:ext uri="{FF2B5EF4-FFF2-40B4-BE49-F238E27FC236}">
                <a16:creationId xmlns:a16="http://schemas.microsoft.com/office/drawing/2014/main" xmlns="" id="{91B137DA-1CBE-4115-8C70-6BC9B87FF415}"/>
              </a:ext>
            </a:extLst>
          </p:cNvPr>
          <p:cNvPicPr>
            <a:picLocks noChangeAspect="1"/>
          </p:cNvPicPr>
          <p:nvPr/>
        </p:nvPicPr>
        <p:blipFill>
          <a:blip r:embed="rId2"/>
          <a:stretch>
            <a:fillRect/>
          </a:stretch>
        </p:blipFill>
        <p:spPr>
          <a:xfrm>
            <a:off x="5801173" y="2934495"/>
            <a:ext cx="5657851" cy="2133600"/>
          </a:xfrm>
          <a:prstGeom prst="rect">
            <a:avLst/>
          </a:prstGeom>
        </p:spPr>
      </p:pic>
      <p:sp>
        <p:nvSpPr>
          <p:cNvPr id="5" name="Rectangle 4">
            <a:extLst>
              <a:ext uri="{FF2B5EF4-FFF2-40B4-BE49-F238E27FC236}">
                <a16:creationId xmlns:a16="http://schemas.microsoft.com/office/drawing/2014/main" xmlns="" id="{BEE4191C-F965-4136-A4E6-E7D6D2789AE4}"/>
              </a:ext>
            </a:extLst>
          </p:cNvPr>
          <p:cNvSpPr/>
          <p:nvPr/>
        </p:nvSpPr>
        <p:spPr>
          <a:xfrm>
            <a:off x="1749385" y="3304312"/>
            <a:ext cx="1485899" cy="400110"/>
          </a:xfrm>
          <a:prstGeom prst="rect">
            <a:avLst/>
          </a:prstGeom>
        </p:spPr>
        <p:txBody>
          <a:bodyPr wrap="square">
            <a:spAutoFit/>
          </a:bodyPr>
          <a:lstStyle/>
          <a:p>
            <a:pPr marL="285744" indent="-285744">
              <a:buFont typeface="Arial" panose="020B0604020202020204" pitchFamily="34" charset="0"/>
              <a:buChar char="•"/>
            </a:pPr>
            <a:r>
              <a:rPr lang="en-US" sz="2000" dirty="0" err="1"/>
              <a:t>CarFax</a:t>
            </a:r>
            <a:r>
              <a:rPr lang="en-US" sz="2000" dirty="0"/>
              <a:t>!</a:t>
            </a:r>
          </a:p>
        </p:txBody>
      </p:sp>
    </p:spTree>
    <p:extLst>
      <p:ext uri="{BB962C8B-B14F-4D97-AF65-F5344CB8AC3E}">
        <p14:creationId xmlns:p14="http://schemas.microsoft.com/office/powerpoint/2010/main" val="304891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0"/>
                                  </p:stCondLst>
                                  <p:childTnLst>
                                    <p:animEffect transition="out" filter="fade">
                                      <p:cBhvr>
                                        <p:cTn id="11" dur="500"/>
                                        <p:tgtEl>
                                          <p:spTgt spid="3">
                                            <p:txEl>
                                              <p:pRg st="4" end="4"/>
                                            </p:txEl>
                                          </p:spTgt>
                                        </p:tgtEl>
                                      </p:cBhvr>
                                    </p:animEffect>
                                    <p:set>
                                      <p:cBhvr>
                                        <p:cTn id="1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448" y="391745"/>
            <a:ext cx="8290560" cy="649511"/>
          </a:xfrm>
        </p:spPr>
        <p:txBody>
          <a:bodyPr>
            <a:normAutofit fontScale="90000"/>
          </a:bodyPr>
          <a:lstStyle/>
          <a:p>
            <a:endParaRPr lang="en-US" dirty="0"/>
          </a:p>
        </p:txBody>
      </p:sp>
      <p:sp>
        <p:nvSpPr>
          <p:cNvPr id="5" name="Rectangle 4"/>
          <p:cNvSpPr/>
          <p:nvPr/>
        </p:nvSpPr>
        <p:spPr>
          <a:xfrm>
            <a:off x="-2" y="6486144"/>
            <a:ext cx="12192001" cy="371856"/>
          </a:xfrm>
          <a:prstGeom prst="rect">
            <a:avLst/>
          </a:prstGeom>
          <a:solidFill>
            <a:srgbClr val="012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12C5E"/>
                </a:solidFill>
              </a:ln>
            </a:endParaRPr>
          </a:p>
        </p:txBody>
      </p:sp>
      <p:cxnSp>
        <p:nvCxnSpPr>
          <p:cNvPr id="7" name="Straight Connector 6"/>
          <p:cNvCxnSpPr/>
          <p:nvPr/>
        </p:nvCxnSpPr>
        <p:spPr>
          <a:xfrm>
            <a:off x="0" y="1263319"/>
            <a:ext cx="12192000" cy="4812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76" y="160963"/>
            <a:ext cx="3133344" cy="931932"/>
          </a:xfrm>
          <a:prstGeom prst="rect">
            <a:avLst/>
          </a:prstGeom>
        </p:spPr>
      </p:pic>
      <p:sp>
        <p:nvSpPr>
          <p:cNvPr id="14" name="TextBox 13"/>
          <p:cNvSpPr txBox="1"/>
          <p:nvPr/>
        </p:nvSpPr>
        <p:spPr>
          <a:xfrm>
            <a:off x="5986272" y="1572769"/>
            <a:ext cx="5803392" cy="4524315"/>
          </a:xfrm>
          <a:prstGeom prst="rect">
            <a:avLst/>
          </a:prstGeom>
          <a:noFill/>
        </p:spPr>
        <p:txBody>
          <a:bodyPr wrap="square" rtlCol="0">
            <a:spAutoFit/>
          </a:bodyPr>
          <a:lstStyle/>
          <a:p>
            <a:r>
              <a:rPr lang="en-US" dirty="0"/>
              <a:t>This is a text box</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This is a text box</a:t>
            </a:r>
          </a:p>
        </p:txBody>
      </p:sp>
      <p:pic>
        <p:nvPicPr>
          <p:cNvPr id="8" name="Content Placeholder 7">
            <a:extLst>
              <a:ext uri="{FF2B5EF4-FFF2-40B4-BE49-F238E27FC236}">
                <a16:creationId xmlns:a16="http://schemas.microsoft.com/office/drawing/2014/main" xmlns="" id="{D28F4ECA-BD0E-4400-BE83-E5C102ED400C}"/>
              </a:ext>
            </a:extLst>
          </p:cNvPr>
          <p:cNvPicPr>
            <a:picLocks noGrp="1" noChangeAspect="1"/>
          </p:cNvPicPr>
          <p:nvPr>
            <p:ph idx="1"/>
          </p:nvPr>
        </p:nvPicPr>
        <p:blipFill>
          <a:blip r:embed="rId4"/>
          <a:stretch>
            <a:fillRect/>
          </a:stretch>
        </p:blipFill>
        <p:spPr>
          <a:xfrm>
            <a:off x="0" y="0"/>
            <a:ext cx="12192000" cy="7848600"/>
          </a:xfrm>
        </p:spPr>
      </p:pic>
    </p:spTree>
    <p:extLst>
      <p:ext uri="{BB962C8B-B14F-4D97-AF65-F5344CB8AC3E}">
        <p14:creationId xmlns:p14="http://schemas.microsoft.com/office/powerpoint/2010/main" val="146456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BB6C5-1098-4884-91BB-6A1858B2A7F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22BCEF9B-5A29-49E9-826D-2098C9BC8B89}"/>
              </a:ext>
            </a:extLst>
          </p:cNvPr>
          <p:cNvPicPr>
            <a:picLocks noGrp="1" noChangeAspect="1"/>
          </p:cNvPicPr>
          <p:nvPr>
            <p:ph sz="half" idx="1"/>
          </p:nvPr>
        </p:nvPicPr>
        <p:blipFill>
          <a:blip r:embed="rId2"/>
          <a:stretch>
            <a:fillRect/>
          </a:stretch>
        </p:blipFill>
        <p:spPr>
          <a:xfrm>
            <a:off x="-1867712" y="0"/>
            <a:ext cx="15716250" cy="6858000"/>
          </a:xfrm>
        </p:spPr>
      </p:pic>
    </p:spTree>
    <p:extLst>
      <p:ext uri="{BB962C8B-B14F-4D97-AF65-F5344CB8AC3E}">
        <p14:creationId xmlns:p14="http://schemas.microsoft.com/office/powerpoint/2010/main" val="794694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C13F8-496E-4C5E-A0FF-97B2C659D8A6}"/>
              </a:ext>
            </a:extLst>
          </p:cNvPr>
          <p:cNvSpPr>
            <a:spLocks noGrp="1"/>
          </p:cNvSpPr>
          <p:nvPr>
            <p:ph type="title"/>
          </p:nvPr>
        </p:nvSpPr>
        <p:spPr/>
        <p:txBody>
          <a:bodyPr/>
          <a:lstStyle/>
          <a:p>
            <a:r>
              <a:rPr lang="en-US" dirty="0"/>
              <a:t>Analyzing the data</a:t>
            </a:r>
          </a:p>
        </p:txBody>
      </p:sp>
      <p:pic>
        <p:nvPicPr>
          <p:cNvPr id="5" name="Content Placeholder 4">
            <a:extLst>
              <a:ext uri="{FF2B5EF4-FFF2-40B4-BE49-F238E27FC236}">
                <a16:creationId xmlns:a16="http://schemas.microsoft.com/office/drawing/2014/main" xmlns="" id="{0FF68F0F-3E4F-4099-8402-A26D68ECEA2A}"/>
              </a:ext>
            </a:extLst>
          </p:cNvPr>
          <p:cNvPicPr>
            <a:picLocks noGrp="1" noChangeAspect="1"/>
          </p:cNvPicPr>
          <p:nvPr>
            <p:ph sz="half" idx="1"/>
          </p:nvPr>
        </p:nvPicPr>
        <p:blipFill>
          <a:blip r:embed="rId2"/>
          <a:stretch>
            <a:fillRect/>
          </a:stretch>
        </p:blipFill>
        <p:spPr>
          <a:xfrm>
            <a:off x="-84221" y="1444753"/>
            <a:ext cx="12276221" cy="5413248"/>
          </a:xfrm>
        </p:spPr>
      </p:pic>
    </p:spTree>
    <p:extLst>
      <p:ext uri="{BB962C8B-B14F-4D97-AF65-F5344CB8AC3E}">
        <p14:creationId xmlns:p14="http://schemas.microsoft.com/office/powerpoint/2010/main" val="69645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7" y="4572000"/>
            <a:ext cx="7058307" cy="1964267"/>
          </a:xfrm>
          <a:prstGeom prst="rect">
            <a:avLst/>
          </a:prstGeom>
          <a:solidFill>
            <a:srgbClr val="6F6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xmlns="" id="{C854CA26-1782-4EE0-9205-0CAC12E6187B}"/>
              </a:ext>
            </a:extLst>
          </p:cNvPr>
          <p:cNvSpPr>
            <a:spLocks noGrp="1"/>
          </p:cNvSpPr>
          <p:nvPr>
            <p:ph type="title"/>
          </p:nvPr>
        </p:nvSpPr>
        <p:spPr>
          <a:xfrm>
            <a:off x="524256" y="4767072"/>
            <a:ext cx="6594189" cy="1625211"/>
          </a:xfrm>
        </p:spPr>
        <p:txBody>
          <a:bodyPr vert="horz" lIns="91440" tIns="45720" rIns="91440" bIns="45720" rtlCol="0" anchor="ctr">
            <a:normAutofit/>
          </a:bodyPr>
          <a:lstStyle/>
          <a:p>
            <a:pPr algn="r"/>
            <a:r>
              <a:rPr lang="en-US">
                <a:solidFill>
                  <a:srgbClr val="FFFFFF"/>
                </a:solidFill>
              </a:rPr>
              <a:t>Data in Healthcare</a:t>
            </a:r>
          </a:p>
        </p:txBody>
      </p:sp>
      <p:pic>
        <p:nvPicPr>
          <p:cNvPr id="4" name="Content Placeholder 4" descr="A close up of a device&#10;&#10;Description generated with high confidence">
            <a:extLst>
              <a:ext uri="{FF2B5EF4-FFF2-40B4-BE49-F238E27FC236}">
                <a16:creationId xmlns:a16="http://schemas.microsoft.com/office/drawing/2014/main" xmlns="" id="{18E7DDE1-472D-497F-BEB9-1E5D495AA6D9}"/>
              </a:ext>
            </a:extLst>
          </p:cNvPr>
          <p:cNvPicPr>
            <a:picLocks noChangeAspect="1"/>
          </p:cNvPicPr>
          <p:nvPr/>
        </p:nvPicPr>
        <p:blipFill rotWithShape="1">
          <a:blip r:embed="rId3">
            <a:extLst>
              <a:ext uri="{28A0092B-C50C-407E-A947-70E740481C1C}">
                <a14:useLocalDpi xmlns:a14="http://schemas.microsoft.com/office/drawing/2010/main" val="0"/>
              </a:ext>
            </a:extLst>
          </a:blip>
          <a:srcRect l="1017" r="2320"/>
          <a:stretch/>
        </p:blipFill>
        <p:spPr>
          <a:xfrm>
            <a:off x="327547" y="321733"/>
            <a:ext cx="7058307" cy="4107392"/>
          </a:xfrm>
          <a:prstGeom prst="rect">
            <a:avLst/>
          </a:prstGeom>
        </p:spPr>
      </p:pic>
      <p:sp>
        <p:nvSpPr>
          <p:cNvPr id="7" name="Rectangle 10">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6" y="321735"/>
            <a:ext cx="4335613"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0D38364D-FD3E-4181-A68F-F8DA30F6102F}"/>
              </a:ext>
            </a:extLst>
          </p:cNvPr>
          <p:cNvSpPr>
            <a:spLocks noGrp="1"/>
          </p:cNvSpPr>
          <p:nvPr>
            <p:ph sz="half" idx="1"/>
          </p:nvPr>
        </p:nvSpPr>
        <p:spPr>
          <a:xfrm>
            <a:off x="7743217" y="917725"/>
            <a:ext cx="4036979" cy="4852363"/>
          </a:xfrm>
        </p:spPr>
        <p:txBody>
          <a:bodyPr vert="horz" lIns="91440" tIns="45720" rIns="91440" bIns="45720" rtlCol="0" anchor="ctr">
            <a:normAutofit/>
          </a:bodyPr>
          <a:lstStyle/>
          <a:p>
            <a:r>
              <a:rPr lang="en-US" sz="2000" dirty="0">
                <a:solidFill>
                  <a:srgbClr val="FFFFFF"/>
                </a:solidFill>
              </a:rPr>
              <a:t>What is Data in Healthcare?</a:t>
            </a:r>
          </a:p>
          <a:p>
            <a:pPr lvl="1"/>
            <a:r>
              <a:rPr lang="en-US" sz="2000" dirty="0">
                <a:solidFill>
                  <a:srgbClr val="FFFFFF"/>
                </a:solidFill>
              </a:rPr>
              <a:t>Vast quantities of information related to patients consolidated and analyzed to: </a:t>
            </a:r>
          </a:p>
          <a:p>
            <a:pPr lvl="2"/>
            <a:r>
              <a:rPr lang="en-US" dirty="0">
                <a:solidFill>
                  <a:srgbClr val="FFFFFF"/>
                </a:solidFill>
              </a:rPr>
              <a:t>Identify trends</a:t>
            </a:r>
          </a:p>
          <a:p>
            <a:pPr lvl="2"/>
            <a:r>
              <a:rPr lang="en-US" dirty="0">
                <a:solidFill>
                  <a:srgbClr val="FFFFFF"/>
                </a:solidFill>
              </a:rPr>
              <a:t>Provide evidence</a:t>
            </a:r>
          </a:p>
          <a:p>
            <a:pPr lvl="2"/>
            <a:r>
              <a:rPr lang="en-US" dirty="0">
                <a:solidFill>
                  <a:srgbClr val="FFFFFF"/>
                </a:solidFill>
              </a:rPr>
              <a:t>Identify areas of improvement</a:t>
            </a:r>
          </a:p>
          <a:p>
            <a:endParaRPr lang="en-US" sz="2000" dirty="0">
              <a:solidFill>
                <a:srgbClr val="FFFFFF"/>
              </a:solidFill>
            </a:endParaRPr>
          </a:p>
        </p:txBody>
      </p:sp>
    </p:spTree>
    <p:extLst>
      <p:ext uri="{BB962C8B-B14F-4D97-AF65-F5344CB8AC3E}">
        <p14:creationId xmlns:p14="http://schemas.microsoft.com/office/powerpoint/2010/main" val="4278477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6E57D-773F-4509-9360-04316FDC7EA6}"/>
              </a:ext>
            </a:extLst>
          </p:cNvPr>
          <p:cNvSpPr>
            <a:spLocks noGrp="1"/>
          </p:cNvSpPr>
          <p:nvPr>
            <p:ph type="title"/>
          </p:nvPr>
        </p:nvSpPr>
        <p:spPr/>
        <p:txBody>
          <a:bodyPr/>
          <a:lstStyle/>
          <a:p>
            <a:endParaRPr lang="en-US"/>
          </a:p>
        </p:txBody>
      </p:sp>
      <p:sp>
        <p:nvSpPr>
          <p:cNvPr id="4" name="Text Placeholder 2">
            <a:extLst>
              <a:ext uri="{FF2B5EF4-FFF2-40B4-BE49-F238E27FC236}">
                <a16:creationId xmlns:a16="http://schemas.microsoft.com/office/drawing/2014/main" xmlns="" id="{8C8023A2-EB2A-4C94-B86D-0FE798156188}"/>
              </a:ext>
            </a:extLst>
          </p:cNvPr>
          <p:cNvSpPr txBox="1">
            <a:spLocks/>
          </p:cNvSpPr>
          <p:nvPr/>
        </p:nvSpPr>
        <p:spPr>
          <a:xfrm>
            <a:off x="1981200" y="2130985"/>
            <a:ext cx="8229600" cy="40663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t>“</a:t>
            </a:r>
            <a:r>
              <a:rPr lang="en-US" sz="4400" b="1" i="1" dirty="0"/>
              <a:t>In God we trust. All others must bring data.” </a:t>
            </a:r>
            <a:r>
              <a:rPr lang="en-US" b="1" i="1" dirty="0">
                <a:solidFill>
                  <a:schemeClr val="accent5">
                    <a:lumMod val="75000"/>
                  </a:schemeClr>
                </a:solidFill>
              </a:rPr>
              <a:t/>
            </a:r>
            <a:br>
              <a:rPr lang="en-US" b="1" i="1" dirty="0">
                <a:solidFill>
                  <a:schemeClr val="accent5">
                    <a:lumMod val="75000"/>
                  </a:schemeClr>
                </a:solidFill>
              </a:rPr>
            </a:br>
            <a:r>
              <a:rPr lang="en-US" b="1" i="1" dirty="0">
                <a:solidFill>
                  <a:schemeClr val="accent5">
                    <a:lumMod val="75000"/>
                  </a:schemeClr>
                </a:solidFill>
              </a:rPr>
              <a:t/>
            </a:r>
            <a:br>
              <a:rPr lang="en-US" b="1" i="1" dirty="0">
                <a:solidFill>
                  <a:schemeClr val="accent5">
                    <a:lumMod val="75000"/>
                  </a:schemeClr>
                </a:solidFill>
              </a:rPr>
            </a:br>
            <a:r>
              <a:rPr lang="en-US" dirty="0">
                <a:solidFill>
                  <a:srgbClr val="77973D"/>
                </a:solidFill>
              </a:rPr>
              <a:t>– W. Edwards Deming, statistician, professor, author, lecturer, and consultant.</a:t>
            </a:r>
          </a:p>
        </p:txBody>
      </p:sp>
    </p:spTree>
    <p:extLst>
      <p:ext uri="{BB962C8B-B14F-4D97-AF65-F5344CB8AC3E}">
        <p14:creationId xmlns:p14="http://schemas.microsoft.com/office/powerpoint/2010/main" val="2882068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0BBB93-152A-4310-8915-3A9A745D4A78}"/>
              </a:ext>
            </a:extLst>
          </p:cNvPr>
          <p:cNvSpPr>
            <a:spLocks noGrp="1"/>
          </p:cNvSpPr>
          <p:nvPr>
            <p:ph type="title"/>
          </p:nvPr>
        </p:nvSpPr>
        <p:spPr>
          <a:xfrm>
            <a:off x="3293919" y="365129"/>
            <a:ext cx="8059883" cy="1149399"/>
          </a:xfrm>
        </p:spPr>
        <p:txBody>
          <a:bodyPr>
            <a:normAutofit fontScale="90000"/>
          </a:bodyPr>
          <a:lstStyle/>
          <a:p>
            <a:r>
              <a:rPr lang="en-US" dirty="0"/>
              <a:t>What is Driving the Need for Data?</a:t>
            </a:r>
          </a:p>
        </p:txBody>
      </p:sp>
      <p:sp>
        <p:nvSpPr>
          <p:cNvPr id="3" name="Content Placeholder 2">
            <a:extLst>
              <a:ext uri="{FF2B5EF4-FFF2-40B4-BE49-F238E27FC236}">
                <a16:creationId xmlns:a16="http://schemas.microsoft.com/office/drawing/2014/main" xmlns="" id="{68C6462C-3A42-4194-9FBF-D5510F35BC4F}"/>
              </a:ext>
            </a:extLst>
          </p:cNvPr>
          <p:cNvSpPr>
            <a:spLocks noGrp="1"/>
          </p:cNvSpPr>
          <p:nvPr>
            <p:ph sz="half" idx="1"/>
          </p:nvPr>
        </p:nvSpPr>
        <p:spPr>
          <a:xfrm>
            <a:off x="838200" y="1763479"/>
            <a:ext cx="10515600" cy="4351339"/>
          </a:xfrm>
        </p:spPr>
        <p:txBody>
          <a:bodyPr/>
          <a:lstStyle/>
          <a:p>
            <a:pPr marL="342891" indent="-342891"/>
            <a:r>
              <a:rPr lang="en-US" sz="2400" dirty="0"/>
              <a:t>Rising Costs</a:t>
            </a:r>
          </a:p>
          <a:p>
            <a:pPr marL="342891" indent="-342891"/>
            <a:r>
              <a:rPr lang="en-US" sz="2400" dirty="0"/>
              <a:t>Silver Tsunami</a:t>
            </a:r>
          </a:p>
          <a:p>
            <a:pPr marL="800080" lvl="1" indent="-342891"/>
            <a:r>
              <a:rPr lang="en-US" dirty="0" smtClean="0"/>
              <a:t>Limited </a:t>
            </a:r>
            <a:r>
              <a:rPr lang="en-US" dirty="0"/>
              <a:t>Funding</a:t>
            </a:r>
          </a:p>
          <a:p>
            <a:pPr marL="800080" lvl="1" indent="-342891"/>
            <a:r>
              <a:rPr lang="en-US" sz="2000" dirty="0"/>
              <a:t>Unprecedented Demand</a:t>
            </a:r>
          </a:p>
          <a:p>
            <a:pPr marL="342891" indent="-342891"/>
            <a:r>
              <a:rPr lang="en-US" sz="2400" dirty="0"/>
              <a:t>Increasing Competition</a:t>
            </a:r>
          </a:p>
          <a:p>
            <a:pPr marL="342891" indent="-342891"/>
            <a:r>
              <a:rPr lang="en-US" sz="2400" dirty="0"/>
              <a:t>Patient Outcome Incentives</a:t>
            </a:r>
          </a:p>
          <a:p>
            <a:pPr marL="342891" indent="-342891"/>
            <a:r>
              <a:rPr lang="en-US" sz="2400" dirty="0"/>
              <a:t>Evidence Driven Decision Making</a:t>
            </a:r>
          </a:p>
          <a:p>
            <a:endParaRPr lang="en-US" dirty="0"/>
          </a:p>
        </p:txBody>
      </p:sp>
      <p:sp>
        <p:nvSpPr>
          <p:cNvPr id="4" name="TextBox 3">
            <a:extLst>
              <a:ext uri="{FF2B5EF4-FFF2-40B4-BE49-F238E27FC236}">
                <a16:creationId xmlns:a16="http://schemas.microsoft.com/office/drawing/2014/main" xmlns="" id="{0A1C2443-C62D-4B88-8930-52958BA03E6C}"/>
              </a:ext>
            </a:extLst>
          </p:cNvPr>
          <p:cNvSpPr txBox="1"/>
          <p:nvPr/>
        </p:nvSpPr>
        <p:spPr>
          <a:xfrm>
            <a:off x="5703299" y="4931901"/>
            <a:ext cx="3110720" cy="1200329"/>
          </a:xfrm>
          <a:prstGeom prst="rect">
            <a:avLst/>
          </a:prstGeom>
          <a:noFill/>
        </p:spPr>
        <p:txBody>
          <a:bodyPr wrap="square" rtlCol="0">
            <a:spAutoFit/>
          </a:bodyPr>
          <a:lstStyle/>
          <a:p>
            <a:pPr algn="r"/>
            <a:r>
              <a:rPr lang="en-US" b="1" dirty="0">
                <a:solidFill>
                  <a:srgbClr val="77973D"/>
                </a:solidFill>
              </a:rPr>
              <a:t>of GDP</a:t>
            </a:r>
          </a:p>
          <a:p>
            <a:pPr algn="ctr"/>
            <a:r>
              <a:rPr lang="en-US" b="1" dirty="0">
                <a:solidFill>
                  <a:srgbClr val="77973D"/>
                </a:solidFill>
              </a:rPr>
              <a:t>Almost $600 billion more than the expected benchmark</a:t>
            </a:r>
          </a:p>
        </p:txBody>
      </p:sp>
      <p:sp>
        <p:nvSpPr>
          <p:cNvPr id="5" name="TextBox 4">
            <a:extLst>
              <a:ext uri="{FF2B5EF4-FFF2-40B4-BE49-F238E27FC236}">
                <a16:creationId xmlns:a16="http://schemas.microsoft.com/office/drawing/2014/main" xmlns="" id="{A4685D7D-D240-4A83-832C-C3A96CFA8F10}"/>
              </a:ext>
            </a:extLst>
          </p:cNvPr>
          <p:cNvSpPr txBox="1"/>
          <p:nvPr/>
        </p:nvSpPr>
        <p:spPr>
          <a:xfrm>
            <a:off x="2619989" y="4766534"/>
            <a:ext cx="3286563" cy="954107"/>
          </a:xfrm>
          <a:prstGeom prst="rect">
            <a:avLst/>
          </a:prstGeom>
          <a:noFill/>
        </p:spPr>
        <p:txBody>
          <a:bodyPr wrap="square" rtlCol="0">
            <a:spAutoFit/>
          </a:bodyPr>
          <a:lstStyle/>
          <a:p>
            <a:pPr algn="ctr"/>
            <a:r>
              <a:rPr lang="en-US" sz="2800" b="1" dirty="0">
                <a:solidFill>
                  <a:srgbClr val="77973D"/>
                </a:solidFill>
              </a:rPr>
              <a:t>Healthcare Expenses</a:t>
            </a:r>
          </a:p>
        </p:txBody>
      </p:sp>
      <p:sp>
        <p:nvSpPr>
          <p:cNvPr id="6" name="TextBox 5">
            <a:extLst>
              <a:ext uri="{FF2B5EF4-FFF2-40B4-BE49-F238E27FC236}">
                <a16:creationId xmlns:a16="http://schemas.microsoft.com/office/drawing/2014/main" xmlns="" id="{9131F1E5-6612-4FD8-8AB9-C15E08B31EC1}"/>
              </a:ext>
            </a:extLst>
          </p:cNvPr>
          <p:cNvSpPr txBox="1"/>
          <p:nvPr/>
        </p:nvSpPr>
        <p:spPr>
          <a:xfrm>
            <a:off x="4915510" y="4918938"/>
            <a:ext cx="1143444" cy="646331"/>
          </a:xfrm>
          <a:prstGeom prst="rect">
            <a:avLst/>
          </a:prstGeom>
          <a:noFill/>
        </p:spPr>
        <p:txBody>
          <a:bodyPr wrap="square" rtlCol="0">
            <a:spAutoFit/>
          </a:bodyPr>
          <a:lstStyle/>
          <a:p>
            <a:pPr algn="ctr"/>
            <a:r>
              <a:rPr lang="en-US" sz="3600" b="1" dirty="0">
                <a:solidFill>
                  <a:srgbClr val="77973D"/>
                </a:solidFill>
              </a:rPr>
              <a:t>=</a:t>
            </a:r>
          </a:p>
        </p:txBody>
      </p:sp>
      <p:sp>
        <p:nvSpPr>
          <p:cNvPr id="7" name="TextBox 6">
            <a:extLst>
              <a:ext uri="{FF2B5EF4-FFF2-40B4-BE49-F238E27FC236}">
                <a16:creationId xmlns:a16="http://schemas.microsoft.com/office/drawing/2014/main" xmlns="" id="{E881135E-9F61-4814-9D76-C1DFF4A2E44C}"/>
              </a:ext>
            </a:extLst>
          </p:cNvPr>
          <p:cNvSpPr txBox="1"/>
          <p:nvPr/>
        </p:nvSpPr>
        <p:spPr>
          <a:xfrm>
            <a:off x="5906552" y="4516403"/>
            <a:ext cx="2216389" cy="830997"/>
          </a:xfrm>
          <a:prstGeom prst="rect">
            <a:avLst/>
          </a:prstGeom>
          <a:noFill/>
        </p:spPr>
        <p:txBody>
          <a:bodyPr wrap="square" rtlCol="0">
            <a:spAutoFit/>
          </a:bodyPr>
          <a:lstStyle/>
          <a:p>
            <a:pPr algn="ctr"/>
            <a:r>
              <a:rPr lang="en-US" sz="4800" b="1" dirty="0">
                <a:solidFill>
                  <a:srgbClr val="77973D"/>
                </a:solidFill>
              </a:rPr>
              <a:t>17.6% </a:t>
            </a:r>
          </a:p>
        </p:txBody>
      </p:sp>
    </p:spTree>
    <p:extLst>
      <p:ext uri="{BB962C8B-B14F-4D97-AF65-F5344CB8AC3E}">
        <p14:creationId xmlns:p14="http://schemas.microsoft.com/office/powerpoint/2010/main" val="121886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Freeform: Shape 12">
            <a:extLst>
              <a:ext uri="{FF2B5EF4-FFF2-40B4-BE49-F238E27FC236}">
                <a16:creationId xmlns:a16="http://schemas.microsoft.com/office/drawing/2014/main" xmlns="" id="{F60FCA6E-0894-46CD-BD49-5955A51E00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31956"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4">
            <a:extLst>
              <a:ext uri="{FF2B5EF4-FFF2-40B4-BE49-F238E27FC236}">
                <a16:creationId xmlns:a16="http://schemas.microsoft.com/office/drawing/2014/main" xmlns="" id="{E78C6E4B-A1F1-4B6C-97EC-BE997495D6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46693"/>
            <a:ext cx="7346605" cy="1511307"/>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xmlns="" id="{3E4F17EC-B32B-41A1-834F-8CC242083F48}"/>
              </a:ext>
            </a:extLst>
          </p:cNvPr>
          <p:cNvSpPr>
            <a:spLocks noGrp="1"/>
          </p:cNvSpPr>
          <p:nvPr>
            <p:ph type="title"/>
          </p:nvPr>
        </p:nvSpPr>
        <p:spPr>
          <a:xfrm>
            <a:off x="950125" y="5529885"/>
            <a:ext cx="5693783" cy="1096331"/>
          </a:xfrm>
        </p:spPr>
        <p:txBody>
          <a:bodyPr vert="horz" lIns="91440" tIns="45720" rIns="91440" bIns="45720" rtlCol="0" anchor="ctr">
            <a:normAutofit/>
          </a:bodyPr>
          <a:lstStyle/>
          <a:p>
            <a:r>
              <a:rPr lang="en-US" sz="3400" b="1" dirty="0">
                <a:solidFill>
                  <a:srgbClr val="303030"/>
                </a:solidFill>
              </a:rPr>
              <a:t>Silver Tsunami</a:t>
            </a:r>
            <a:br>
              <a:rPr lang="en-US" sz="3400" b="1" dirty="0">
                <a:solidFill>
                  <a:srgbClr val="303030"/>
                </a:solidFill>
              </a:rPr>
            </a:br>
            <a:endParaRPr lang="en-US" sz="3400" dirty="0">
              <a:solidFill>
                <a:srgbClr val="303030"/>
              </a:solidFill>
            </a:endParaRPr>
          </a:p>
        </p:txBody>
      </p:sp>
      <p:pic>
        <p:nvPicPr>
          <p:cNvPr id="21" name="Picture 2" descr="MOW_GraphsCharts_300_SeniorsDouble">
            <a:extLst>
              <a:ext uri="{FF2B5EF4-FFF2-40B4-BE49-F238E27FC236}">
                <a16:creationId xmlns:a16="http://schemas.microsoft.com/office/drawing/2014/main" xmlns="" id="{37AE4321-939F-4A18-9A79-69C0A02FD8A0}"/>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30027" y="965201"/>
            <a:ext cx="5781256" cy="3989067"/>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5">
            <a:extLst>
              <a:ext uri="{FF2B5EF4-FFF2-40B4-BE49-F238E27FC236}">
                <a16:creationId xmlns:a16="http://schemas.microsoft.com/office/drawing/2014/main" xmlns="" id="{5ACD7355-F3C5-45F7-B955-FE35E621BBC7}"/>
              </a:ext>
            </a:extLst>
          </p:cNvPr>
          <p:cNvSpPr>
            <a:spLocks noGrp="1"/>
          </p:cNvSpPr>
          <p:nvPr>
            <p:ph sz="half" idx="1"/>
          </p:nvPr>
        </p:nvSpPr>
        <p:spPr>
          <a:xfrm>
            <a:off x="7534656" y="965199"/>
            <a:ext cx="4008101" cy="4020459"/>
          </a:xfrm>
        </p:spPr>
        <p:txBody>
          <a:bodyPr vert="horz" lIns="91440" tIns="45720" rIns="91440" bIns="45720" rtlCol="0" anchor="ctr">
            <a:normAutofit fontScale="92500" lnSpcReduction="20000"/>
          </a:bodyPr>
          <a:lstStyle/>
          <a:p>
            <a:pPr marL="0" indent="0">
              <a:buClr>
                <a:srgbClr val="000000"/>
              </a:buClr>
              <a:buNone/>
              <a:tabLst>
                <a:tab pos="228594" algn="l"/>
              </a:tabLst>
            </a:pPr>
            <a:r>
              <a:rPr lang="en-US" sz="1300" b="1" dirty="0">
                <a:sym typeface="Arial"/>
              </a:rPr>
              <a:t>	</a:t>
            </a:r>
            <a:r>
              <a:rPr lang="en-US" sz="1700" b="1" dirty="0">
                <a:sym typeface="Arial"/>
              </a:rPr>
              <a:t>Population Growth</a:t>
            </a:r>
          </a:p>
          <a:p>
            <a:pPr marL="0" indent="0">
              <a:buClr>
                <a:srgbClr val="000000"/>
              </a:buClr>
              <a:buNone/>
            </a:pPr>
            <a:r>
              <a:rPr lang="en-US" sz="1700" dirty="0">
                <a:sym typeface="Arial"/>
              </a:rPr>
              <a:t>	</a:t>
            </a:r>
            <a:r>
              <a:rPr lang="en-US" sz="1900" dirty="0">
                <a:sym typeface="Arial"/>
              </a:rPr>
              <a:t>10,000/day through 2030</a:t>
            </a:r>
          </a:p>
          <a:p>
            <a:pPr marL="0" indent="0">
              <a:buClr>
                <a:srgbClr val="000000"/>
              </a:buClr>
              <a:buNone/>
            </a:pPr>
            <a:r>
              <a:rPr lang="en-US" sz="1900" dirty="0">
                <a:sym typeface="Arial"/>
              </a:rPr>
              <a:t>	Live into 80’s</a:t>
            </a:r>
          </a:p>
          <a:p>
            <a:pPr>
              <a:buClr>
                <a:srgbClr val="000000"/>
              </a:buClr>
            </a:pPr>
            <a:endParaRPr lang="en-US" sz="1700" dirty="0">
              <a:sym typeface="Arial"/>
            </a:endParaRPr>
          </a:p>
          <a:p>
            <a:pPr>
              <a:buClr>
                <a:srgbClr val="000000"/>
              </a:buClr>
            </a:pPr>
            <a:endParaRPr lang="en-US" sz="1700" dirty="0">
              <a:sym typeface="Arial"/>
            </a:endParaRPr>
          </a:p>
          <a:p>
            <a:pPr marL="0" indent="0">
              <a:buClr>
                <a:srgbClr val="000000"/>
              </a:buClr>
              <a:buNone/>
              <a:tabLst>
                <a:tab pos="290506" algn="l"/>
              </a:tabLst>
            </a:pPr>
            <a:r>
              <a:rPr lang="en-US" sz="1700" b="1" dirty="0">
                <a:sym typeface="Arial"/>
              </a:rPr>
              <a:t>	Increased Life Expectancy</a:t>
            </a:r>
          </a:p>
          <a:p>
            <a:pPr marL="0" indent="0">
              <a:buClr>
                <a:srgbClr val="000000"/>
              </a:buClr>
              <a:buNone/>
            </a:pPr>
            <a:r>
              <a:rPr lang="en-US" sz="1700" dirty="0">
                <a:sym typeface="Arial"/>
              </a:rPr>
              <a:t>	</a:t>
            </a:r>
            <a:r>
              <a:rPr lang="en-US" sz="1900" dirty="0">
                <a:sym typeface="Arial"/>
              </a:rPr>
              <a:t>Poverty</a:t>
            </a:r>
          </a:p>
          <a:p>
            <a:pPr marL="0" indent="0">
              <a:buClr>
                <a:srgbClr val="000000"/>
              </a:buClr>
              <a:buNone/>
            </a:pPr>
            <a:r>
              <a:rPr lang="en-US" sz="1900" dirty="0">
                <a:sym typeface="Arial"/>
              </a:rPr>
              <a:t>	Hunger</a:t>
            </a:r>
          </a:p>
          <a:p>
            <a:pPr marL="0" indent="0">
              <a:buClr>
                <a:srgbClr val="000000"/>
              </a:buClr>
              <a:buNone/>
            </a:pPr>
            <a:r>
              <a:rPr lang="en-US" sz="1900" dirty="0">
                <a:sym typeface="Arial"/>
              </a:rPr>
              <a:t>	Discontinue Driving</a:t>
            </a:r>
          </a:p>
          <a:p>
            <a:pPr marL="0" indent="0">
              <a:buClr>
                <a:srgbClr val="000000"/>
              </a:buClr>
              <a:buNone/>
            </a:pPr>
            <a:r>
              <a:rPr lang="en-US" sz="1900" dirty="0">
                <a:sym typeface="Arial"/>
              </a:rPr>
              <a:t>         	Physical &amp; Social Isolation</a:t>
            </a:r>
          </a:p>
          <a:p>
            <a:pPr marL="0" indent="0">
              <a:buClr>
                <a:srgbClr val="000000"/>
              </a:buClr>
              <a:buNone/>
            </a:pPr>
            <a:r>
              <a:rPr lang="en-US" sz="1900" dirty="0">
                <a:sym typeface="Arial"/>
              </a:rPr>
              <a:t>	Loss of Independence</a:t>
            </a:r>
          </a:p>
          <a:p>
            <a:pPr marL="0" indent="0">
              <a:buClr>
                <a:srgbClr val="000000"/>
              </a:buClr>
              <a:buNone/>
            </a:pPr>
            <a:r>
              <a:rPr lang="en-US" sz="1900" dirty="0">
                <a:sym typeface="Arial"/>
              </a:rPr>
              <a:t>	Health Care Costs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41" y="4583173"/>
            <a:ext cx="1066800" cy="742187"/>
          </a:xfrm>
          <a:prstGeom prst="rect">
            <a:avLst/>
          </a:prstGeom>
        </p:spPr>
      </p:pic>
    </p:spTree>
    <p:extLst>
      <p:ext uri="{BB962C8B-B14F-4D97-AF65-F5344CB8AC3E}">
        <p14:creationId xmlns:p14="http://schemas.microsoft.com/office/powerpoint/2010/main" val="261390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82</TotalTime>
  <Words>1591</Words>
  <Application>Microsoft Office PowerPoint</Application>
  <PresentationFormat>Widescreen</PresentationFormat>
  <Paragraphs>273</Paragraphs>
  <Slides>30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Cabin</vt:lpstr>
      <vt:lpstr>Calibri</vt:lpstr>
      <vt:lpstr>Georgia</vt:lpstr>
      <vt:lpstr>1_Custom Design</vt:lpstr>
      <vt:lpstr>PowerPoint Presentation</vt:lpstr>
      <vt:lpstr>Agenda</vt:lpstr>
      <vt:lpstr>Introduction</vt:lpstr>
      <vt:lpstr>PowerPoint Presentation</vt:lpstr>
      <vt:lpstr>Analyzing the data</vt:lpstr>
      <vt:lpstr>Data in Healthcare</vt:lpstr>
      <vt:lpstr>PowerPoint Presentation</vt:lpstr>
      <vt:lpstr>What is Driving the Need for Data?</vt:lpstr>
      <vt:lpstr>Silver Tsunami </vt:lpstr>
      <vt:lpstr>Challenges that VNA in Dallas Faced</vt:lpstr>
      <vt:lpstr>PowerPoint Presentation</vt:lpstr>
      <vt:lpstr>PowerPoint Presentation</vt:lpstr>
      <vt:lpstr>PowerPoint Presentation</vt:lpstr>
      <vt:lpstr>Executive Summary</vt:lpstr>
      <vt:lpstr>What Are Our Challenges?</vt:lpstr>
      <vt:lpstr>What Is Data In The Aging Services World?</vt:lpstr>
      <vt:lpstr>Referral From The Payor</vt:lpstr>
      <vt:lpstr>Tracking Patient Information</vt:lpstr>
      <vt:lpstr>Standardized Data Capture</vt:lpstr>
      <vt:lpstr>Social Determinants of Health</vt:lpstr>
      <vt:lpstr>PowerPoint Presentation</vt:lpstr>
      <vt:lpstr>PowerPoint Presentation</vt:lpstr>
      <vt:lpstr>How Do We Capture This Data?</vt:lpstr>
      <vt:lpstr>Technology</vt:lpstr>
      <vt:lpstr>Technology (cont’d)</vt:lpstr>
      <vt:lpstr>Who Do We Share Data With?</vt:lpstr>
      <vt:lpstr>How Do We Share Data?</vt:lpstr>
      <vt:lpstr>HIPAA Compliance</vt:lpstr>
      <vt:lpstr>Recap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Prosser</dc:creator>
  <cp:lastModifiedBy>Gregory Prosser</cp:lastModifiedBy>
  <cp:revision>7</cp:revision>
  <dcterms:created xsi:type="dcterms:W3CDTF">2019-04-02T20:54:36Z</dcterms:created>
  <dcterms:modified xsi:type="dcterms:W3CDTF">2019-04-02T13:00:12Z</dcterms:modified>
</cp:coreProperties>
</file>