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315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5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0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9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7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9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0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9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1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77851-9321-4269-85F4-20FC3FC37E35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E11E8-8A4A-415E-89EE-CBBF3CBEA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8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271714-7092-DA1C-59F1-65A205BEC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62"/>
            <a:ext cx="7315200" cy="1005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6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Ortega</dc:creator>
  <cp:lastModifiedBy> </cp:lastModifiedBy>
  <cp:revision>1</cp:revision>
  <dcterms:created xsi:type="dcterms:W3CDTF">2022-10-25T17:12:07Z</dcterms:created>
  <dcterms:modified xsi:type="dcterms:W3CDTF">2022-10-25T17:14:07Z</dcterms:modified>
</cp:coreProperties>
</file>