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8"/>
  </p:notesMasterIdLst>
  <p:sldIdLst>
    <p:sldId id="258" r:id="rId2"/>
    <p:sldId id="259" r:id="rId3"/>
    <p:sldId id="273" r:id="rId4"/>
    <p:sldId id="261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B847E-4B51-4D9F-988E-6F39237B5250}" type="datetimeFigureOut">
              <a:rPr lang="en-IN" smtClean="0"/>
              <a:t>19-04-2022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AAFB6-0D98-4B12-9529-DEAF00C6E44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6350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AAFB6-0D98-4B12-9529-DEAF00C6E44A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09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159E-EA78-4900-ADDB-6580C46797F0}" type="datetime1">
              <a:rPr lang="en-IN" smtClean="0"/>
              <a:t>19-04-2022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59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89BF-B7CB-4820-87D3-541DE855B04F}" type="datetime1">
              <a:rPr lang="en-IN" smtClean="0"/>
              <a:t>19-04-2022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697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CD78-085E-44D1-A49D-A2197E1802C7}" type="datetime1">
              <a:rPr lang="en-IN" smtClean="0"/>
              <a:t>19-04-2022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822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30AD4-350F-4CDE-BCE4-D889B39C5A93}" type="datetime1">
              <a:rPr lang="en-IN" smtClean="0"/>
              <a:t>19-04-2022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1020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F56C-00CA-48B8-B343-4B02562C2113}" type="datetime1">
              <a:rPr lang="en-IN" smtClean="0"/>
              <a:t>19-04-2022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23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9141-FDDA-4885-85A7-061168F68105}" type="datetime1">
              <a:rPr lang="en-IN" smtClean="0"/>
              <a:t>19-04-2022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0210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90A6-0F9F-452B-82BC-F520FB4978C2}" type="datetime1">
              <a:rPr lang="en-IN" smtClean="0"/>
              <a:t>19-04-2022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25700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8E98-E223-4F62-84A0-DE9D8640795C}" type="datetime1">
              <a:rPr lang="en-IN" smtClean="0"/>
              <a:t>19-04-2022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2630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DDB7-F684-4929-97F7-7584537F38A4}" type="datetime1">
              <a:rPr lang="en-IN" smtClean="0"/>
              <a:t>19-04-2022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902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FBD54F7-8E99-4688-BA7A-091941AFC75F}" type="datetime1">
              <a:rPr lang="en-IN" smtClean="0"/>
              <a:t>19-04-2022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DEB37A-3BC9-4CA3-8C81-859B9D2C77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9487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C43B-3CBD-4C6A-B330-D755E6A24898}" type="datetime1">
              <a:rPr lang="en-IN" smtClean="0"/>
              <a:t>19-04-2022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581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6A28B31-1428-4253-956B-2A19E6682A9A}" type="datetime1">
              <a:rPr lang="en-IN" smtClean="0"/>
              <a:t>19-04-2022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7DEB37A-3BC9-4CA3-8C81-859B9D2C7792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69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1B19D-B305-4EEE-B4AE-F4F157937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836714"/>
            <a:ext cx="10225136" cy="98385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Proposed Facilities of Amenity Centre</a:t>
            </a:r>
            <a:r>
              <a:rPr lang="en-IN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IN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I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290F8E5-F9E3-4CB8-9F09-7CCBFF9E5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675225"/>
              </p:ext>
            </p:extLst>
          </p:nvPr>
        </p:nvGraphicFramePr>
        <p:xfrm>
          <a:off x="1343472" y="2204864"/>
          <a:ext cx="9828000" cy="352799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98603">
                  <a:extLst>
                    <a:ext uri="{9D8B030D-6E8A-4147-A177-3AD203B41FA5}">
                      <a16:colId xmlns:a16="http://schemas.microsoft.com/office/drawing/2014/main" val="338208642"/>
                    </a:ext>
                  </a:extLst>
                </a:gridCol>
                <a:gridCol w="7429397">
                  <a:extLst>
                    <a:ext uri="{9D8B030D-6E8A-4147-A177-3AD203B41FA5}">
                      <a16:colId xmlns:a16="http://schemas.microsoft.com/office/drawing/2014/main" val="1163651971"/>
                    </a:ext>
                  </a:extLst>
                </a:gridCol>
              </a:tblGrid>
              <a:tr h="7121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IN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>Children’s play area/Open Gym</a:t>
                      </a:r>
                      <a:endParaRPr lang="en-I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707664"/>
                  </a:ext>
                </a:extLst>
              </a:tr>
              <a:tr h="7121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>Open space for Cafeteria (24*7)</a:t>
                      </a:r>
                      <a:endParaRPr lang="en-I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207443"/>
                  </a:ext>
                </a:extLst>
              </a:tr>
              <a:tr h="6795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IN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>Parking Facility with EV charging station</a:t>
                      </a:r>
                      <a:endParaRPr lang="en-I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168239"/>
                  </a:ext>
                </a:extLst>
              </a:tr>
              <a:tr h="7121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IN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>Biogas plant </a:t>
                      </a:r>
                      <a:endParaRPr lang="en-I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704806"/>
                  </a:ext>
                </a:extLst>
              </a:tr>
              <a:tr h="7121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IN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>Rainwater harvest</a:t>
                      </a:r>
                      <a:endParaRPr lang="en-I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8100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86C1D3-6F51-4DFD-8F29-99E6B528A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4078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5DA0A-547A-482A-8463-A948E7E9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697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Proposed Facilities of Amenity Centre</a:t>
            </a:r>
            <a:r>
              <a:rPr lang="en-IN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IN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C708BC7-1C32-4ED6-95B0-01D3CE1108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671554"/>
              </p:ext>
            </p:extLst>
          </p:nvPr>
        </p:nvGraphicFramePr>
        <p:xfrm>
          <a:off x="1091444" y="2132858"/>
          <a:ext cx="10009112" cy="38404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44487">
                  <a:extLst>
                    <a:ext uri="{9D8B030D-6E8A-4147-A177-3AD203B41FA5}">
                      <a16:colId xmlns:a16="http://schemas.microsoft.com/office/drawing/2014/main" val="3152513466"/>
                    </a:ext>
                  </a:extLst>
                </a:gridCol>
                <a:gridCol w="3694220">
                  <a:extLst>
                    <a:ext uri="{9D8B030D-6E8A-4147-A177-3AD203B41FA5}">
                      <a16:colId xmlns:a16="http://schemas.microsoft.com/office/drawing/2014/main" val="2500146598"/>
                    </a:ext>
                  </a:extLst>
                </a:gridCol>
                <a:gridCol w="4970405">
                  <a:extLst>
                    <a:ext uri="{9D8B030D-6E8A-4147-A177-3AD203B41FA5}">
                      <a16:colId xmlns:a16="http://schemas.microsoft.com/office/drawing/2014/main" val="3392032151"/>
                    </a:ext>
                  </a:extLst>
                </a:gridCol>
              </a:tblGrid>
              <a:tr h="10963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6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>Provision for Essential shop</a:t>
                      </a:r>
                      <a:endParaRPr lang="en-I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" indent="-360680" algn="just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effectLst/>
                        </a:rPr>
                        <a:t>Curio shops, and other essentials for travelers</a:t>
                      </a:r>
                      <a:endParaRPr lang="en-IN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827994"/>
                  </a:ext>
                </a:extLst>
              </a:tr>
              <a:tr h="5172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7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>Solar roof panel</a:t>
                      </a:r>
                      <a:endParaRPr lang="en-I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9560" indent="-360680" algn="l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effectLst/>
                        </a:rPr>
                        <a:t>Roof of EV Station</a:t>
                      </a:r>
                      <a:endParaRPr lang="en-IN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780483"/>
                  </a:ext>
                </a:extLst>
              </a:tr>
              <a:tr h="5172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8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>ATM counter</a:t>
                      </a:r>
                      <a:endParaRPr lang="en-I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9560" indent="-360680" algn="l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effectLst/>
                        </a:rPr>
                        <a:t> </a:t>
                      </a:r>
                      <a:endParaRPr lang="en-IN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313467"/>
                  </a:ext>
                </a:extLst>
              </a:tr>
              <a:tr h="5172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9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>First Aid</a:t>
                      </a:r>
                      <a:endParaRPr lang="en-I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9560" indent="-360680" algn="l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effectLst/>
                        </a:rPr>
                        <a:t> </a:t>
                      </a:r>
                      <a:endParaRPr lang="en-IN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682326"/>
                  </a:ext>
                </a:extLst>
              </a:tr>
              <a:tr h="10963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</a:rPr>
                        <a:t>10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effectLst/>
                        </a:rPr>
                        <a:t>Permission for Hoardings/Advertisements </a:t>
                      </a:r>
                      <a:endParaRPr lang="en-I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" indent="-360680" algn="just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effectLst/>
                        </a:rPr>
                        <a:t>On income sharing basis</a:t>
                      </a:r>
                      <a:endParaRPr lang="en-IN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88" marR="437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364634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CF061-A7D6-480D-AB8B-0797497D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397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E89B5-70E2-4B62-B19F-5F47BAA7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96754"/>
            <a:ext cx="10058400" cy="388843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PROPOSED MODEL FOR</a:t>
            </a:r>
            <a:br>
              <a:rPr lang="en-US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AMENITY CENTRE</a:t>
            </a:r>
            <a:r>
              <a:rPr lang="en-IN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IN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2CFCE3-5892-4146-8D5F-8B63EECD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1631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F213B-08E2-442D-B128-5BA653177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F291A-2CF8-46AF-AB59-30E57BE7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508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9A1A0C-6B37-464A-8452-300709928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AE3E14-C1F2-437C-9DBB-D674BA14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765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07897-BBB6-48F8-BC2C-2EB775F75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CC41EC-0F1E-44AE-92BE-5E1D7E1B5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F0F18-1A90-42F6-8A0E-F96B48ED8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F9E015-9124-4F69-8624-B9C168462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58B0DA-7152-4B5F-8BE3-7217B617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B37A-3BC9-4CA3-8C81-859B9D2C7792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293925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106</TotalTime>
  <Words>81</Words>
  <Application>Microsoft Office PowerPoint</Application>
  <PresentationFormat>Widescreen</PresentationFormat>
  <Paragraphs>35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Retrospect</vt:lpstr>
      <vt:lpstr>Proposed Facilities of Amenity Centre </vt:lpstr>
      <vt:lpstr>Proposed Facilities of Amenity Centre </vt:lpstr>
      <vt:lpstr>PROPOSED MODEL FOR AMENITY CENTRE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AMENITY CENTER</dc:title>
  <dc:creator>Adithya G L.</dc:creator>
  <cp:lastModifiedBy>hp</cp:lastModifiedBy>
  <cp:revision>18</cp:revision>
  <dcterms:created xsi:type="dcterms:W3CDTF">2020-12-21T04:52:27Z</dcterms:created>
  <dcterms:modified xsi:type="dcterms:W3CDTF">2022-04-19T12:51:19Z</dcterms:modified>
</cp:coreProperties>
</file>