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7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573" r:id="rId2"/>
    <p:sldId id="585" r:id="rId3"/>
    <p:sldId id="548" r:id="rId4"/>
    <p:sldId id="578" r:id="rId5"/>
    <p:sldId id="579" r:id="rId6"/>
    <p:sldId id="592" r:id="rId7"/>
    <p:sldId id="589" r:id="rId8"/>
    <p:sldId id="597" r:id="rId9"/>
    <p:sldId id="581" r:id="rId10"/>
    <p:sldId id="582" r:id="rId11"/>
    <p:sldId id="550" r:id="rId1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ayanand A" initials="VA" lastIdx="7" clrIdx="0">
    <p:extLst>
      <p:ext uri="{19B8F6BF-5375-455C-9EA6-DF929625EA0E}">
        <p15:presenceInfo xmlns:p15="http://schemas.microsoft.com/office/powerpoint/2012/main" userId="Vinayanand A" providerId="None"/>
      </p:ext>
    </p:extLst>
  </p:cmAuthor>
  <p:cmAuthor id="2" name="Shameela S F" initials="SSF" lastIdx="11" clrIdx="1">
    <p:extLst>
      <p:ext uri="{19B8F6BF-5375-455C-9EA6-DF929625EA0E}">
        <p15:presenceInfo xmlns:p15="http://schemas.microsoft.com/office/powerpoint/2012/main" userId="Shameela S 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819"/>
    <a:srgbClr val="FFFFFF"/>
    <a:srgbClr val="FFFFCE"/>
    <a:srgbClr val="9B8366"/>
    <a:srgbClr val="CCCDC8"/>
    <a:srgbClr val="1A1919"/>
    <a:srgbClr val="AEAEA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2" autoAdjust="0"/>
  </p:normalViewPr>
  <p:slideViewPr>
    <p:cSldViewPr snapToGrid="0">
      <p:cViewPr varScale="1">
        <p:scale>
          <a:sx n="84" d="100"/>
          <a:sy n="84" d="100"/>
        </p:scale>
        <p:origin x="960" y="64"/>
      </p:cViewPr>
      <p:guideLst>
        <p:guide orient="horz" pos="18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jpg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image" Target="../media/image8.jpg"/><Relationship Id="rId6" Type="http://schemas.openxmlformats.org/officeDocument/2006/relationships/image" Target="../media/image12.jpg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75E35-7540-40B3-B5C0-6743A3834247}" type="doc">
      <dgm:prSet loTypeId="urn:microsoft.com/office/officeart/2008/layout/AscendingPictureAccentProcess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B02115A2-577E-4F4B-8151-2140212FBDD6}">
      <dgm:prSet phldrT="[Text]" custT="1"/>
      <dgm:spPr/>
      <dgm:t>
        <a:bodyPr/>
        <a:lstStyle/>
        <a:p>
          <a:r>
            <a:rPr lang="en-IN" sz="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BUS STOPS WITH IMPROVED FACILITIES</a:t>
          </a:r>
        </a:p>
      </dgm:t>
    </dgm:pt>
    <dgm:pt modelId="{D1A2425A-4002-4C87-BB87-60742A2B55E7}" type="parTrans" cxnId="{AB357559-0AD4-49C8-9291-FE9F8BC5C768}">
      <dgm:prSet/>
      <dgm:spPr/>
      <dgm:t>
        <a:bodyPr/>
        <a:lstStyle/>
        <a:p>
          <a:endParaRPr lang="en-IN"/>
        </a:p>
      </dgm:t>
    </dgm:pt>
    <dgm:pt modelId="{42768CAE-51B4-4987-B04D-DD2071EC78F0}" type="sibTrans" cxnId="{AB357559-0AD4-49C8-9291-FE9F8BC5C768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7" t="4859" r="-31783" b="-4859"/>
          </a:stretch>
        </a:blipFill>
      </dgm:spPr>
      <dgm:t>
        <a:bodyPr/>
        <a:lstStyle/>
        <a:p>
          <a:endParaRPr lang="en-IN"/>
        </a:p>
      </dgm:t>
    </dgm:pt>
    <dgm:pt modelId="{0D874616-A86E-481B-B6A2-97ECB404622A}">
      <dgm:prSet phldrT="[Text]" custT="1"/>
      <dgm:spPr/>
      <dgm:t>
        <a:bodyPr/>
        <a:lstStyle/>
        <a:p>
          <a:r>
            <a:rPr lang="en-IN" sz="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ATTRACTS COMMUTERS</a:t>
          </a:r>
          <a:endParaRPr lang="en-IN" sz="8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CC652A4-8F28-41B0-93FE-6DF219B8383E}" type="parTrans" cxnId="{53E79D85-4A62-45CB-9F6D-F86BA46CE625}">
      <dgm:prSet/>
      <dgm:spPr/>
      <dgm:t>
        <a:bodyPr/>
        <a:lstStyle/>
        <a:p>
          <a:endParaRPr lang="en-IN"/>
        </a:p>
      </dgm:t>
    </dgm:pt>
    <dgm:pt modelId="{6A835C81-5A21-466A-A758-0BD9C849DF40}" type="sibTrans" cxnId="{53E79D85-4A62-45CB-9F6D-F86BA46CE62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IN"/>
        </a:p>
      </dgm:t>
    </dgm:pt>
    <dgm:pt modelId="{3E1F3C2A-7F7E-49B2-8AD3-ADD6D3CD65AF}">
      <dgm:prSet phldrT="[Text]" custT="1"/>
      <dgm:spPr/>
      <dgm:t>
        <a:bodyPr/>
        <a:lstStyle/>
        <a:p>
          <a:r>
            <a:rPr lang="en-IN" sz="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PROMOTES PUBLIC </a:t>
          </a:r>
          <a:r>
            <a:rPr lang="en-IN" sz="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TRANSPORTATION </a:t>
          </a:r>
          <a:r>
            <a:rPr lang="en-IN" sz="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SYSTEM</a:t>
          </a:r>
          <a:endParaRPr lang="en-IN" sz="8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A22EA37-E91C-44CA-B78B-9D3ACCA61344}" type="parTrans" cxnId="{99C09017-4167-4306-9915-88DD2A047CA2}">
      <dgm:prSet/>
      <dgm:spPr/>
      <dgm:t>
        <a:bodyPr/>
        <a:lstStyle/>
        <a:p>
          <a:endParaRPr lang="en-IN"/>
        </a:p>
      </dgm:t>
    </dgm:pt>
    <dgm:pt modelId="{8642B8E3-EBBC-4F1C-8B75-B3A991CA0369}" type="sibTrans" cxnId="{99C09017-4167-4306-9915-88DD2A047CA2}">
      <dgm:prSet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285" t="-1499" r="-31715" b="1499"/>
          </a:stretch>
        </a:blipFill>
      </dgm:spPr>
      <dgm:t>
        <a:bodyPr/>
        <a:lstStyle/>
        <a:p>
          <a:endParaRPr lang="en-IN"/>
        </a:p>
      </dgm:t>
    </dgm:pt>
    <dgm:pt modelId="{D07293E9-0638-447A-9C7C-4C514A9C1038}" type="pres">
      <dgm:prSet presAssocID="{0A675E35-7540-40B3-B5C0-6743A3834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ACCE2C13-0F9D-46BF-9927-8889AE179A93}" type="pres">
      <dgm:prSet presAssocID="{0A675E35-7540-40B3-B5C0-6743A3834247}" presName="dot1" presStyleLbl="alignNode1" presStyleIdx="0" presStyleCnt="12"/>
      <dgm:spPr/>
    </dgm:pt>
    <dgm:pt modelId="{780A33F3-E206-4C49-BD54-FBC7FE5C2267}" type="pres">
      <dgm:prSet presAssocID="{0A675E35-7540-40B3-B5C0-6743A3834247}" presName="dot2" presStyleLbl="alignNode1" presStyleIdx="1" presStyleCnt="12"/>
      <dgm:spPr/>
    </dgm:pt>
    <dgm:pt modelId="{7FF6D319-DDFF-4414-BA95-AEA87010C939}" type="pres">
      <dgm:prSet presAssocID="{0A675E35-7540-40B3-B5C0-6743A3834247}" presName="dot3" presStyleLbl="alignNode1" presStyleIdx="2" presStyleCnt="12"/>
      <dgm:spPr/>
    </dgm:pt>
    <dgm:pt modelId="{FA12F17B-0132-408B-8ED2-F56252E84906}" type="pres">
      <dgm:prSet presAssocID="{0A675E35-7540-40B3-B5C0-6743A3834247}" presName="dot4" presStyleLbl="alignNode1" presStyleIdx="3" presStyleCnt="12"/>
      <dgm:spPr/>
    </dgm:pt>
    <dgm:pt modelId="{878BF3CE-CB92-4362-84D2-3032932F3C1D}" type="pres">
      <dgm:prSet presAssocID="{0A675E35-7540-40B3-B5C0-6743A3834247}" presName="dot5" presStyleLbl="alignNode1" presStyleIdx="4" presStyleCnt="12"/>
      <dgm:spPr/>
    </dgm:pt>
    <dgm:pt modelId="{EDB9C60D-C2E9-495C-BB7F-DBD2160731CF}" type="pres">
      <dgm:prSet presAssocID="{0A675E35-7540-40B3-B5C0-6743A3834247}" presName="dotArrow1" presStyleLbl="alignNode1" presStyleIdx="5" presStyleCnt="12"/>
      <dgm:spPr/>
    </dgm:pt>
    <dgm:pt modelId="{B974FFF8-87C5-4264-9CD6-298F5CE401F9}" type="pres">
      <dgm:prSet presAssocID="{0A675E35-7540-40B3-B5C0-6743A3834247}" presName="dotArrow2" presStyleLbl="alignNode1" presStyleIdx="6" presStyleCnt="12"/>
      <dgm:spPr/>
    </dgm:pt>
    <dgm:pt modelId="{6205AA1A-AB3A-4AF7-8628-DF508253F951}" type="pres">
      <dgm:prSet presAssocID="{0A675E35-7540-40B3-B5C0-6743A3834247}" presName="dotArrow3" presStyleLbl="alignNode1" presStyleIdx="7" presStyleCnt="12"/>
      <dgm:spPr/>
    </dgm:pt>
    <dgm:pt modelId="{227AF5E2-3017-4E0D-A0FF-CB99850F365B}" type="pres">
      <dgm:prSet presAssocID="{0A675E35-7540-40B3-B5C0-6743A3834247}" presName="dotArrow4" presStyleLbl="alignNode1" presStyleIdx="8" presStyleCnt="12"/>
      <dgm:spPr/>
    </dgm:pt>
    <dgm:pt modelId="{B6CFA797-3333-4161-8776-7FADCB2CA7AF}" type="pres">
      <dgm:prSet presAssocID="{0A675E35-7540-40B3-B5C0-6743A3834247}" presName="dotArrow5" presStyleLbl="alignNode1" presStyleIdx="9" presStyleCnt="12"/>
      <dgm:spPr/>
    </dgm:pt>
    <dgm:pt modelId="{49D953D6-639D-4951-9966-4FDA88CC0F1F}" type="pres">
      <dgm:prSet presAssocID="{0A675E35-7540-40B3-B5C0-6743A3834247}" presName="dotArrow6" presStyleLbl="alignNode1" presStyleIdx="10" presStyleCnt="12"/>
      <dgm:spPr/>
    </dgm:pt>
    <dgm:pt modelId="{F0625E82-54A7-4F4B-8792-B1E6F58F5CA9}" type="pres">
      <dgm:prSet presAssocID="{0A675E35-7540-40B3-B5C0-6743A3834247}" presName="dotArrow7" presStyleLbl="alignNode1" presStyleIdx="11" presStyleCnt="12"/>
      <dgm:spPr/>
    </dgm:pt>
    <dgm:pt modelId="{53F036B2-3508-4DED-B226-C78B524AB948}" type="pres">
      <dgm:prSet presAssocID="{B02115A2-577E-4F4B-8151-2140212FBDD6}" presName="parTx1" presStyleLbl="node1" presStyleIdx="0" presStyleCnt="3"/>
      <dgm:spPr/>
      <dgm:t>
        <a:bodyPr/>
        <a:lstStyle/>
        <a:p>
          <a:endParaRPr lang="en-IN"/>
        </a:p>
      </dgm:t>
    </dgm:pt>
    <dgm:pt modelId="{A535EC7D-0146-466D-8BF3-63CA0B40489C}" type="pres">
      <dgm:prSet presAssocID="{42768CAE-51B4-4987-B04D-DD2071EC78F0}" presName="picture1" presStyleCnt="0"/>
      <dgm:spPr/>
    </dgm:pt>
    <dgm:pt modelId="{F6AF03F9-52FC-44D0-B6D1-2BEB9CAB1BB8}" type="pres">
      <dgm:prSet presAssocID="{42768CAE-51B4-4987-B04D-DD2071EC78F0}" presName="imageRepeatNode" presStyleLbl="fgImgPlace1" presStyleIdx="0" presStyleCnt="3"/>
      <dgm:spPr/>
      <dgm:t>
        <a:bodyPr/>
        <a:lstStyle/>
        <a:p>
          <a:endParaRPr lang="en-IN"/>
        </a:p>
      </dgm:t>
    </dgm:pt>
    <dgm:pt modelId="{A7EBA644-D41E-4B6E-A76A-C39433BA1C18}" type="pres">
      <dgm:prSet presAssocID="{0D874616-A86E-481B-B6A2-97ECB404622A}" presName="parTx2" presStyleLbl="node1" presStyleIdx="1" presStyleCnt="3"/>
      <dgm:spPr/>
      <dgm:t>
        <a:bodyPr/>
        <a:lstStyle/>
        <a:p>
          <a:endParaRPr lang="en-IN"/>
        </a:p>
      </dgm:t>
    </dgm:pt>
    <dgm:pt modelId="{95057FA1-3584-46D4-A4F0-027B6A99622A}" type="pres">
      <dgm:prSet presAssocID="{6A835C81-5A21-466A-A758-0BD9C849DF40}" presName="picture2" presStyleCnt="0"/>
      <dgm:spPr/>
    </dgm:pt>
    <dgm:pt modelId="{75AF4648-0049-4BE4-B4EA-7497BC329C1A}" type="pres">
      <dgm:prSet presAssocID="{6A835C81-5A21-466A-A758-0BD9C849DF40}" presName="imageRepeatNode" presStyleLbl="fgImgPlace1" presStyleIdx="1" presStyleCnt="3"/>
      <dgm:spPr/>
      <dgm:t>
        <a:bodyPr/>
        <a:lstStyle/>
        <a:p>
          <a:endParaRPr lang="en-IN"/>
        </a:p>
      </dgm:t>
    </dgm:pt>
    <dgm:pt modelId="{148CBA25-37A6-4C0A-B464-51179E111EB2}" type="pres">
      <dgm:prSet presAssocID="{3E1F3C2A-7F7E-49B2-8AD3-ADD6D3CD65AF}" presName="parTx3" presStyleLbl="node1" presStyleIdx="2" presStyleCnt="3"/>
      <dgm:spPr/>
      <dgm:t>
        <a:bodyPr/>
        <a:lstStyle/>
        <a:p>
          <a:endParaRPr lang="en-IN"/>
        </a:p>
      </dgm:t>
    </dgm:pt>
    <dgm:pt modelId="{E332F1D2-A237-4ECB-B5F2-6EC6E119EAEF}" type="pres">
      <dgm:prSet presAssocID="{8642B8E3-EBBC-4F1C-8B75-B3A991CA0369}" presName="picture3" presStyleCnt="0"/>
      <dgm:spPr/>
    </dgm:pt>
    <dgm:pt modelId="{F5187FC0-BC84-49FF-A922-807AE679009A}" type="pres">
      <dgm:prSet presAssocID="{8642B8E3-EBBC-4F1C-8B75-B3A991CA0369}" presName="imageRepeatNode" presStyleLbl="fgImgPlace1" presStyleIdx="2" presStyleCnt="3"/>
      <dgm:spPr/>
      <dgm:t>
        <a:bodyPr/>
        <a:lstStyle/>
        <a:p>
          <a:endParaRPr lang="en-IN"/>
        </a:p>
      </dgm:t>
    </dgm:pt>
  </dgm:ptLst>
  <dgm:cxnLst>
    <dgm:cxn modelId="{48738149-B999-4B5E-AED7-039E12BE6C73}" type="presOf" srcId="{6A835C81-5A21-466A-A758-0BD9C849DF40}" destId="{75AF4648-0049-4BE4-B4EA-7497BC329C1A}" srcOrd="0" destOrd="0" presId="urn:microsoft.com/office/officeart/2008/layout/AscendingPictureAccentProcess"/>
    <dgm:cxn modelId="{465C9870-8EC1-4AA8-B1C3-F2C3768E8253}" type="presOf" srcId="{8642B8E3-EBBC-4F1C-8B75-B3A991CA0369}" destId="{F5187FC0-BC84-49FF-A922-807AE679009A}" srcOrd="0" destOrd="0" presId="urn:microsoft.com/office/officeart/2008/layout/AscendingPictureAccentProcess"/>
    <dgm:cxn modelId="{D048EA57-915B-4FBF-9E93-0287EDAF6DFA}" type="presOf" srcId="{B02115A2-577E-4F4B-8151-2140212FBDD6}" destId="{53F036B2-3508-4DED-B226-C78B524AB948}" srcOrd="0" destOrd="0" presId="urn:microsoft.com/office/officeart/2008/layout/AscendingPictureAccentProcess"/>
    <dgm:cxn modelId="{99C09017-4167-4306-9915-88DD2A047CA2}" srcId="{0A675E35-7540-40B3-B5C0-6743A3834247}" destId="{3E1F3C2A-7F7E-49B2-8AD3-ADD6D3CD65AF}" srcOrd="2" destOrd="0" parTransId="{6A22EA37-E91C-44CA-B78B-9D3ACCA61344}" sibTransId="{8642B8E3-EBBC-4F1C-8B75-B3A991CA0369}"/>
    <dgm:cxn modelId="{7789C7FF-0932-4394-8239-B4640F0ADE48}" type="presOf" srcId="{42768CAE-51B4-4987-B04D-DD2071EC78F0}" destId="{F6AF03F9-52FC-44D0-B6D1-2BEB9CAB1BB8}" srcOrd="0" destOrd="0" presId="urn:microsoft.com/office/officeart/2008/layout/AscendingPictureAccentProcess"/>
    <dgm:cxn modelId="{AB357559-0AD4-49C8-9291-FE9F8BC5C768}" srcId="{0A675E35-7540-40B3-B5C0-6743A3834247}" destId="{B02115A2-577E-4F4B-8151-2140212FBDD6}" srcOrd="0" destOrd="0" parTransId="{D1A2425A-4002-4C87-BB87-60742A2B55E7}" sibTransId="{42768CAE-51B4-4987-B04D-DD2071EC78F0}"/>
    <dgm:cxn modelId="{361F4734-73DC-4DBB-9F0B-06C719E1363B}" type="presOf" srcId="{0A675E35-7540-40B3-B5C0-6743A3834247}" destId="{D07293E9-0638-447A-9C7C-4C514A9C1038}" srcOrd="0" destOrd="0" presId="urn:microsoft.com/office/officeart/2008/layout/AscendingPictureAccentProcess"/>
    <dgm:cxn modelId="{53E79D85-4A62-45CB-9F6D-F86BA46CE625}" srcId="{0A675E35-7540-40B3-B5C0-6743A3834247}" destId="{0D874616-A86E-481B-B6A2-97ECB404622A}" srcOrd="1" destOrd="0" parTransId="{9CC652A4-8F28-41B0-93FE-6DF219B8383E}" sibTransId="{6A835C81-5A21-466A-A758-0BD9C849DF40}"/>
    <dgm:cxn modelId="{22DDB2AD-C26F-460F-903C-041CC3F6A8FE}" type="presOf" srcId="{3E1F3C2A-7F7E-49B2-8AD3-ADD6D3CD65AF}" destId="{148CBA25-37A6-4C0A-B464-51179E111EB2}" srcOrd="0" destOrd="0" presId="urn:microsoft.com/office/officeart/2008/layout/AscendingPictureAccentProcess"/>
    <dgm:cxn modelId="{797860CE-CECC-463F-8C4F-E456D0DEC3C9}" type="presOf" srcId="{0D874616-A86E-481B-B6A2-97ECB404622A}" destId="{A7EBA644-D41E-4B6E-A76A-C39433BA1C18}" srcOrd="0" destOrd="0" presId="urn:microsoft.com/office/officeart/2008/layout/AscendingPictureAccentProcess"/>
    <dgm:cxn modelId="{33E9C1CC-2A93-4BA1-92B7-85DDBD7C0380}" type="presParOf" srcId="{D07293E9-0638-447A-9C7C-4C514A9C1038}" destId="{ACCE2C13-0F9D-46BF-9927-8889AE179A93}" srcOrd="0" destOrd="0" presId="urn:microsoft.com/office/officeart/2008/layout/AscendingPictureAccentProcess"/>
    <dgm:cxn modelId="{494B6B6F-EE5D-453E-9F19-2C8ACDD17B32}" type="presParOf" srcId="{D07293E9-0638-447A-9C7C-4C514A9C1038}" destId="{780A33F3-E206-4C49-BD54-FBC7FE5C2267}" srcOrd="1" destOrd="0" presId="urn:microsoft.com/office/officeart/2008/layout/AscendingPictureAccentProcess"/>
    <dgm:cxn modelId="{ADBBDAFC-8596-4CFC-B9D0-D8DF788F0DB1}" type="presParOf" srcId="{D07293E9-0638-447A-9C7C-4C514A9C1038}" destId="{7FF6D319-DDFF-4414-BA95-AEA87010C939}" srcOrd="2" destOrd="0" presId="urn:microsoft.com/office/officeart/2008/layout/AscendingPictureAccentProcess"/>
    <dgm:cxn modelId="{151E1F21-1D0A-48FC-BA5C-1397A554B45D}" type="presParOf" srcId="{D07293E9-0638-447A-9C7C-4C514A9C1038}" destId="{FA12F17B-0132-408B-8ED2-F56252E84906}" srcOrd="3" destOrd="0" presId="urn:microsoft.com/office/officeart/2008/layout/AscendingPictureAccentProcess"/>
    <dgm:cxn modelId="{C5833E42-9A26-4126-8DF6-DBD23E3F68D9}" type="presParOf" srcId="{D07293E9-0638-447A-9C7C-4C514A9C1038}" destId="{878BF3CE-CB92-4362-84D2-3032932F3C1D}" srcOrd="4" destOrd="0" presId="urn:microsoft.com/office/officeart/2008/layout/AscendingPictureAccentProcess"/>
    <dgm:cxn modelId="{BC186BD1-C8E5-44C4-A54D-17C13943DE8B}" type="presParOf" srcId="{D07293E9-0638-447A-9C7C-4C514A9C1038}" destId="{EDB9C60D-C2E9-495C-BB7F-DBD2160731CF}" srcOrd="5" destOrd="0" presId="urn:microsoft.com/office/officeart/2008/layout/AscendingPictureAccentProcess"/>
    <dgm:cxn modelId="{9400BC03-8F4A-4574-AB88-373C69595B7E}" type="presParOf" srcId="{D07293E9-0638-447A-9C7C-4C514A9C1038}" destId="{B974FFF8-87C5-4264-9CD6-298F5CE401F9}" srcOrd="6" destOrd="0" presId="urn:microsoft.com/office/officeart/2008/layout/AscendingPictureAccentProcess"/>
    <dgm:cxn modelId="{53D0DDF7-E293-4127-8E96-2C1AD97BD2C2}" type="presParOf" srcId="{D07293E9-0638-447A-9C7C-4C514A9C1038}" destId="{6205AA1A-AB3A-4AF7-8628-DF508253F951}" srcOrd="7" destOrd="0" presId="urn:microsoft.com/office/officeart/2008/layout/AscendingPictureAccentProcess"/>
    <dgm:cxn modelId="{FA1FAE80-7061-4C31-A9F4-B953B76A1D8D}" type="presParOf" srcId="{D07293E9-0638-447A-9C7C-4C514A9C1038}" destId="{227AF5E2-3017-4E0D-A0FF-CB99850F365B}" srcOrd="8" destOrd="0" presId="urn:microsoft.com/office/officeart/2008/layout/AscendingPictureAccentProcess"/>
    <dgm:cxn modelId="{EB7A1AB6-136B-413A-959F-CE3FEC2A994E}" type="presParOf" srcId="{D07293E9-0638-447A-9C7C-4C514A9C1038}" destId="{B6CFA797-3333-4161-8776-7FADCB2CA7AF}" srcOrd="9" destOrd="0" presId="urn:microsoft.com/office/officeart/2008/layout/AscendingPictureAccentProcess"/>
    <dgm:cxn modelId="{7E614292-73F0-4D80-97C2-02AB625E9D61}" type="presParOf" srcId="{D07293E9-0638-447A-9C7C-4C514A9C1038}" destId="{49D953D6-639D-4951-9966-4FDA88CC0F1F}" srcOrd="10" destOrd="0" presId="urn:microsoft.com/office/officeart/2008/layout/AscendingPictureAccentProcess"/>
    <dgm:cxn modelId="{2E57CB61-A318-487F-913E-935BA887709A}" type="presParOf" srcId="{D07293E9-0638-447A-9C7C-4C514A9C1038}" destId="{F0625E82-54A7-4F4B-8792-B1E6F58F5CA9}" srcOrd="11" destOrd="0" presId="urn:microsoft.com/office/officeart/2008/layout/AscendingPictureAccentProcess"/>
    <dgm:cxn modelId="{CA4737A1-9C3C-45F9-9DCF-52EC523043E0}" type="presParOf" srcId="{D07293E9-0638-447A-9C7C-4C514A9C1038}" destId="{53F036B2-3508-4DED-B226-C78B524AB948}" srcOrd="12" destOrd="0" presId="urn:microsoft.com/office/officeart/2008/layout/AscendingPictureAccentProcess"/>
    <dgm:cxn modelId="{A4E09B0E-D4FF-4B83-8D1C-B39465A9E57A}" type="presParOf" srcId="{D07293E9-0638-447A-9C7C-4C514A9C1038}" destId="{A535EC7D-0146-466D-8BF3-63CA0B40489C}" srcOrd="13" destOrd="0" presId="urn:microsoft.com/office/officeart/2008/layout/AscendingPictureAccentProcess"/>
    <dgm:cxn modelId="{E6F91512-F364-4B69-9FED-E63C55B3CB54}" type="presParOf" srcId="{A535EC7D-0146-466D-8BF3-63CA0B40489C}" destId="{F6AF03F9-52FC-44D0-B6D1-2BEB9CAB1BB8}" srcOrd="0" destOrd="0" presId="urn:microsoft.com/office/officeart/2008/layout/AscendingPictureAccentProcess"/>
    <dgm:cxn modelId="{8265C90F-4FD0-41F2-AE74-43D098A3D9D5}" type="presParOf" srcId="{D07293E9-0638-447A-9C7C-4C514A9C1038}" destId="{A7EBA644-D41E-4B6E-A76A-C39433BA1C18}" srcOrd="14" destOrd="0" presId="urn:microsoft.com/office/officeart/2008/layout/AscendingPictureAccentProcess"/>
    <dgm:cxn modelId="{46A9ACE9-B9D2-423D-9467-607CEB8CCDE5}" type="presParOf" srcId="{D07293E9-0638-447A-9C7C-4C514A9C1038}" destId="{95057FA1-3584-46D4-A4F0-027B6A99622A}" srcOrd="15" destOrd="0" presId="urn:microsoft.com/office/officeart/2008/layout/AscendingPictureAccentProcess"/>
    <dgm:cxn modelId="{565D417F-DCCE-4A9F-9B3D-6018A81B8678}" type="presParOf" srcId="{95057FA1-3584-46D4-A4F0-027B6A99622A}" destId="{75AF4648-0049-4BE4-B4EA-7497BC329C1A}" srcOrd="0" destOrd="0" presId="urn:microsoft.com/office/officeart/2008/layout/AscendingPictureAccentProcess"/>
    <dgm:cxn modelId="{2150DA48-6097-4A0B-BDBF-6B5410F94665}" type="presParOf" srcId="{D07293E9-0638-447A-9C7C-4C514A9C1038}" destId="{148CBA25-37A6-4C0A-B464-51179E111EB2}" srcOrd="16" destOrd="0" presId="urn:microsoft.com/office/officeart/2008/layout/AscendingPictureAccentProcess"/>
    <dgm:cxn modelId="{E711CA18-D957-48BC-AF5B-C41B52447D6A}" type="presParOf" srcId="{D07293E9-0638-447A-9C7C-4C514A9C1038}" destId="{E332F1D2-A237-4ECB-B5F2-6EC6E119EAEF}" srcOrd="17" destOrd="0" presId="urn:microsoft.com/office/officeart/2008/layout/AscendingPictureAccentProcess"/>
    <dgm:cxn modelId="{9CFF51C1-C9E4-420E-BC8D-8B6E85026CB7}" type="presParOf" srcId="{E332F1D2-A237-4ECB-B5F2-6EC6E119EAEF}" destId="{F5187FC0-BC84-49FF-A922-807AE679009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6D40B-9EFA-406A-8661-A84909733B12}" type="doc">
      <dgm:prSet loTypeId="urn:microsoft.com/office/officeart/2008/layout/BubblePictureList" loCatId="pictur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0F30FD64-211F-49FD-A7B1-B148168D65B9}">
      <dgm:prSet phldrT="[Text]" custT="1"/>
      <dgm:spPr/>
      <dgm:t>
        <a:bodyPr/>
        <a:lstStyle/>
        <a:p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REDUCES</a:t>
          </a:r>
          <a:r>
            <a:rPr lang="en-IN" sz="9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 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AIR</a:t>
          </a:r>
          <a:r>
            <a:rPr lang="en-IN" sz="9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POLLUTION</a:t>
          </a:r>
          <a:endParaRPr lang="en-IN" sz="9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gm:t>
    </dgm:pt>
    <dgm:pt modelId="{FB1012E3-A85B-4EF9-A7C3-600554B0F103}" type="parTrans" cxnId="{0E223ABF-0B00-4832-942E-333D31905B0B}">
      <dgm:prSet/>
      <dgm:spPr/>
      <dgm:t>
        <a:bodyPr/>
        <a:lstStyle/>
        <a:p>
          <a:endParaRPr lang="en-IN"/>
        </a:p>
      </dgm:t>
    </dgm:pt>
    <dgm:pt modelId="{DEDA6FD3-80BC-459A-B26F-55A91CF1FAB0}" type="sibTrans" cxnId="{0E223ABF-0B00-4832-942E-333D31905B0B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57" t="3646" r="-1957" b="-7646"/>
          </a:stretch>
        </a:blipFill>
      </dgm:spPr>
      <dgm:t>
        <a:bodyPr/>
        <a:lstStyle/>
        <a:p>
          <a:endParaRPr lang="en-IN"/>
        </a:p>
      </dgm:t>
    </dgm:pt>
    <dgm:pt modelId="{E690E167-3308-4DA9-971F-FFC6F09D5521}">
      <dgm:prSet phldrT="[Text]" custT="1"/>
      <dgm:spPr/>
      <dgm:t>
        <a:bodyPr/>
        <a:lstStyle/>
        <a:p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INCREASES</a:t>
          </a:r>
          <a:r>
            <a:rPr lang="en-IN" sz="1050" b="1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FUEL</a:t>
          </a:r>
          <a:r>
            <a:rPr lang="en-IN" sz="1050" b="1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EFFICIENCY</a:t>
          </a:r>
          <a:endParaRPr lang="en-IN" sz="10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gm:t>
    </dgm:pt>
    <dgm:pt modelId="{4323F371-30C7-48F1-9ACD-5C38A39159B5}" type="parTrans" cxnId="{4C1267D6-2000-48DB-B65B-DC7C8BF6ADA7}">
      <dgm:prSet/>
      <dgm:spPr/>
      <dgm:t>
        <a:bodyPr/>
        <a:lstStyle/>
        <a:p>
          <a:endParaRPr lang="en-IN"/>
        </a:p>
      </dgm:t>
    </dgm:pt>
    <dgm:pt modelId="{6C0A0D72-5F27-4F6C-ABC8-EF67B0286330}" type="sibTrans" cxnId="{4C1267D6-2000-48DB-B65B-DC7C8BF6ADA7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" t="-1001" r="-4328" b="-6908"/>
          </a:stretch>
        </a:blipFill>
      </dgm:spPr>
      <dgm:t>
        <a:bodyPr/>
        <a:lstStyle/>
        <a:p>
          <a:endParaRPr lang="en-IN"/>
        </a:p>
      </dgm:t>
    </dgm:pt>
    <dgm:pt modelId="{A583AC96-73E6-4336-A609-3B8C05010508}">
      <dgm:prSet phldrT="[Text]" custT="1"/>
      <dgm:spPr/>
      <dgm:t>
        <a:bodyPr/>
        <a:lstStyle/>
        <a:p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REDUCES</a:t>
          </a:r>
          <a:r>
            <a:rPr lang="en-IN" sz="1050" b="1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TRAFFIC</a:t>
          </a:r>
          <a:r>
            <a:rPr lang="en-IN" sz="1050" b="1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CONGESTION</a:t>
          </a:r>
          <a:endParaRPr lang="en-IN" sz="10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gm:t>
    </dgm:pt>
    <dgm:pt modelId="{A283961B-BC10-49C7-B91F-7F254A20C875}" type="parTrans" cxnId="{C354D6D9-ED97-48CE-9738-4C1D50CE7532}">
      <dgm:prSet/>
      <dgm:spPr/>
      <dgm:t>
        <a:bodyPr/>
        <a:lstStyle/>
        <a:p>
          <a:endParaRPr lang="en-IN"/>
        </a:p>
      </dgm:t>
    </dgm:pt>
    <dgm:pt modelId="{0D51DD2F-9AAF-4803-BB58-5B9BF32F23B8}" type="sibTrans" cxnId="{C354D6D9-ED97-48CE-9738-4C1D50CE753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IN"/>
        </a:p>
      </dgm:t>
    </dgm:pt>
    <dgm:pt modelId="{56BBEC58-FB8F-40C3-B617-9C42EC7E7D11}">
      <dgm:prSet phldrT="[Text]" custT="1"/>
      <dgm:spPr/>
      <dgm:t>
        <a:bodyPr/>
        <a:lstStyle/>
        <a:p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TIME</a:t>
          </a:r>
          <a:r>
            <a:rPr lang="en-IN" sz="1050" b="1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SAVING</a:t>
          </a:r>
          <a:endParaRPr lang="en-IN" sz="10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gm:t>
    </dgm:pt>
    <dgm:pt modelId="{F068410D-DB1E-4D28-84A4-A5A97169D297}" type="parTrans" cxnId="{3BF8B479-8E18-4467-A399-F5A6DD306D0F}">
      <dgm:prSet/>
      <dgm:spPr/>
      <dgm:t>
        <a:bodyPr/>
        <a:lstStyle/>
        <a:p>
          <a:endParaRPr lang="en-IN"/>
        </a:p>
      </dgm:t>
    </dgm:pt>
    <dgm:pt modelId="{4DC0F1D6-DAFA-483F-89E1-15CA5788771C}" type="sibTrans" cxnId="{3BF8B479-8E18-4467-A399-F5A6DD306D0F}">
      <dgm:prSet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28176" b="-9331"/>
          </a:stretch>
        </a:blipFill>
      </dgm:spPr>
      <dgm:t>
        <a:bodyPr/>
        <a:lstStyle/>
        <a:p>
          <a:endParaRPr lang="en-IN"/>
        </a:p>
      </dgm:t>
    </dgm:pt>
    <dgm:pt modelId="{12430833-2760-4E6F-BEF3-A9FF8859208C}">
      <dgm:prSet phldrT="[Text]" custT="1"/>
      <dgm:spPr/>
      <dgm:t>
        <a:bodyPr/>
        <a:lstStyle/>
        <a:p>
          <a:r>
            <a:rPr lang="en-IN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SAFETY</a:t>
          </a:r>
          <a:endParaRPr lang="en-IN" sz="105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gm:t>
    </dgm:pt>
    <dgm:pt modelId="{32951937-245B-4E58-823F-94A2B17636A0}" type="sibTrans" cxnId="{5D0421D3-61E5-434F-94FD-34EB1A86E64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IN"/>
        </a:p>
      </dgm:t>
    </dgm:pt>
    <dgm:pt modelId="{60BB65B8-476F-41BE-9745-4CEF1CB17E0E}" type="parTrans" cxnId="{5D0421D3-61E5-434F-94FD-34EB1A86E645}">
      <dgm:prSet/>
      <dgm:spPr/>
      <dgm:t>
        <a:bodyPr/>
        <a:lstStyle/>
        <a:p>
          <a:endParaRPr lang="en-IN"/>
        </a:p>
      </dgm:t>
    </dgm:pt>
    <dgm:pt modelId="{77B1678D-E32F-446B-ABE4-8774D0F38949}" type="pres">
      <dgm:prSet presAssocID="{B5C6D40B-9EFA-406A-8661-A84909733B12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IN"/>
        </a:p>
      </dgm:t>
    </dgm:pt>
    <dgm:pt modelId="{7460301C-7006-4909-A5C1-A97048FFB7CD}" type="pres">
      <dgm:prSet presAssocID="{0F30FD64-211F-49FD-A7B1-B148168D65B9}" presName="parent_text_1" presStyleLbl="revTx" presStyleIdx="0" presStyleCnt="5" custScaleX="41240" custScaleY="73115" custLinFactNeighborX="-31660" custLinFactNeighborY="-5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984B78-EC58-4BB0-A17A-BDB5EF516360}" type="pres">
      <dgm:prSet presAssocID="{0F30FD64-211F-49FD-A7B1-B148168D65B9}" presName="image_accent_1" presStyleCnt="0"/>
      <dgm:spPr/>
    </dgm:pt>
    <dgm:pt modelId="{631B4CBA-D682-4B71-9F2F-41322D59FC5B}" type="pres">
      <dgm:prSet presAssocID="{0F30FD64-211F-49FD-A7B1-B148168D65B9}" presName="imageAccentRepeatNode" presStyleLbl="alignNode1" presStyleIdx="0" presStyleCnt="9" custScaleX="38331" custScaleY="50216" custLinFactNeighborX="-51737"/>
      <dgm:spPr/>
    </dgm:pt>
    <dgm:pt modelId="{419A5A56-E796-4451-A544-775DF3C4E646}" type="pres">
      <dgm:prSet presAssocID="{0F30FD64-211F-49FD-A7B1-B148168D65B9}" presName="accent_1" presStyleLbl="alignNode1" presStyleIdx="1" presStyleCnt="9" custScaleX="47192" custScaleY="43302" custLinFactX="200000" custLinFactY="200000" custLinFactNeighborX="238288" custLinFactNeighborY="219769"/>
      <dgm:spPr/>
    </dgm:pt>
    <dgm:pt modelId="{B28EF84B-6BF5-4B9F-8914-0937DB4402F9}" type="pres">
      <dgm:prSet presAssocID="{DEDA6FD3-80BC-459A-B26F-55A91CF1FAB0}" presName="image_1" presStyleCnt="0"/>
      <dgm:spPr/>
    </dgm:pt>
    <dgm:pt modelId="{F7109F32-AD0B-46DC-8CED-CB7E3FD52F58}" type="pres">
      <dgm:prSet presAssocID="{DEDA6FD3-80BC-459A-B26F-55A91CF1FAB0}" presName="imageRepeatNode" presStyleLbl="fgImgPlace1" presStyleIdx="0" presStyleCnt="5" custScaleX="78021" custScaleY="72636" custLinFactNeighborX="-54482" custLinFactNeighborY="2286"/>
      <dgm:spPr/>
      <dgm:t>
        <a:bodyPr/>
        <a:lstStyle/>
        <a:p>
          <a:endParaRPr lang="en-IN"/>
        </a:p>
      </dgm:t>
    </dgm:pt>
    <dgm:pt modelId="{CD20DAD9-1BAA-459A-864B-7E40F99A3DBB}" type="pres">
      <dgm:prSet presAssocID="{E690E167-3308-4DA9-971F-FFC6F09D5521}" presName="parent_text_2" presStyleLbl="revTx" presStyleIdx="1" presStyleCnt="5" custScaleX="69207" custScaleY="39277" custLinFactNeighborX="6162" custLinFactNeighborY="1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79875D-50A3-4256-8123-7DD7AEA1DB1B}" type="pres">
      <dgm:prSet presAssocID="{E690E167-3308-4DA9-971F-FFC6F09D5521}" presName="image_accent_2" presStyleCnt="0"/>
      <dgm:spPr/>
    </dgm:pt>
    <dgm:pt modelId="{DD3AC970-64D5-44D3-9732-A6566CCCBED0}" type="pres">
      <dgm:prSet presAssocID="{E690E167-3308-4DA9-971F-FFC6F09D5521}" presName="imageAccentRepeatNode" presStyleLbl="alignNode1" presStyleIdx="2" presStyleCnt="9" custScaleX="80843" custScaleY="79580" custLinFactNeighborX="45788" custLinFactNeighborY="4032"/>
      <dgm:spPr/>
    </dgm:pt>
    <dgm:pt modelId="{7915D049-9B68-4194-A788-1D5E95B6B15A}" type="pres">
      <dgm:prSet presAssocID="{6C0A0D72-5F27-4F6C-ABC8-EF67B0286330}" presName="image_2" presStyleCnt="0"/>
      <dgm:spPr/>
    </dgm:pt>
    <dgm:pt modelId="{71A1216D-2C93-432B-BB5E-307975E0DC95}" type="pres">
      <dgm:prSet presAssocID="{6C0A0D72-5F27-4F6C-ABC8-EF67B0286330}" presName="imageRepeatNode" presStyleLbl="fgImgPlace1" presStyleIdx="1" presStyleCnt="5" custScaleX="164662" custScaleY="150558" custLinFactNeighborX="62589" custLinFactNeighborY="18288"/>
      <dgm:spPr/>
      <dgm:t>
        <a:bodyPr/>
        <a:lstStyle/>
        <a:p>
          <a:endParaRPr lang="en-IN"/>
        </a:p>
      </dgm:t>
    </dgm:pt>
    <dgm:pt modelId="{155DE68A-8DED-43F1-896F-7B83E909820F}" type="pres">
      <dgm:prSet presAssocID="{A583AC96-73E6-4336-A609-3B8C05010508}" presName="image_accent_3" presStyleCnt="0"/>
      <dgm:spPr/>
    </dgm:pt>
    <dgm:pt modelId="{C913D355-883C-463E-9582-9C437D26F7F6}" type="pres">
      <dgm:prSet presAssocID="{A583AC96-73E6-4336-A609-3B8C05010508}" presName="imageAccentRepeatNode" presStyleLbl="alignNode1" presStyleIdx="3" presStyleCnt="9" custScaleX="64004" custScaleY="66428" custLinFactNeighborX="-50134" custLinFactNeighborY="23640"/>
      <dgm:spPr/>
    </dgm:pt>
    <dgm:pt modelId="{6586294A-F99C-41D8-B499-F1A4B149DB57}" type="pres">
      <dgm:prSet presAssocID="{A583AC96-73E6-4336-A609-3B8C05010508}" presName="parent_text_3" presStyleLbl="revTx" presStyleIdx="2" presStyleCnt="5" custScaleX="43599" custScaleY="54866" custLinFactNeighborX="-474" custLinFactNeighborY="-8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77E866-0627-41A1-9817-D45373E0B4AE}" type="pres">
      <dgm:prSet presAssocID="{A583AC96-73E6-4336-A609-3B8C05010508}" presName="accent_2" presStyleLbl="alignNode1" presStyleIdx="4" presStyleCnt="9" custScaleX="52806" custScaleY="47525" custLinFactX="-500000" custLinFactY="500000" custLinFactNeighborX="-521201" custLinFactNeighborY="54602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8991BCA5-EBE5-4CEC-AF4A-6CF44A260057}" type="pres">
      <dgm:prSet presAssocID="{A583AC96-73E6-4336-A609-3B8C05010508}" presName="accent_3" presStyleLbl="alignNode1" presStyleIdx="5" presStyleCnt="9" custLinFactY="782265" custLinFactNeighborX="6390" custLinFactNeighborY="8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E2370BFB-50C6-4D79-BBD8-B675DBE9DE98}" type="pres">
      <dgm:prSet presAssocID="{0D51DD2F-9AAF-4803-BB58-5B9BF32F23B8}" presName="image_3" presStyleCnt="0"/>
      <dgm:spPr/>
    </dgm:pt>
    <dgm:pt modelId="{4EE4AC6D-FABE-447A-B339-9D57CF21954E}" type="pres">
      <dgm:prSet presAssocID="{0D51DD2F-9AAF-4803-BB58-5B9BF32F23B8}" presName="imageRepeatNode" presStyleLbl="fgImgPlace1" presStyleIdx="2" presStyleCnt="5" custScaleX="125443" custScaleY="118873" custLinFactNeighborX="-64246" custLinFactNeighborY="42836"/>
      <dgm:spPr/>
      <dgm:t>
        <a:bodyPr/>
        <a:lstStyle/>
        <a:p>
          <a:endParaRPr lang="en-IN"/>
        </a:p>
      </dgm:t>
    </dgm:pt>
    <dgm:pt modelId="{35600820-E3E5-443A-B199-6AFEA7EE9AD2}" type="pres">
      <dgm:prSet presAssocID="{12430833-2760-4E6F-BEF3-A9FF8859208C}" presName="image_accent_4" presStyleCnt="0"/>
      <dgm:spPr/>
    </dgm:pt>
    <dgm:pt modelId="{F5CD1A25-68D5-4286-B2F5-710553559B03}" type="pres">
      <dgm:prSet presAssocID="{12430833-2760-4E6F-BEF3-A9FF8859208C}" presName="imageAccentRepeatNode" presStyleLbl="alignNode1" presStyleIdx="6" presStyleCnt="9" custScaleX="111445" custScaleY="102415" custLinFactX="-100000" custLinFactY="15885" custLinFactNeighborX="-151111" custLinFactNeighborY="100000"/>
      <dgm:spPr/>
      <dgm:t>
        <a:bodyPr/>
        <a:lstStyle/>
        <a:p>
          <a:endParaRPr lang="en-IN"/>
        </a:p>
      </dgm:t>
    </dgm:pt>
    <dgm:pt modelId="{5D275F19-5A0A-43F4-9836-4227C29D3A06}" type="pres">
      <dgm:prSet presAssocID="{12430833-2760-4E6F-BEF3-A9FF8859208C}" presName="parent_text_4" presStyleLbl="revTx" presStyleIdx="3" presStyleCnt="5" custScaleX="29668" custScaleY="31142" custLinFactY="24776" custLinFactNeighborX="-9408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F55EBA-23DF-4185-AAA8-73D3FB3E619B}" type="pres">
      <dgm:prSet presAssocID="{12430833-2760-4E6F-BEF3-A9FF8859208C}" presName="accent_4" presStyleLbl="alignNode1" presStyleIdx="7" presStyleCnt="9" custScaleX="72691" custScaleY="70794" custLinFactX="-600000" custLinFactY="-217048" custLinFactNeighborX="-689880" custLinFactNeighborY="-300000"/>
      <dgm:spPr/>
      <dgm:t>
        <a:bodyPr/>
        <a:lstStyle/>
        <a:p>
          <a:endParaRPr lang="en-IN"/>
        </a:p>
      </dgm:t>
    </dgm:pt>
    <dgm:pt modelId="{BCDEBA31-4CCC-48C3-B3A0-9A4801B1F2E0}" type="pres">
      <dgm:prSet presAssocID="{32951937-245B-4E58-823F-94A2B17636A0}" presName="image_4" presStyleCnt="0"/>
      <dgm:spPr/>
    </dgm:pt>
    <dgm:pt modelId="{495705F7-D018-49F8-951A-7B6A2136FE02}" type="pres">
      <dgm:prSet presAssocID="{32951937-245B-4E58-823F-94A2B17636A0}" presName="imageRepeatNode" presStyleLbl="fgImgPlace1" presStyleIdx="3" presStyleCnt="5" custScaleX="170376" custScaleY="164474" custLinFactX="-100000" custLinFactY="53324" custLinFactNeighborX="-189738" custLinFactNeighborY="100000"/>
      <dgm:spPr/>
      <dgm:t>
        <a:bodyPr/>
        <a:lstStyle/>
        <a:p>
          <a:endParaRPr lang="en-IN"/>
        </a:p>
      </dgm:t>
    </dgm:pt>
    <dgm:pt modelId="{B6D62EB0-D3A0-4736-B840-DD576503B274}" type="pres">
      <dgm:prSet presAssocID="{56BBEC58-FB8F-40C3-B617-9C42EC7E7D11}" presName="image_accent_5" presStyleCnt="0"/>
      <dgm:spPr/>
    </dgm:pt>
    <dgm:pt modelId="{AFFA56B0-0CFC-4BA5-B554-0863CCEF6E5E}" type="pres">
      <dgm:prSet presAssocID="{56BBEC58-FB8F-40C3-B617-9C42EC7E7D11}" presName="imageAccentRepeatNode" presStyleLbl="alignNode1" presStyleIdx="8" presStyleCnt="9" custScaleX="81811" custScaleY="60181" custLinFactY="100000" custLinFactNeighborX="50800" custLinFactNeighborY="129924"/>
      <dgm:spPr/>
      <dgm:t>
        <a:bodyPr/>
        <a:lstStyle/>
        <a:p>
          <a:endParaRPr lang="en-IN"/>
        </a:p>
      </dgm:t>
    </dgm:pt>
    <dgm:pt modelId="{0975C833-C3CF-47E0-9C30-1D3DCD0C2E76}" type="pres">
      <dgm:prSet presAssocID="{56BBEC58-FB8F-40C3-B617-9C42EC7E7D11}" presName="parent_text_5" presStyleLbl="revTx" presStyleIdx="4" presStyleCnt="5" custScaleX="37609" custScaleY="58525" custLinFactX="-100000" custLinFactY="200000" custLinFactNeighborX="-101459" custLinFactNeighborY="273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A95DEB-C5EA-41FD-9788-68D62B4D1BDB}" type="pres">
      <dgm:prSet presAssocID="{4DC0F1D6-DAFA-483F-89E1-15CA5788771C}" presName="image_5" presStyleCnt="0"/>
      <dgm:spPr/>
    </dgm:pt>
    <dgm:pt modelId="{78EF936D-65BC-4F1D-8B55-D9F87F90A4EF}" type="pres">
      <dgm:prSet presAssocID="{4DC0F1D6-DAFA-483F-89E1-15CA5788771C}" presName="imageRepeatNode" presStyleLbl="fgImgPlace1" presStyleIdx="4" presStyleCnt="5" custScaleX="184162" custScaleY="184373" custLinFactY="100000" custLinFactNeighborX="48378" custLinFactNeighborY="188117"/>
      <dgm:spPr/>
      <dgm:t>
        <a:bodyPr/>
        <a:lstStyle/>
        <a:p>
          <a:endParaRPr lang="en-IN"/>
        </a:p>
      </dgm:t>
    </dgm:pt>
  </dgm:ptLst>
  <dgm:cxnLst>
    <dgm:cxn modelId="{6A9691ED-9074-4272-BC5C-697E8CB232F1}" type="presOf" srcId="{E690E167-3308-4DA9-971F-FFC6F09D5521}" destId="{CD20DAD9-1BAA-459A-864B-7E40F99A3DBB}" srcOrd="0" destOrd="0" presId="urn:microsoft.com/office/officeart/2008/layout/BubblePictureList"/>
    <dgm:cxn modelId="{5D0421D3-61E5-434F-94FD-34EB1A86E645}" srcId="{B5C6D40B-9EFA-406A-8661-A84909733B12}" destId="{12430833-2760-4E6F-BEF3-A9FF8859208C}" srcOrd="3" destOrd="0" parTransId="{60BB65B8-476F-41BE-9745-4CEF1CB17E0E}" sibTransId="{32951937-245B-4E58-823F-94A2B17636A0}"/>
    <dgm:cxn modelId="{4879F301-ED72-47C2-881B-00F0C9D72DBC}" type="presOf" srcId="{A583AC96-73E6-4336-A609-3B8C05010508}" destId="{6586294A-F99C-41D8-B499-F1A4B149DB57}" srcOrd="0" destOrd="0" presId="urn:microsoft.com/office/officeart/2008/layout/BubblePictureList"/>
    <dgm:cxn modelId="{B7CF3F7B-C97C-4327-B735-53AA92D55BD0}" type="presOf" srcId="{6C0A0D72-5F27-4F6C-ABC8-EF67B0286330}" destId="{71A1216D-2C93-432B-BB5E-307975E0DC95}" srcOrd="0" destOrd="0" presId="urn:microsoft.com/office/officeart/2008/layout/BubblePictureList"/>
    <dgm:cxn modelId="{A658CA27-BB50-4991-9EDA-749F940929A3}" type="presOf" srcId="{DEDA6FD3-80BC-459A-B26F-55A91CF1FAB0}" destId="{F7109F32-AD0B-46DC-8CED-CB7E3FD52F58}" srcOrd="0" destOrd="0" presId="urn:microsoft.com/office/officeart/2008/layout/BubblePictureList"/>
    <dgm:cxn modelId="{4C1267D6-2000-48DB-B65B-DC7C8BF6ADA7}" srcId="{B5C6D40B-9EFA-406A-8661-A84909733B12}" destId="{E690E167-3308-4DA9-971F-FFC6F09D5521}" srcOrd="1" destOrd="0" parTransId="{4323F371-30C7-48F1-9ACD-5C38A39159B5}" sibTransId="{6C0A0D72-5F27-4F6C-ABC8-EF67B0286330}"/>
    <dgm:cxn modelId="{81FFB645-B037-42CF-9B46-B85DA44C3473}" type="presOf" srcId="{32951937-245B-4E58-823F-94A2B17636A0}" destId="{495705F7-D018-49F8-951A-7B6A2136FE02}" srcOrd="0" destOrd="0" presId="urn:microsoft.com/office/officeart/2008/layout/BubblePictureList"/>
    <dgm:cxn modelId="{3BF8B479-8E18-4467-A399-F5A6DD306D0F}" srcId="{B5C6D40B-9EFA-406A-8661-A84909733B12}" destId="{56BBEC58-FB8F-40C3-B617-9C42EC7E7D11}" srcOrd="4" destOrd="0" parTransId="{F068410D-DB1E-4D28-84A4-A5A97169D297}" sibTransId="{4DC0F1D6-DAFA-483F-89E1-15CA5788771C}"/>
    <dgm:cxn modelId="{DA589636-8E45-493C-A285-8D62071B20F4}" type="presOf" srcId="{4DC0F1D6-DAFA-483F-89E1-15CA5788771C}" destId="{78EF936D-65BC-4F1D-8B55-D9F87F90A4EF}" srcOrd="0" destOrd="0" presId="urn:microsoft.com/office/officeart/2008/layout/BubblePictureList"/>
    <dgm:cxn modelId="{EF9E2C42-9FD8-4BB3-8457-8E337548EB7D}" type="presOf" srcId="{12430833-2760-4E6F-BEF3-A9FF8859208C}" destId="{5D275F19-5A0A-43F4-9836-4227C29D3A06}" srcOrd="0" destOrd="0" presId="urn:microsoft.com/office/officeart/2008/layout/BubblePictureList"/>
    <dgm:cxn modelId="{C354D6D9-ED97-48CE-9738-4C1D50CE7532}" srcId="{B5C6D40B-9EFA-406A-8661-A84909733B12}" destId="{A583AC96-73E6-4336-A609-3B8C05010508}" srcOrd="2" destOrd="0" parTransId="{A283961B-BC10-49C7-B91F-7F254A20C875}" sibTransId="{0D51DD2F-9AAF-4803-BB58-5B9BF32F23B8}"/>
    <dgm:cxn modelId="{0E223ABF-0B00-4832-942E-333D31905B0B}" srcId="{B5C6D40B-9EFA-406A-8661-A84909733B12}" destId="{0F30FD64-211F-49FD-A7B1-B148168D65B9}" srcOrd="0" destOrd="0" parTransId="{FB1012E3-A85B-4EF9-A7C3-600554B0F103}" sibTransId="{DEDA6FD3-80BC-459A-B26F-55A91CF1FAB0}"/>
    <dgm:cxn modelId="{E7487CCB-62A9-4701-A787-83B5F5B3F3EE}" type="presOf" srcId="{56BBEC58-FB8F-40C3-B617-9C42EC7E7D11}" destId="{0975C833-C3CF-47E0-9C30-1D3DCD0C2E76}" srcOrd="0" destOrd="0" presId="urn:microsoft.com/office/officeart/2008/layout/BubblePictureList"/>
    <dgm:cxn modelId="{BDD21EF7-D6E9-46FB-BB0E-4A288E160960}" type="presOf" srcId="{B5C6D40B-9EFA-406A-8661-A84909733B12}" destId="{77B1678D-E32F-446B-ABE4-8774D0F38949}" srcOrd="0" destOrd="0" presId="urn:microsoft.com/office/officeart/2008/layout/BubblePictureList"/>
    <dgm:cxn modelId="{C17C9E5F-5A93-49E4-9B8F-7BD91C827AE9}" type="presOf" srcId="{0D51DD2F-9AAF-4803-BB58-5B9BF32F23B8}" destId="{4EE4AC6D-FABE-447A-B339-9D57CF21954E}" srcOrd="0" destOrd="0" presId="urn:microsoft.com/office/officeart/2008/layout/BubblePictureList"/>
    <dgm:cxn modelId="{2617DB18-1463-4CA0-A6E1-2DA7328BB493}" type="presOf" srcId="{0F30FD64-211F-49FD-A7B1-B148168D65B9}" destId="{7460301C-7006-4909-A5C1-A97048FFB7CD}" srcOrd="0" destOrd="0" presId="urn:microsoft.com/office/officeart/2008/layout/BubblePictureList"/>
    <dgm:cxn modelId="{E11EE347-1C18-4268-AAEB-2209D79A7F51}" type="presParOf" srcId="{77B1678D-E32F-446B-ABE4-8774D0F38949}" destId="{7460301C-7006-4909-A5C1-A97048FFB7CD}" srcOrd="0" destOrd="0" presId="urn:microsoft.com/office/officeart/2008/layout/BubblePictureList"/>
    <dgm:cxn modelId="{00420769-D385-4C55-B0F0-034AAF37A748}" type="presParOf" srcId="{77B1678D-E32F-446B-ABE4-8774D0F38949}" destId="{3A984B78-EC58-4BB0-A17A-BDB5EF516360}" srcOrd="1" destOrd="0" presId="urn:microsoft.com/office/officeart/2008/layout/BubblePictureList"/>
    <dgm:cxn modelId="{A192225D-DA3A-4064-8F3E-A6E03543814B}" type="presParOf" srcId="{3A984B78-EC58-4BB0-A17A-BDB5EF516360}" destId="{631B4CBA-D682-4B71-9F2F-41322D59FC5B}" srcOrd="0" destOrd="0" presId="urn:microsoft.com/office/officeart/2008/layout/BubblePictureList"/>
    <dgm:cxn modelId="{A9185033-1B7D-4F20-9B5B-AF9E2D28AA5C}" type="presParOf" srcId="{77B1678D-E32F-446B-ABE4-8774D0F38949}" destId="{419A5A56-E796-4451-A544-775DF3C4E646}" srcOrd="2" destOrd="0" presId="urn:microsoft.com/office/officeart/2008/layout/BubblePictureList"/>
    <dgm:cxn modelId="{D5BB8E89-398D-41EE-BA0D-7A78E8BF94D6}" type="presParOf" srcId="{77B1678D-E32F-446B-ABE4-8774D0F38949}" destId="{B28EF84B-6BF5-4B9F-8914-0937DB4402F9}" srcOrd="3" destOrd="0" presId="urn:microsoft.com/office/officeart/2008/layout/BubblePictureList"/>
    <dgm:cxn modelId="{9D9D1C24-028E-4C9C-AFF6-8C8EF5A48B77}" type="presParOf" srcId="{B28EF84B-6BF5-4B9F-8914-0937DB4402F9}" destId="{F7109F32-AD0B-46DC-8CED-CB7E3FD52F58}" srcOrd="0" destOrd="0" presId="urn:microsoft.com/office/officeart/2008/layout/BubblePictureList"/>
    <dgm:cxn modelId="{E5430A3A-34E4-46A5-BD87-4D2440475323}" type="presParOf" srcId="{77B1678D-E32F-446B-ABE4-8774D0F38949}" destId="{CD20DAD9-1BAA-459A-864B-7E40F99A3DBB}" srcOrd="4" destOrd="0" presId="urn:microsoft.com/office/officeart/2008/layout/BubblePictureList"/>
    <dgm:cxn modelId="{5B4D7FE6-DCF9-4B57-8669-190F5B66E6B0}" type="presParOf" srcId="{77B1678D-E32F-446B-ABE4-8774D0F38949}" destId="{2279875D-50A3-4256-8123-7DD7AEA1DB1B}" srcOrd="5" destOrd="0" presId="urn:microsoft.com/office/officeart/2008/layout/BubblePictureList"/>
    <dgm:cxn modelId="{292B0F11-1F72-464D-AA99-45A30A7742C9}" type="presParOf" srcId="{2279875D-50A3-4256-8123-7DD7AEA1DB1B}" destId="{DD3AC970-64D5-44D3-9732-A6566CCCBED0}" srcOrd="0" destOrd="0" presId="urn:microsoft.com/office/officeart/2008/layout/BubblePictureList"/>
    <dgm:cxn modelId="{2C893862-423B-436F-900E-910B95026A77}" type="presParOf" srcId="{77B1678D-E32F-446B-ABE4-8774D0F38949}" destId="{7915D049-9B68-4194-A788-1D5E95B6B15A}" srcOrd="6" destOrd="0" presId="urn:microsoft.com/office/officeart/2008/layout/BubblePictureList"/>
    <dgm:cxn modelId="{E11A2540-0A59-451C-8313-260AE13D72C4}" type="presParOf" srcId="{7915D049-9B68-4194-A788-1D5E95B6B15A}" destId="{71A1216D-2C93-432B-BB5E-307975E0DC95}" srcOrd="0" destOrd="0" presId="urn:microsoft.com/office/officeart/2008/layout/BubblePictureList"/>
    <dgm:cxn modelId="{81F40AF0-8F70-4D35-87C3-29447777F49C}" type="presParOf" srcId="{77B1678D-E32F-446B-ABE4-8774D0F38949}" destId="{155DE68A-8DED-43F1-896F-7B83E909820F}" srcOrd="7" destOrd="0" presId="urn:microsoft.com/office/officeart/2008/layout/BubblePictureList"/>
    <dgm:cxn modelId="{4CAD9A15-AA1C-413B-873A-102E20CAD2CE}" type="presParOf" srcId="{155DE68A-8DED-43F1-896F-7B83E909820F}" destId="{C913D355-883C-463E-9582-9C437D26F7F6}" srcOrd="0" destOrd="0" presId="urn:microsoft.com/office/officeart/2008/layout/BubblePictureList"/>
    <dgm:cxn modelId="{14FDE4A3-45E4-4F2D-B04A-928406FD0588}" type="presParOf" srcId="{77B1678D-E32F-446B-ABE4-8774D0F38949}" destId="{6586294A-F99C-41D8-B499-F1A4B149DB57}" srcOrd="8" destOrd="0" presId="urn:microsoft.com/office/officeart/2008/layout/BubblePictureList"/>
    <dgm:cxn modelId="{1F9774FD-F4A0-40BD-9AA3-C7C2B7A4371C}" type="presParOf" srcId="{77B1678D-E32F-446B-ABE4-8774D0F38949}" destId="{5577E866-0627-41A1-9817-D45373E0B4AE}" srcOrd="9" destOrd="0" presId="urn:microsoft.com/office/officeart/2008/layout/BubblePictureList"/>
    <dgm:cxn modelId="{C2D110A4-FB5E-4280-8B3D-99DEFAEF997B}" type="presParOf" srcId="{77B1678D-E32F-446B-ABE4-8774D0F38949}" destId="{8991BCA5-EBE5-4CEC-AF4A-6CF44A260057}" srcOrd="10" destOrd="0" presId="urn:microsoft.com/office/officeart/2008/layout/BubblePictureList"/>
    <dgm:cxn modelId="{D21D289C-8489-4068-B516-609F8C96470F}" type="presParOf" srcId="{77B1678D-E32F-446B-ABE4-8774D0F38949}" destId="{E2370BFB-50C6-4D79-BBD8-B675DBE9DE98}" srcOrd="11" destOrd="0" presId="urn:microsoft.com/office/officeart/2008/layout/BubblePictureList"/>
    <dgm:cxn modelId="{82A84B15-42CA-42D2-B909-F16C38A6E6EC}" type="presParOf" srcId="{E2370BFB-50C6-4D79-BBD8-B675DBE9DE98}" destId="{4EE4AC6D-FABE-447A-B339-9D57CF21954E}" srcOrd="0" destOrd="0" presId="urn:microsoft.com/office/officeart/2008/layout/BubblePictureList"/>
    <dgm:cxn modelId="{A44ABDE5-AEE6-49AD-BE88-3DC65D505AA2}" type="presParOf" srcId="{77B1678D-E32F-446B-ABE4-8774D0F38949}" destId="{35600820-E3E5-443A-B199-6AFEA7EE9AD2}" srcOrd="12" destOrd="0" presId="urn:microsoft.com/office/officeart/2008/layout/BubblePictureList"/>
    <dgm:cxn modelId="{8F583223-E7B6-402E-8180-236AE772C49D}" type="presParOf" srcId="{35600820-E3E5-443A-B199-6AFEA7EE9AD2}" destId="{F5CD1A25-68D5-4286-B2F5-710553559B03}" srcOrd="0" destOrd="0" presId="urn:microsoft.com/office/officeart/2008/layout/BubblePictureList"/>
    <dgm:cxn modelId="{C4903801-0093-473A-9B78-47E1CDB81838}" type="presParOf" srcId="{77B1678D-E32F-446B-ABE4-8774D0F38949}" destId="{5D275F19-5A0A-43F4-9836-4227C29D3A06}" srcOrd="13" destOrd="0" presId="urn:microsoft.com/office/officeart/2008/layout/BubblePictureList"/>
    <dgm:cxn modelId="{37B1AB7E-3833-4E9F-8115-46049D78916D}" type="presParOf" srcId="{77B1678D-E32F-446B-ABE4-8774D0F38949}" destId="{96F55EBA-23DF-4185-AAA8-73D3FB3E619B}" srcOrd="14" destOrd="0" presId="urn:microsoft.com/office/officeart/2008/layout/BubblePictureList"/>
    <dgm:cxn modelId="{B40B977A-7789-4891-AE0E-544D99482B27}" type="presParOf" srcId="{77B1678D-E32F-446B-ABE4-8774D0F38949}" destId="{BCDEBA31-4CCC-48C3-B3A0-9A4801B1F2E0}" srcOrd="15" destOrd="0" presId="urn:microsoft.com/office/officeart/2008/layout/BubblePictureList"/>
    <dgm:cxn modelId="{E8135DE8-D70D-4BF2-B71C-772109309E33}" type="presParOf" srcId="{BCDEBA31-4CCC-48C3-B3A0-9A4801B1F2E0}" destId="{495705F7-D018-49F8-951A-7B6A2136FE02}" srcOrd="0" destOrd="0" presId="urn:microsoft.com/office/officeart/2008/layout/BubblePictureList"/>
    <dgm:cxn modelId="{94F7C202-783B-44F1-A164-2CD0CF4FA2AF}" type="presParOf" srcId="{77B1678D-E32F-446B-ABE4-8774D0F38949}" destId="{B6D62EB0-D3A0-4736-B840-DD576503B274}" srcOrd="16" destOrd="0" presId="urn:microsoft.com/office/officeart/2008/layout/BubblePictureList"/>
    <dgm:cxn modelId="{94B62ACF-2E07-4B0C-8D9F-6E5B5590F1F1}" type="presParOf" srcId="{B6D62EB0-D3A0-4736-B840-DD576503B274}" destId="{AFFA56B0-0CFC-4BA5-B554-0863CCEF6E5E}" srcOrd="0" destOrd="0" presId="urn:microsoft.com/office/officeart/2008/layout/BubblePictureList"/>
    <dgm:cxn modelId="{65D55AB1-54B5-4CB8-B77F-D78A31868B7E}" type="presParOf" srcId="{77B1678D-E32F-446B-ABE4-8774D0F38949}" destId="{0975C833-C3CF-47E0-9C30-1D3DCD0C2E76}" srcOrd="17" destOrd="0" presId="urn:microsoft.com/office/officeart/2008/layout/BubblePictureList"/>
    <dgm:cxn modelId="{4707A81E-084F-4D74-BFD8-B760C11F09AF}" type="presParOf" srcId="{77B1678D-E32F-446B-ABE4-8774D0F38949}" destId="{4DA95DEB-C5EA-41FD-9788-68D62B4D1BDB}" srcOrd="18" destOrd="0" presId="urn:microsoft.com/office/officeart/2008/layout/BubblePictureList"/>
    <dgm:cxn modelId="{00B4DBF0-F85B-4F00-BD13-4E68D286D3FB}" type="presParOf" srcId="{4DA95DEB-C5EA-41FD-9788-68D62B4D1BDB}" destId="{78EF936D-65BC-4F1D-8B55-D9F87F90A4E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16B80-67FD-4B0C-A655-79D413141D88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E45A3D7-E462-42CC-9229-B385FEF41CCF}">
      <dgm:prSet phldrT="[Text]"/>
      <dgm:spPr/>
      <dgm:t>
        <a:bodyPr/>
        <a:lstStyle/>
        <a:p>
          <a:r>
            <a:rPr lang="en-US" b="1" dirty="0"/>
            <a:t>Seating facility</a:t>
          </a:r>
          <a:endParaRPr lang="en-IN" b="1" dirty="0"/>
        </a:p>
      </dgm:t>
    </dgm:pt>
    <dgm:pt modelId="{22BC28A4-2CE5-44F9-A8BC-10BD0D63AD67}" type="parTrans" cxnId="{133A298B-7A4B-49DE-9B95-4E5AF501FFF7}">
      <dgm:prSet/>
      <dgm:spPr/>
      <dgm:t>
        <a:bodyPr/>
        <a:lstStyle/>
        <a:p>
          <a:endParaRPr lang="en-IN"/>
        </a:p>
      </dgm:t>
    </dgm:pt>
    <dgm:pt modelId="{5A6D613A-D3F1-459E-8644-29D944A50000}" type="sibTrans" cxnId="{133A298B-7A4B-49DE-9B95-4E5AF501FFF7}">
      <dgm:prSet/>
      <dgm:spPr/>
      <dgm:t>
        <a:bodyPr/>
        <a:lstStyle/>
        <a:p>
          <a:endParaRPr lang="en-IN"/>
        </a:p>
      </dgm:t>
    </dgm:pt>
    <dgm:pt modelId="{41E5206C-B191-425B-B34B-03977FBCE685}">
      <dgm:prSet phldrT="[Text]"/>
      <dgm:spPr/>
      <dgm:t>
        <a:bodyPr/>
        <a:lstStyle/>
        <a:p>
          <a:r>
            <a:rPr lang="en-US" b="1" dirty="0"/>
            <a:t>Solar Roofing</a:t>
          </a:r>
          <a:endParaRPr lang="en-IN" b="1" dirty="0"/>
        </a:p>
      </dgm:t>
    </dgm:pt>
    <dgm:pt modelId="{494D6281-4C34-49D7-BB41-A1740B1A6D16}" type="parTrans" cxnId="{7F4BB7A2-6DC7-4BEB-BE5E-F8E575794DD7}">
      <dgm:prSet/>
      <dgm:spPr/>
      <dgm:t>
        <a:bodyPr/>
        <a:lstStyle/>
        <a:p>
          <a:endParaRPr lang="en-IN"/>
        </a:p>
      </dgm:t>
    </dgm:pt>
    <dgm:pt modelId="{185CCF4D-AC98-4B2E-A1D4-E57E417D0BBF}" type="sibTrans" cxnId="{7F4BB7A2-6DC7-4BEB-BE5E-F8E575794DD7}">
      <dgm:prSet/>
      <dgm:spPr/>
      <dgm:t>
        <a:bodyPr/>
        <a:lstStyle/>
        <a:p>
          <a:endParaRPr lang="en-IN"/>
        </a:p>
      </dgm:t>
    </dgm:pt>
    <dgm:pt modelId="{C0063923-88A1-4653-B8E9-247864336B3A}">
      <dgm:prSet phldrT="[Text]"/>
      <dgm:spPr/>
      <dgm:t>
        <a:bodyPr/>
        <a:lstStyle/>
        <a:p>
          <a:r>
            <a:rPr lang="en-US" b="1" dirty="0"/>
            <a:t>24*7 CCTV</a:t>
          </a:r>
          <a:endParaRPr lang="en-IN" b="1" dirty="0"/>
        </a:p>
      </dgm:t>
    </dgm:pt>
    <dgm:pt modelId="{A0BCC756-89DF-4FBC-9227-EB4639E6DA2B}" type="parTrans" cxnId="{B1DF3393-1E5A-4B54-BC3F-3F9AD3485B79}">
      <dgm:prSet/>
      <dgm:spPr/>
      <dgm:t>
        <a:bodyPr/>
        <a:lstStyle/>
        <a:p>
          <a:endParaRPr lang="en-IN"/>
        </a:p>
      </dgm:t>
    </dgm:pt>
    <dgm:pt modelId="{AF8D2344-D1E0-4CA3-B81B-2E86F7A7F380}" type="sibTrans" cxnId="{B1DF3393-1E5A-4B54-BC3F-3F9AD3485B79}">
      <dgm:prSet/>
      <dgm:spPr/>
      <dgm:t>
        <a:bodyPr/>
        <a:lstStyle/>
        <a:p>
          <a:endParaRPr lang="en-IN"/>
        </a:p>
      </dgm:t>
    </dgm:pt>
    <dgm:pt modelId="{3C9681C2-05AD-45AE-B1E7-02B779426E87}" type="pres">
      <dgm:prSet presAssocID="{CC316B80-67FD-4B0C-A655-79D413141D8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5171C3B3-5479-4BC8-BFF9-12F5F7667E13}" type="pres">
      <dgm:prSet presAssocID="{BE45A3D7-E462-42CC-9229-B385FEF41CCF}" presName="composite" presStyleCnt="0"/>
      <dgm:spPr/>
    </dgm:pt>
    <dgm:pt modelId="{D03D1972-EDCA-4FB6-83AF-8EC3A8D278A3}" type="pres">
      <dgm:prSet presAssocID="{BE45A3D7-E462-42CC-9229-B385FEF41CCF}" presName="Accent" presStyleLbl="alignNode1" presStyleIdx="0" presStyleCnt="5">
        <dgm:presLayoutVars>
          <dgm:chMax val="0"/>
          <dgm:chPref val="0"/>
        </dgm:presLayoutVars>
      </dgm:prSet>
      <dgm:spPr/>
    </dgm:pt>
    <dgm:pt modelId="{B3622FBB-3E08-4BF0-9A16-8A1B3A057FFC}" type="pres">
      <dgm:prSet presAssocID="{BE45A3D7-E462-42CC-9229-B385FEF41CCF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2BDC67D-EC32-450A-B6B6-00C166389B0E}" type="pres">
      <dgm:prSet presAssocID="{BE45A3D7-E462-42CC-9229-B385FEF41CCF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6B8C86-003B-4509-8261-70C0FDF9B79A}" type="pres">
      <dgm:prSet presAssocID="{BE45A3D7-E462-42CC-9229-B385FEF41CCF}" presName="Space" presStyleCnt="0">
        <dgm:presLayoutVars>
          <dgm:chMax val="0"/>
          <dgm:chPref val="0"/>
        </dgm:presLayoutVars>
      </dgm:prSet>
      <dgm:spPr/>
    </dgm:pt>
    <dgm:pt modelId="{0B2D9454-B3D6-4B5F-BA85-12C7C6CB1536}" type="pres">
      <dgm:prSet presAssocID="{5A6D613A-D3F1-459E-8644-29D944A50000}" presName="ConnectorComposite" presStyleCnt="0"/>
      <dgm:spPr/>
    </dgm:pt>
    <dgm:pt modelId="{B0D59E0C-2E63-4B07-92E4-634CBF6604D2}" type="pres">
      <dgm:prSet presAssocID="{5A6D613A-D3F1-459E-8644-29D944A50000}" presName="TopSpacing" presStyleCnt="0"/>
      <dgm:spPr/>
    </dgm:pt>
    <dgm:pt modelId="{05D9861D-7A4F-4D85-8B34-CAA9D9C4AF2A}" type="pres">
      <dgm:prSet presAssocID="{5A6D613A-D3F1-459E-8644-29D944A50000}" presName="Connector" presStyleLbl="alignNode1" presStyleIdx="1" presStyleCnt="5"/>
      <dgm:spPr/>
    </dgm:pt>
    <dgm:pt modelId="{BC07BEF8-023A-408C-B308-0CAA03C67189}" type="pres">
      <dgm:prSet presAssocID="{5A6D613A-D3F1-459E-8644-29D944A50000}" presName="BottomSpacing" presStyleCnt="0"/>
      <dgm:spPr/>
    </dgm:pt>
    <dgm:pt modelId="{A810A131-9AA7-400A-8A71-A962DB39EB71}" type="pres">
      <dgm:prSet presAssocID="{41E5206C-B191-425B-B34B-03977FBCE685}" presName="composite" presStyleCnt="0"/>
      <dgm:spPr/>
    </dgm:pt>
    <dgm:pt modelId="{CB073198-3735-45C1-8D07-993E10FEE052}" type="pres">
      <dgm:prSet presAssocID="{41E5206C-B191-425B-B34B-03977FBCE685}" presName="Accent" presStyleLbl="alignNode1" presStyleIdx="2" presStyleCnt="5">
        <dgm:presLayoutVars>
          <dgm:chMax val="0"/>
          <dgm:chPref val="0"/>
        </dgm:presLayoutVars>
      </dgm:prSet>
      <dgm:spPr/>
    </dgm:pt>
    <dgm:pt modelId="{A7391B73-5E29-4C8C-81D5-24835C7341C0}" type="pres">
      <dgm:prSet presAssocID="{41E5206C-B191-425B-B34B-03977FBCE685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809C13A-DAAD-4DB0-A74E-50F9707FE67C}" type="pres">
      <dgm:prSet presAssocID="{41E5206C-B191-425B-B34B-03977FBCE685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EBFF2F-EF3D-4A11-B59E-231606F040D8}" type="pres">
      <dgm:prSet presAssocID="{41E5206C-B191-425B-B34B-03977FBCE685}" presName="Space" presStyleCnt="0">
        <dgm:presLayoutVars>
          <dgm:chMax val="0"/>
          <dgm:chPref val="0"/>
        </dgm:presLayoutVars>
      </dgm:prSet>
      <dgm:spPr/>
    </dgm:pt>
    <dgm:pt modelId="{64ED8622-913E-4FC3-8C2C-ABC15643EBF8}" type="pres">
      <dgm:prSet presAssocID="{185CCF4D-AC98-4B2E-A1D4-E57E417D0BBF}" presName="ConnectorComposite" presStyleCnt="0"/>
      <dgm:spPr/>
    </dgm:pt>
    <dgm:pt modelId="{8E56D99F-0142-4FD5-A927-B54379C62997}" type="pres">
      <dgm:prSet presAssocID="{185CCF4D-AC98-4B2E-A1D4-E57E417D0BBF}" presName="TopSpacing" presStyleCnt="0"/>
      <dgm:spPr/>
    </dgm:pt>
    <dgm:pt modelId="{94D77F8D-B08E-422D-8813-4B1372488815}" type="pres">
      <dgm:prSet presAssocID="{185CCF4D-AC98-4B2E-A1D4-E57E417D0BBF}" presName="Connector" presStyleLbl="alignNode1" presStyleIdx="3" presStyleCnt="5"/>
      <dgm:spPr/>
    </dgm:pt>
    <dgm:pt modelId="{66EBB9A2-ED29-49E4-9F52-AF3DBA2C8358}" type="pres">
      <dgm:prSet presAssocID="{185CCF4D-AC98-4B2E-A1D4-E57E417D0BBF}" presName="BottomSpacing" presStyleCnt="0"/>
      <dgm:spPr/>
    </dgm:pt>
    <dgm:pt modelId="{0468E157-63BC-4113-9358-346E0E7841FA}" type="pres">
      <dgm:prSet presAssocID="{C0063923-88A1-4653-B8E9-247864336B3A}" presName="composite" presStyleCnt="0"/>
      <dgm:spPr/>
    </dgm:pt>
    <dgm:pt modelId="{84CC12D7-1A13-4917-9A02-4F797B541BF0}" type="pres">
      <dgm:prSet presAssocID="{C0063923-88A1-4653-B8E9-247864336B3A}" presName="Accent" presStyleLbl="alignNode1" presStyleIdx="4" presStyleCnt="5">
        <dgm:presLayoutVars>
          <dgm:chMax val="0"/>
          <dgm:chPref val="0"/>
        </dgm:presLayoutVars>
      </dgm:prSet>
      <dgm:spPr/>
    </dgm:pt>
    <dgm:pt modelId="{5D23AD43-496A-434E-AA55-1C12BA01908C}" type="pres">
      <dgm:prSet presAssocID="{C0063923-88A1-4653-B8E9-247864336B3A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78D15049-C4D5-405D-8F93-897083D642FC}" type="pres">
      <dgm:prSet presAssocID="{C0063923-88A1-4653-B8E9-247864336B3A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414F63-C705-4088-94F7-076714D719A7}" type="pres">
      <dgm:prSet presAssocID="{C0063923-88A1-4653-B8E9-247864336B3A}" presName="Space" presStyleCnt="0">
        <dgm:presLayoutVars>
          <dgm:chMax val="0"/>
          <dgm:chPref val="0"/>
        </dgm:presLayoutVars>
      </dgm:prSet>
      <dgm:spPr/>
    </dgm:pt>
  </dgm:ptLst>
  <dgm:cxnLst>
    <dgm:cxn modelId="{133A298B-7A4B-49DE-9B95-4E5AF501FFF7}" srcId="{CC316B80-67FD-4B0C-A655-79D413141D88}" destId="{BE45A3D7-E462-42CC-9229-B385FEF41CCF}" srcOrd="0" destOrd="0" parTransId="{22BC28A4-2CE5-44F9-A8BC-10BD0D63AD67}" sibTransId="{5A6D613A-D3F1-459E-8644-29D944A50000}"/>
    <dgm:cxn modelId="{90E2C0E3-290B-4E78-AF64-4228030A989C}" type="presOf" srcId="{C0063923-88A1-4653-B8E9-247864336B3A}" destId="{78D15049-C4D5-405D-8F93-897083D642FC}" srcOrd="0" destOrd="0" presId="urn:microsoft.com/office/officeart/2008/layout/AlternatingPictureCircles"/>
    <dgm:cxn modelId="{7F4BB7A2-6DC7-4BEB-BE5E-F8E575794DD7}" srcId="{CC316B80-67FD-4B0C-A655-79D413141D88}" destId="{41E5206C-B191-425B-B34B-03977FBCE685}" srcOrd="1" destOrd="0" parTransId="{494D6281-4C34-49D7-BB41-A1740B1A6D16}" sibTransId="{185CCF4D-AC98-4B2E-A1D4-E57E417D0BBF}"/>
    <dgm:cxn modelId="{194BEA0C-FB82-44E9-B49F-5893F84A8BB9}" type="presOf" srcId="{41E5206C-B191-425B-B34B-03977FBCE685}" destId="{1809C13A-DAAD-4DB0-A74E-50F9707FE67C}" srcOrd="0" destOrd="0" presId="urn:microsoft.com/office/officeart/2008/layout/AlternatingPictureCircles"/>
    <dgm:cxn modelId="{B1DF3393-1E5A-4B54-BC3F-3F9AD3485B79}" srcId="{CC316B80-67FD-4B0C-A655-79D413141D88}" destId="{C0063923-88A1-4653-B8E9-247864336B3A}" srcOrd="2" destOrd="0" parTransId="{A0BCC756-89DF-4FBC-9227-EB4639E6DA2B}" sibTransId="{AF8D2344-D1E0-4CA3-B81B-2E86F7A7F380}"/>
    <dgm:cxn modelId="{276165A4-B4BB-427A-BD86-24EC95C68451}" type="presOf" srcId="{BE45A3D7-E462-42CC-9229-B385FEF41CCF}" destId="{D2BDC67D-EC32-450A-B6B6-00C166389B0E}" srcOrd="0" destOrd="0" presId="urn:microsoft.com/office/officeart/2008/layout/AlternatingPictureCircles"/>
    <dgm:cxn modelId="{6DB3F5D7-B4B1-4E8E-BB85-767FD216C2B9}" type="presOf" srcId="{CC316B80-67FD-4B0C-A655-79D413141D88}" destId="{3C9681C2-05AD-45AE-B1E7-02B779426E87}" srcOrd="0" destOrd="0" presId="urn:microsoft.com/office/officeart/2008/layout/AlternatingPictureCircles"/>
    <dgm:cxn modelId="{37CE8754-28D5-43FF-9659-703C2C8C328E}" type="presParOf" srcId="{3C9681C2-05AD-45AE-B1E7-02B779426E87}" destId="{5171C3B3-5479-4BC8-BFF9-12F5F7667E13}" srcOrd="0" destOrd="0" presId="urn:microsoft.com/office/officeart/2008/layout/AlternatingPictureCircles"/>
    <dgm:cxn modelId="{75F78407-C117-405A-8188-20CEB455AC43}" type="presParOf" srcId="{5171C3B3-5479-4BC8-BFF9-12F5F7667E13}" destId="{D03D1972-EDCA-4FB6-83AF-8EC3A8D278A3}" srcOrd="0" destOrd="0" presId="urn:microsoft.com/office/officeart/2008/layout/AlternatingPictureCircles"/>
    <dgm:cxn modelId="{0C82611E-16B5-4889-B34B-FC825F505D98}" type="presParOf" srcId="{5171C3B3-5479-4BC8-BFF9-12F5F7667E13}" destId="{B3622FBB-3E08-4BF0-9A16-8A1B3A057FFC}" srcOrd="1" destOrd="0" presId="urn:microsoft.com/office/officeart/2008/layout/AlternatingPictureCircles"/>
    <dgm:cxn modelId="{50CAEEC1-BBC3-4C57-AC15-A16B439DCDBE}" type="presParOf" srcId="{5171C3B3-5479-4BC8-BFF9-12F5F7667E13}" destId="{D2BDC67D-EC32-450A-B6B6-00C166389B0E}" srcOrd="2" destOrd="0" presId="urn:microsoft.com/office/officeart/2008/layout/AlternatingPictureCircles"/>
    <dgm:cxn modelId="{4F6A8279-C4A0-4C36-9A13-6F5354FBEC76}" type="presParOf" srcId="{5171C3B3-5479-4BC8-BFF9-12F5F7667E13}" destId="{496B8C86-003B-4509-8261-70C0FDF9B79A}" srcOrd="3" destOrd="0" presId="urn:microsoft.com/office/officeart/2008/layout/AlternatingPictureCircles"/>
    <dgm:cxn modelId="{2601EA19-8280-4EB5-9575-1EE29D7A275F}" type="presParOf" srcId="{3C9681C2-05AD-45AE-B1E7-02B779426E87}" destId="{0B2D9454-B3D6-4B5F-BA85-12C7C6CB1536}" srcOrd="1" destOrd="0" presId="urn:microsoft.com/office/officeart/2008/layout/AlternatingPictureCircles"/>
    <dgm:cxn modelId="{E7C5E5C0-2565-451C-8057-87C43A63AB61}" type="presParOf" srcId="{0B2D9454-B3D6-4B5F-BA85-12C7C6CB1536}" destId="{B0D59E0C-2E63-4B07-92E4-634CBF6604D2}" srcOrd="0" destOrd="0" presId="urn:microsoft.com/office/officeart/2008/layout/AlternatingPictureCircles"/>
    <dgm:cxn modelId="{4212B410-BDB5-467C-B826-83FB8F820FDF}" type="presParOf" srcId="{0B2D9454-B3D6-4B5F-BA85-12C7C6CB1536}" destId="{05D9861D-7A4F-4D85-8B34-CAA9D9C4AF2A}" srcOrd="1" destOrd="0" presId="urn:microsoft.com/office/officeart/2008/layout/AlternatingPictureCircles"/>
    <dgm:cxn modelId="{26D4D2CE-0B4E-42CB-92F3-DC253CE1C141}" type="presParOf" srcId="{0B2D9454-B3D6-4B5F-BA85-12C7C6CB1536}" destId="{BC07BEF8-023A-408C-B308-0CAA03C67189}" srcOrd="2" destOrd="0" presId="urn:microsoft.com/office/officeart/2008/layout/AlternatingPictureCircles"/>
    <dgm:cxn modelId="{1D385A99-5C83-4440-B714-7E9DEE68EC10}" type="presParOf" srcId="{3C9681C2-05AD-45AE-B1E7-02B779426E87}" destId="{A810A131-9AA7-400A-8A71-A962DB39EB71}" srcOrd="2" destOrd="0" presId="urn:microsoft.com/office/officeart/2008/layout/AlternatingPictureCircles"/>
    <dgm:cxn modelId="{34EF2B19-6C50-44C8-BE4D-6B1DB6180AB8}" type="presParOf" srcId="{A810A131-9AA7-400A-8A71-A962DB39EB71}" destId="{CB073198-3735-45C1-8D07-993E10FEE052}" srcOrd="0" destOrd="0" presId="urn:microsoft.com/office/officeart/2008/layout/AlternatingPictureCircles"/>
    <dgm:cxn modelId="{E3FF05FB-5F6A-4569-BB34-4651EDC16DC7}" type="presParOf" srcId="{A810A131-9AA7-400A-8A71-A962DB39EB71}" destId="{A7391B73-5E29-4C8C-81D5-24835C7341C0}" srcOrd="1" destOrd="0" presId="urn:microsoft.com/office/officeart/2008/layout/AlternatingPictureCircles"/>
    <dgm:cxn modelId="{12973587-2A8D-4AF3-B077-98AF41E255C8}" type="presParOf" srcId="{A810A131-9AA7-400A-8A71-A962DB39EB71}" destId="{1809C13A-DAAD-4DB0-A74E-50F9707FE67C}" srcOrd="2" destOrd="0" presId="urn:microsoft.com/office/officeart/2008/layout/AlternatingPictureCircles"/>
    <dgm:cxn modelId="{5E41FC6E-4310-40C2-BBF6-CFE0A507428B}" type="presParOf" srcId="{A810A131-9AA7-400A-8A71-A962DB39EB71}" destId="{EBEBFF2F-EF3D-4A11-B59E-231606F040D8}" srcOrd="3" destOrd="0" presId="urn:microsoft.com/office/officeart/2008/layout/AlternatingPictureCircles"/>
    <dgm:cxn modelId="{2B436013-A9EA-47B2-B63E-FF89A0C2D3B2}" type="presParOf" srcId="{3C9681C2-05AD-45AE-B1E7-02B779426E87}" destId="{64ED8622-913E-4FC3-8C2C-ABC15643EBF8}" srcOrd="3" destOrd="0" presId="urn:microsoft.com/office/officeart/2008/layout/AlternatingPictureCircles"/>
    <dgm:cxn modelId="{D4EBE37C-FFB7-4143-9560-A3C75F4816BF}" type="presParOf" srcId="{64ED8622-913E-4FC3-8C2C-ABC15643EBF8}" destId="{8E56D99F-0142-4FD5-A927-B54379C62997}" srcOrd="0" destOrd="0" presId="urn:microsoft.com/office/officeart/2008/layout/AlternatingPictureCircles"/>
    <dgm:cxn modelId="{E857467F-D13E-4A65-A1D8-BFEF3484630C}" type="presParOf" srcId="{64ED8622-913E-4FC3-8C2C-ABC15643EBF8}" destId="{94D77F8D-B08E-422D-8813-4B1372488815}" srcOrd="1" destOrd="0" presId="urn:microsoft.com/office/officeart/2008/layout/AlternatingPictureCircles"/>
    <dgm:cxn modelId="{0D4EEF14-E2CA-43FA-8AEE-DF3C2C925E6B}" type="presParOf" srcId="{64ED8622-913E-4FC3-8C2C-ABC15643EBF8}" destId="{66EBB9A2-ED29-49E4-9F52-AF3DBA2C8358}" srcOrd="2" destOrd="0" presId="urn:microsoft.com/office/officeart/2008/layout/AlternatingPictureCircles"/>
    <dgm:cxn modelId="{ABFAD818-9C75-44B0-83AC-75AD1C581A74}" type="presParOf" srcId="{3C9681C2-05AD-45AE-B1E7-02B779426E87}" destId="{0468E157-63BC-4113-9358-346E0E7841FA}" srcOrd="4" destOrd="0" presId="urn:microsoft.com/office/officeart/2008/layout/AlternatingPictureCircles"/>
    <dgm:cxn modelId="{E83000EC-C450-4624-840A-02599476C4E6}" type="presParOf" srcId="{0468E157-63BC-4113-9358-346E0E7841FA}" destId="{84CC12D7-1A13-4917-9A02-4F797B541BF0}" srcOrd="0" destOrd="0" presId="urn:microsoft.com/office/officeart/2008/layout/AlternatingPictureCircles"/>
    <dgm:cxn modelId="{D5328350-DBF9-41F5-BABE-AE859264B2AC}" type="presParOf" srcId="{0468E157-63BC-4113-9358-346E0E7841FA}" destId="{5D23AD43-496A-434E-AA55-1C12BA01908C}" srcOrd="1" destOrd="0" presId="urn:microsoft.com/office/officeart/2008/layout/AlternatingPictureCircles"/>
    <dgm:cxn modelId="{EEEF6E60-A82C-4562-8698-FC1B0B682DD1}" type="presParOf" srcId="{0468E157-63BC-4113-9358-346E0E7841FA}" destId="{78D15049-C4D5-405D-8F93-897083D642FC}" srcOrd="2" destOrd="0" presId="urn:microsoft.com/office/officeart/2008/layout/AlternatingPictureCircles"/>
    <dgm:cxn modelId="{2A12B3FD-EBFB-47E0-9C53-F613F23C0942}" type="presParOf" srcId="{0468E157-63BC-4113-9358-346E0E7841FA}" destId="{E1414F63-C705-4088-94F7-076714D719A7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62905-4D4A-4121-B92D-0B5AD14044A9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45BBB64-D822-4521-9B3C-CDB51F4F033E}">
      <dgm:prSet phldrT="[Text]" custT="1"/>
      <dgm:spPr/>
      <dgm:t>
        <a:bodyPr/>
        <a:lstStyle/>
        <a:p>
          <a:r>
            <a:rPr lang="en-US" sz="900" b="1" dirty="0"/>
            <a:t>Charging Port</a:t>
          </a:r>
          <a:endParaRPr lang="en-IN" sz="900" b="1" dirty="0"/>
        </a:p>
      </dgm:t>
    </dgm:pt>
    <dgm:pt modelId="{CFD82B47-177D-4C4B-8406-5BFB37574DB1}" type="parTrans" cxnId="{9A84BFFA-3A09-40F2-9312-8D99BD747417}">
      <dgm:prSet/>
      <dgm:spPr/>
      <dgm:t>
        <a:bodyPr/>
        <a:lstStyle/>
        <a:p>
          <a:endParaRPr lang="en-IN"/>
        </a:p>
      </dgm:t>
    </dgm:pt>
    <dgm:pt modelId="{D0008A6D-2EC6-46DB-9126-1840E3002AEE}" type="sibTrans" cxnId="{9A84BFFA-3A09-40F2-9312-8D99BD747417}">
      <dgm:prSet/>
      <dgm:spPr/>
      <dgm:t>
        <a:bodyPr/>
        <a:lstStyle/>
        <a:p>
          <a:endParaRPr lang="en-IN"/>
        </a:p>
      </dgm:t>
    </dgm:pt>
    <dgm:pt modelId="{ECAAEC76-740D-46BF-90D9-B584732FA861}">
      <dgm:prSet phldrT="[Text]"/>
      <dgm:spPr/>
      <dgm:t>
        <a:bodyPr/>
        <a:lstStyle/>
        <a:p>
          <a:r>
            <a:rPr lang="en-US" b="1" dirty="0"/>
            <a:t>Drinking water</a:t>
          </a:r>
          <a:endParaRPr lang="en-IN" b="1" dirty="0"/>
        </a:p>
      </dgm:t>
    </dgm:pt>
    <dgm:pt modelId="{B59D0383-BFD0-46A5-92B9-57BBB49B5B83}" type="parTrans" cxnId="{94D2FB41-0634-4D73-BD00-72B7AEB98E5D}">
      <dgm:prSet/>
      <dgm:spPr/>
      <dgm:t>
        <a:bodyPr/>
        <a:lstStyle/>
        <a:p>
          <a:endParaRPr lang="en-IN"/>
        </a:p>
      </dgm:t>
    </dgm:pt>
    <dgm:pt modelId="{FE7AD6A3-A597-482C-8CC6-F81F5435A4F7}" type="sibTrans" cxnId="{94D2FB41-0634-4D73-BD00-72B7AEB98E5D}">
      <dgm:prSet/>
      <dgm:spPr/>
      <dgm:t>
        <a:bodyPr/>
        <a:lstStyle/>
        <a:p>
          <a:endParaRPr lang="en-IN"/>
        </a:p>
      </dgm:t>
    </dgm:pt>
    <dgm:pt modelId="{E646D71F-B988-4D38-A336-3068EE770593}">
      <dgm:prSet phldrT="[Text]"/>
      <dgm:spPr/>
      <dgm:t>
        <a:bodyPr/>
        <a:lstStyle/>
        <a:p>
          <a:r>
            <a:rPr lang="en-US" b="1" dirty="0"/>
            <a:t>Ramp with handrails</a:t>
          </a:r>
          <a:endParaRPr lang="en-IN" b="1" dirty="0"/>
        </a:p>
      </dgm:t>
    </dgm:pt>
    <dgm:pt modelId="{CCDB39B2-D625-4EF2-A810-19441E46D1C2}" type="parTrans" cxnId="{9E98E4C0-46C2-4AF3-B29A-C5FF14382B73}">
      <dgm:prSet/>
      <dgm:spPr/>
      <dgm:t>
        <a:bodyPr/>
        <a:lstStyle/>
        <a:p>
          <a:endParaRPr lang="en-IN"/>
        </a:p>
      </dgm:t>
    </dgm:pt>
    <dgm:pt modelId="{CF2CF299-B801-4F5B-A159-CAAA5B55A84E}" type="sibTrans" cxnId="{9E98E4C0-46C2-4AF3-B29A-C5FF14382B73}">
      <dgm:prSet/>
      <dgm:spPr/>
      <dgm:t>
        <a:bodyPr/>
        <a:lstStyle/>
        <a:p>
          <a:endParaRPr lang="en-IN"/>
        </a:p>
      </dgm:t>
    </dgm:pt>
    <dgm:pt modelId="{9CF8CB4A-14EB-4BA5-8C28-F646753AD9B4}" type="pres">
      <dgm:prSet presAssocID="{CAB62905-4D4A-4121-B92D-0B5AD14044A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F7FF8526-5D1A-47C0-BE07-F6AA6259EB4B}" type="pres">
      <dgm:prSet presAssocID="{E45BBB64-D822-4521-9B3C-CDB51F4F033E}" presName="composite" presStyleCnt="0"/>
      <dgm:spPr/>
    </dgm:pt>
    <dgm:pt modelId="{0D8111D7-7DBB-40CE-B000-D579C0D8B97D}" type="pres">
      <dgm:prSet presAssocID="{E45BBB64-D822-4521-9B3C-CDB51F4F033E}" presName="Accent" presStyleLbl="alignNode1" presStyleIdx="0" presStyleCnt="5">
        <dgm:presLayoutVars>
          <dgm:chMax val="0"/>
          <dgm:chPref val="0"/>
        </dgm:presLayoutVars>
      </dgm:prSet>
      <dgm:spPr/>
    </dgm:pt>
    <dgm:pt modelId="{D7DA2341-2CC4-41A7-A629-8A5BAA95A271}" type="pres">
      <dgm:prSet presAssocID="{E45BBB64-D822-4521-9B3C-CDB51F4F033E}" presName="Image" presStyleLbl="bgImgPlace1" presStyleIdx="0" presStyleCnt="3" custLinFactNeighborX="1127" custLinFactNeighborY="-184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54C820E-E69A-40CC-9010-CB8CCA3DA582}" type="pres">
      <dgm:prSet presAssocID="{E45BBB64-D822-4521-9B3C-CDB51F4F033E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91F709-0C22-4084-ADA1-D7B808996A9D}" type="pres">
      <dgm:prSet presAssocID="{E45BBB64-D822-4521-9B3C-CDB51F4F033E}" presName="Space" presStyleCnt="0">
        <dgm:presLayoutVars>
          <dgm:chMax val="0"/>
          <dgm:chPref val="0"/>
        </dgm:presLayoutVars>
      </dgm:prSet>
      <dgm:spPr/>
    </dgm:pt>
    <dgm:pt modelId="{5C5C4DB2-39DE-48FC-BB74-BDF8031E8728}" type="pres">
      <dgm:prSet presAssocID="{D0008A6D-2EC6-46DB-9126-1840E3002AEE}" presName="ConnectorComposite" presStyleCnt="0"/>
      <dgm:spPr/>
    </dgm:pt>
    <dgm:pt modelId="{F141605C-DDE8-4EED-AE20-54BC6329B503}" type="pres">
      <dgm:prSet presAssocID="{D0008A6D-2EC6-46DB-9126-1840E3002AEE}" presName="TopSpacing" presStyleCnt="0"/>
      <dgm:spPr/>
    </dgm:pt>
    <dgm:pt modelId="{05BE31FF-D679-4783-8DE4-BB59708CD496}" type="pres">
      <dgm:prSet presAssocID="{D0008A6D-2EC6-46DB-9126-1840E3002AEE}" presName="Connector" presStyleLbl="alignNode1" presStyleIdx="1" presStyleCnt="5"/>
      <dgm:spPr/>
    </dgm:pt>
    <dgm:pt modelId="{ACCF0859-C749-43D8-95DC-782F580C77EB}" type="pres">
      <dgm:prSet presAssocID="{D0008A6D-2EC6-46DB-9126-1840E3002AEE}" presName="BottomSpacing" presStyleCnt="0"/>
      <dgm:spPr/>
    </dgm:pt>
    <dgm:pt modelId="{1F1ADDFD-3C85-4E04-B85C-7396E15D8D0A}" type="pres">
      <dgm:prSet presAssocID="{ECAAEC76-740D-46BF-90D9-B584732FA861}" presName="composite" presStyleCnt="0"/>
      <dgm:spPr/>
    </dgm:pt>
    <dgm:pt modelId="{1BC793BE-003F-4AB6-AB11-C53A55599D4A}" type="pres">
      <dgm:prSet presAssocID="{ECAAEC76-740D-46BF-90D9-B584732FA861}" presName="Accent" presStyleLbl="alignNode1" presStyleIdx="2" presStyleCnt="5">
        <dgm:presLayoutVars>
          <dgm:chMax val="0"/>
          <dgm:chPref val="0"/>
        </dgm:presLayoutVars>
      </dgm:prSet>
      <dgm:spPr/>
    </dgm:pt>
    <dgm:pt modelId="{6CE8C0EA-B401-48F4-AF5D-6946FDF77E11}" type="pres">
      <dgm:prSet presAssocID="{ECAAEC76-740D-46BF-90D9-B584732FA861}" presName="Image" presStyleLbl="bgImgPlace1" presStyleIdx="1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</dgm:spPr>
    </dgm:pt>
    <dgm:pt modelId="{31C09B4F-918A-49A7-81DE-3D9651CA6725}" type="pres">
      <dgm:prSet presAssocID="{ECAAEC76-740D-46BF-90D9-B584732FA861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BDDCC1-5828-4261-BD72-5EDD1B859548}" type="pres">
      <dgm:prSet presAssocID="{ECAAEC76-740D-46BF-90D9-B584732FA861}" presName="Space" presStyleCnt="0">
        <dgm:presLayoutVars>
          <dgm:chMax val="0"/>
          <dgm:chPref val="0"/>
        </dgm:presLayoutVars>
      </dgm:prSet>
      <dgm:spPr/>
    </dgm:pt>
    <dgm:pt modelId="{C3625D3D-C856-4E6A-A5E4-A22E0E768E43}" type="pres">
      <dgm:prSet presAssocID="{FE7AD6A3-A597-482C-8CC6-F81F5435A4F7}" presName="ConnectorComposite" presStyleCnt="0"/>
      <dgm:spPr/>
    </dgm:pt>
    <dgm:pt modelId="{3E9192BB-513F-4B28-AFF8-4EBC8049426B}" type="pres">
      <dgm:prSet presAssocID="{FE7AD6A3-A597-482C-8CC6-F81F5435A4F7}" presName="TopSpacing" presStyleCnt="0"/>
      <dgm:spPr/>
    </dgm:pt>
    <dgm:pt modelId="{7B610888-256B-47AD-A17E-4CC0E3290B02}" type="pres">
      <dgm:prSet presAssocID="{FE7AD6A3-A597-482C-8CC6-F81F5435A4F7}" presName="Connector" presStyleLbl="alignNode1" presStyleIdx="3" presStyleCnt="5"/>
      <dgm:spPr/>
    </dgm:pt>
    <dgm:pt modelId="{FBDAD87A-DCBF-4233-BB93-B5BB584A44AD}" type="pres">
      <dgm:prSet presAssocID="{FE7AD6A3-A597-482C-8CC6-F81F5435A4F7}" presName="BottomSpacing" presStyleCnt="0"/>
      <dgm:spPr/>
    </dgm:pt>
    <dgm:pt modelId="{BA12CF13-6DA2-4773-8C04-2590374ADE75}" type="pres">
      <dgm:prSet presAssocID="{E646D71F-B988-4D38-A336-3068EE770593}" presName="composite" presStyleCnt="0"/>
      <dgm:spPr/>
    </dgm:pt>
    <dgm:pt modelId="{B035FC70-E316-4719-BE45-E23667712A7C}" type="pres">
      <dgm:prSet presAssocID="{E646D71F-B988-4D38-A336-3068EE770593}" presName="Accent" presStyleLbl="alignNode1" presStyleIdx="4" presStyleCnt="5">
        <dgm:presLayoutVars>
          <dgm:chMax val="0"/>
          <dgm:chPref val="0"/>
        </dgm:presLayoutVars>
      </dgm:prSet>
      <dgm:spPr/>
    </dgm:pt>
    <dgm:pt modelId="{BBA9823F-078B-4C9C-B9D5-AA91001327C8}" type="pres">
      <dgm:prSet presAssocID="{E646D71F-B988-4D38-A336-3068EE770593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38291B6-2B5D-40C0-835C-D56766AA4921}" type="pres">
      <dgm:prSet presAssocID="{E646D71F-B988-4D38-A336-3068EE770593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7125BA-1182-4E63-939C-81519F0592B0}" type="pres">
      <dgm:prSet presAssocID="{E646D71F-B988-4D38-A336-3068EE770593}" presName="Space" presStyleCnt="0">
        <dgm:presLayoutVars>
          <dgm:chMax val="0"/>
          <dgm:chPref val="0"/>
        </dgm:presLayoutVars>
      </dgm:prSet>
      <dgm:spPr/>
    </dgm:pt>
  </dgm:ptLst>
  <dgm:cxnLst>
    <dgm:cxn modelId="{E674CAA8-8009-45B1-885F-3A25B40924B8}" type="presOf" srcId="{E646D71F-B988-4D38-A336-3068EE770593}" destId="{F38291B6-2B5D-40C0-835C-D56766AA4921}" srcOrd="0" destOrd="0" presId="urn:microsoft.com/office/officeart/2008/layout/AlternatingPictureCircles"/>
    <dgm:cxn modelId="{9A84BFFA-3A09-40F2-9312-8D99BD747417}" srcId="{CAB62905-4D4A-4121-B92D-0B5AD14044A9}" destId="{E45BBB64-D822-4521-9B3C-CDB51F4F033E}" srcOrd="0" destOrd="0" parTransId="{CFD82B47-177D-4C4B-8406-5BFB37574DB1}" sibTransId="{D0008A6D-2EC6-46DB-9126-1840E3002AEE}"/>
    <dgm:cxn modelId="{9E98E4C0-46C2-4AF3-B29A-C5FF14382B73}" srcId="{CAB62905-4D4A-4121-B92D-0B5AD14044A9}" destId="{E646D71F-B988-4D38-A336-3068EE770593}" srcOrd="2" destOrd="0" parTransId="{CCDB39B2-D625-4EF2-A810-19441E46D1C2}" sibTransId="{CF2CF299-B801-4F5B-A159-CAAA5B55A84E}"/>
    <dgm:cxn modelId="{87478ED0-74D3-4559-A40D-1A2F415B714A}" type="presOf" srcId="{CAB62905-4D4A-4121-B92D-0B5AD14044A9}" destId="{9CF8CB4A-14EB-4BA5-8C28-F646753AD9B4}" srcOrd="0" destOrd="0" presId="urn:microsoft.com/office/officeart/2008/layout/AlternatingPictureCircles"/>
    <dgm:cxn modelId="{94D2FB41-0634-4D73-BD00-72B7AEB98E5D}" srcId="{CAB62905-4D4A-4121-B92D-0B5AD14044A9}" destId="{ECAAEC76-740D-46BF-90D9-B584732FA861}" srcOrd="1" destOrd="0" parTransId="{B59D0383-BFD0-46A5-92B9-57BBB49B5B83}" sibTransId="{FE7AD6A3-A597-482C-8CC6-F81F5435A4F7}"/>
    <dgm:cxn modelId="{08ED891D-082D-4972-89A3-8E6881351B0E}" type="presOf" srcId="{E45BBB64-D822-4521-9B3C-CDB51F4F033E}" destId="{B54C820E-E69A-40CC-9010-CB8CCA3DA582}" srcOrd="0" destOrd="0" presId="urn:microsoft.com/office/officeart/2008/layout/AlternatingPictureCircles"/>
    <dgm:cxn modelId="{38CC3F36-1665-420F-B1C1-C6E941F5B067}" type="presOf" srcId="{ECAAEC76-740D-46BF-90D9-B584732FA861}" destId="{31C09B4F-918A-49A7-81DE-3D9651CA6725}" srcOrd="0" destOrd="0" presId="urn:microsoft.com/office/officeart/2008/layout/AlternatingPictureCircles"/>
    <dgm:cxn modelId="{D4AC2C28-ADFA-411D-B666-B6D582E35BFA}" type="presParOf" srcId="{9CF8CB4A-14EB-4BA5-8C28-F646753AD9B4}" destId="{F7FF8526-5D1A-47C0-BE07-F6AA6259EB4B}" srcOrd="0" destOrd="0" presId="urn:microsoft.com/office/officeart/2008/layout/AlternatingPictureCircles"/>
    <dgm:cxn modelId="{8AB1EE53-DDA9-49FF-A438-00D5984AAA6A}" type="presParOf" srcId="{F7FF8526-5D1A-47C0-BE07-F6AA6259EB4B}" destId="{0D8111D7-7DBB-40CE-B000-D579C0D8B97D}" srcOrd="0" destOrd="0" presId="urn:microsoft.com/office/officeart/2008/layout/AlternatingPictureCircles"/>
    <dgm:cxn modelId="{F9863DAF-A03A-466A-A4BB-551908930396}" type="presParOf" srcId="{F7FF8526-5D1A-47C0-BE07-F6AA6259EB4B}" destId="{D7DA2341-2CC4-41A7-A629-8A5BAA95A271}" srcOrd="1" destOrd="0" presId="urn:microsoft.com/office/officeart/2008/layout/AlternatingPictureCircles"/>
    <dgm:cxn modelId="{DE1A60E6-BE64-4B22-8014-B362D404D0A9}" type="presParOf" srcId="{F7FF8526-5D1A-47C0-BE07-F6AA6259EB4B}" destId="{B54C820E-E69A-40CC-9010-CB8CCA3DA582}" srcOrd="2" destOrd="0" presId="urn:microsoft.com/office/officeart/2008/layout/AlternatingPictureCircles"/>
    <dgm:cxn modelId="{4D993DB2-2F5E-4A99-B7D0-9CDA16430B9D}" type="presParOf" srcId="{F7FF8526-5D1A-47C0-BE07-F6AA6259EB4B}" destId="{9C91F709-0C22-4084-ADA1-D7B808996A9D}" srcOrd="3" destOrd="0" presId="urn:microsoft.com/office/officeart/2008/layout/AlternatingPictureCircles"/>
    <dgm:cxn modelId="{313DF442-45E0-481E-989D-091C6ECBDC29}" type="presParOf" srcId="{9CF8CB4A-14EB-4BA5-8C28-F646753AD9B4}" destId="{5C5C4DB2-39DE-48FC-BB74-BDF8031E8728}" srcOrd="1" destOrd="0" presId="urn:microsoft.com/office/officeart/2008/layout/AlternatingPictureCircles"/>
    <dgm:cxn modelId="{06EA6555-AF22-4326-A78E-17158FDE51D5}" type="presParOf" srcId="{5C5C4DB2-39DE-48FC-BB74-BDF8031E8728}" destId="{F141605C-DDE8-4EED-AE20-54BC6329B503}" srcOrd="0" destOrd="0" presId="urn:microsoft.com/office/officeart/2008/layout/AlternatingPictureCircles"/>
    <dgm:cxn modelId="{A56A52A8-112E-434E-82B9-B828FC414648}" type="presParOf" srcId="{5C5C4DB2-39DE-48FC-BB74-BDF8031E8728}" destId="{05BE31FF-D679-4783-8DE4-BB59708CD496}" srcOrd="1" destOrd="0" presId="urn:microsoft.com/office/officeart/2008/layout/AlternatingPictureCircles"/>
    <dgm:cxn modelId="{AA5C2D8E-1A89-4C33-B22E-A4B52399945D}" type="presParOf" srcId="{5C5C4DB2-39DE-48FC-BB74-BDF8031E8728}" destId="{ACCF0859-C749-43D8-95DC-782F580C77EB}" srcOrd="2" destOrd="0" presId="urn:microsoft.com/office/officeart/2008/layout/AlternatingPictureCircles"/>
    <dgm:cxn modelId="{37AE0FED-3ABF-4268-9837-06B9E5D5389F}" type="presParOf" srcId="{9CF8CB4A-14EB-4BA5-8C28-F646753AD9B4}" destId="{1F1ADDFD-3C85-4E04-B85C-7396E15D8D0A}" srcOrd="2" destOrd="0" presId="urn:microsoft.com/office/officeart/2008/layout/AlternatingPictureCircles"/>
    <dgm:cxn modelId="{827CFC6F-CAF2-414F-9DF9-643C3576656E}" type="presParOf" srcId="{1F1ADDFD-3C85-4E04-B85C-7396E15D8D0A}" destId="{1BC793BE-003F-4AB6-AB11-C53A55599D4A}" srcOrd="0" destOrd="0" presId="urn:microsoft.com/office/officeart/2008/layout/AlternatingPictureCircles"/>
    <dgm:cxn modelId="{3B6161B4-FD77-4C44-890D-D8B5B2EFA8DC}" type="presParOf" srcId="{1F1ADDFD-3C85-4E04-B85C-7396E15D8D0A}" destId="{6CE8C0EA-B401-48F4-AF5D-6946FDF77E11}" srcOrd="1" destOrd="0" presId="urn:microsoft.com/office/officeart/2008/layout/AlternatingPictureCircles"/>
    <dgm:cxn modelId="{7DC4089D-B0CA-4C96-96A0-05F869CABAA6}" type="presParOf" srcId="{1F1ADDFD-3C85-4E04-B85C-7396E15D8D0A}" destId="{31C09B4F-918A-49A7-81DE-3D9651CA6725}" srcOrd="2" destOrd="0" presId="urn:microsoft.com/office/officeart/2008/layout/AlternatingPictureCircles"/>
    <dgm:cxn modelId="{EF2E7129-3B2E-47E5-A1DA-E4EF58469036}" type="presParOf" srcId="{1F1ADDFD-3C85-4E04-B85C-7396E15D8D0A}" destId="{11BDDCC1-5828-4261-BD72-5EDD1B859548}" srcOrd="3" destOrd="0" presId="urn:microsoft.com/office/officeart/2008/layout/AlternatingPictureCircles"/>
    <dgm:cxn modelId="{FA2CEB89-9C94-4041-95B0-9A348259D3F1}" type="presParOf" srcId="{9CF8CB4A-14EB-4BA5-8C28-F646753AD9B4}" destId="{C3625D3D-C856-4E6A-A5E4-A22E0E768E43}" srcOrd="3" destOrd="0" presId="urn:microsoft.com/office/officeart/2008/layout/AlternatingPictureCircles"/>
    <dgm:cxn modelId="{890095C8-ADF7-49CD-8F4E-EA5F1D008B02}" type="presParOf" srcId="{C3625D3D-C856-4E6A-A5E4-A22E0E768E43}" destId="{3E9192BB-513F-4B28-AFF8-4EBC8049426B}" srcOrd="0" destOrd="0" presId="urn:microsoft.com/office/officeart/2008/layout/AlternatingPictureCircles"/>
    <dgm:cxn modelId="{D47F4C32-8621-405C-B852-D972B4439DE9}" type="presParOf" srcId="{C3625D3D-C856-4E6A-A5E4-A22E0E768E43}" destId="{7B610888-256B-47AD-A17E-4CC0E3290B02}" srcOrd="1" destOrd="0" presId="urn:microsoft.com/office/officeart/2008/layout/AlternatingPictureCircles"/>
    <dgm:cxn modelId="{7802880A-ECED-4FAF-BC08-C804686343D1}" type="presParOf" srcId="{C3625D3D-C856-4E6A-A5E4-A22E0E768E43}" destId="{FBDAD87A-DCBF-4233-BB93-B5BB584A44AD}" srcOrd="2" destOrd="0" presId="urn:microsoft.com/office/officeart/2008/layout/AlternatingPictureCircles"/>
    <dgm:cxn modelId="{1A12C706-8D4E-4B75-9789-22C5D2169BE8}" type="presParOf" srcId="{9CF8CB4A-14EB-4BA5-8C28-F646753AD9B4}" destId="{BA12CF13-6DA2-4773-8C04-2590374ADE75}" srcOrd="4" destOrd="0" presId="urn:microsoft.com/office/officeart/2008/layout/AlternatingPictureCircles"/>
    <dgm:cxn modelId="{5D73CDA8-EE69-4225-AD6E-0C37A720762D}" type="presParOf" srcId="{BA12CF13-6DA2-4773-8C04-2590374ADE75}" destId="{B035FC70-E316-4719-BE45-E23667712A7C}" srcOrd="0" destOrd="0" presId="urn:microsoft.com/office/officeart/2008/layout/AlternatingPictureCircles"/>
    <dgm:cxn modelId="{AA6B2FBB-D933-43F0-8437-4F1E31138870}" type="presParOf" srcId="{BA12CF13-6DA2-4773-8C04-2590374ADE75}" destId="{BBA9823F-078B-4C9C-B9D5-AA91001327C8}" srcOrd="1" destOrd="0" presId="urn:microsoft.com/office/officeart/2008/layout/AlternatingPictureCircles"/>
    <dgm:cxn modelId="{A19F59C5-CAFE-4E9C-AA7E-A2F2D021169D}" type="presParOf" srcId="{BA12CF13-6DA2-4773-8C04-2590374ADE75}" destId="{F38291B6-2B5D-40C0-835C-D56766AA4921}" srcOrd="2" destOrd="0" presId="urn:microsoft.com/office/officeart/2008/layout/AlternatingPictureCircles"/>
    <dgm:cxn modelId="{D83E75E9-561B-421F-BFD1-033F9ED71950}" type="presParOf" srcId="{BA12CF13-6DA2-4773-8C04-2590374ADE75}" destId="{EF7125BA-1182-4E63-939C-81519F0592B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193EDE-19BF-4DEF-BBFC-E377E21E548C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31A60DA-21E7-432F-BB2E-C8CA00C562A7}">
      <dgm:prSet phldrT="[Text]" custT="1"/>
      <dgm:spPr/>
      <dgm:t>
        <a:bodyPr/>
        <a:lstStyle/>
        <a:p>
          <a:r>
            <a:rPr lang="en-US" sz="1400" b="1" dirty="0"/>
            <a:t>FM radio</a:t>
          </a:r>
          <a:endParaRPr lang="en-IN" sz="1400" b="1" dirty="0"/>
        </a:p>
      </dgm:t>
    </dgm:pt>
    <dgm:pt modelId="{9BAD90D8-3F96-41EC-B8DA-302625528A1E}" type="parTrans" cxnId="{5B5F91B5-889D-4560-BF35-B3A062E19C20}">
      <dgm:prSet/>
      <dgm:spPr/>
      <dgm:t>
        <a:bodyPr/>
        <a:lstStyle/>
        <a:p>
          <a:endParaRPr lang="en-IN"/>
        </a:p>
      </dgm:t>
    </dgm:pt>
    <dgm:pt modelId="{467AD4EB-EC3E-4302-AB95-D28C06177084}" type="sibTrans" cxnId="{5B5F91B5-889D-4560-BF35-B3A062E19C20}">
      <dgm:prSet/>
      <dgm:spPr/>
      <dgm:t>
        <a:bodyPr/>
        <a:lstStyle/>
        <a:p>
          <a:endParaRPr lang="en-IN"/>
        </a:p>
      </dgm:t>
    </dgm:pt>
    <dgm:pt modelId="{6A40F75A-9018-4E03-9659-6F6EDFD40795}">
      <dgm:prSet phldrT="[Text]" custT="1"/>
      <dgm:spPr/>
      <dgm:t>
        <a:bodyPr/>
        <a:lstStyle/>
        <a:p>
          <a:r>
            <a:rPr lang="en-US" sz="1400" b="1" dirty="0"/>
            <a:t>Wi-Fi</a:t>
          </a:r>
          <a:endParaRPr lang="en-IN" sz="1400" b="1" dirty="0"/>
        </a:p>
      </dgm:t>
    </dgm:pt>
    <dgm:pt modelId="{4CBC1D26-D51B-4148-82F2-FC56969F5FD0}" type="parTrans" cxnId="{344C6103-C34E-4BBA-BE48-1ACDA33E7172}">
      <dgm:prSet/>
      <dgm:spPr/>
      <dgm:t>
        <a:bodyPr/>
        <a:lstStyle/>
        <a:p>
          <a:endParaRPr lang="en-IN"/>
        </a:p>
      </dgm:t>
    </dgm:pt>
    <dgm:pt modelId="{1D600B15-46E7-47F4-9090-6AAFC208B051}" type="sibTrans" cxnId="{344C6103-C34E-4BBA-BE48-1ACDA33E7172}">
      <dgm:prSet/>
      <dgm:spPr/>
      <dgm:t>
        <a:bodyPr/>
        <a:lstStyle/>
        <a:p>
          <a:endParaRPr lang="en-IN"/>
        </a:p>
      </dgm:t>
    </dgm:pt>
    <dgm:pt modelId="{F524E206-ED86-4D0E-BE8F-E9E864C3FA91}">
      <dgm:prSet phldrT="[Text]" custT="1"/>
      <dgm:spPr/>
      <dgm:t>
        <a:bodyPr/>
        <a:lstStyle/>
        <a:p>
          <a:r>
            <a:rPr lang="en-US" sz="1050" b="1" dirty="0"/>
            <a:t>Helpline Number Display</a:t>
          </a:r>
          <a:endParaRPr lang="en-IN" sz="1050" b="1" dirty="0"/>
        </a:p>
      </dgm:t>
    </dgm:pt>
    <dgm:pt modelId="{E6F3AACC-8B1A-4594-A25F-64CCBEBA74B4}" type="parTrans" cxnId="{26D99F27-424C-48AC-BB1D-F636243C8F05}">
      <dgm:prSet/>
      <dgm:spPr/>
      <dgm:t>
        <a:bodyPr/>
        <a:lstStyle/>
        <a:p>
          <a:endParaRPr lang="en-IN"/>
        </a:p>
      </dgm:t>
    </dgm:pt>
    <dgm:pt modelId="{9CB2B950-F8F3-4BBD-B178-C8C003E3F87B}" type="sibTrans" cxnId="{26D99F27-424C-48AC-BB1D-F636243C8F05}">
      <dgm:prSet/>
      <dgm:spPr/>
      <dgm:t>
        <a:bodyPr/>
        <a:lstStyle/>
        <a:p>
          <a:endParaRPr lang="en-IN"/>
        </a:p>
      </dgm:t>
    </dgm:pt>
    <dgm:pt modelId="{844EB387-0AB8-412E-A1F9-DC8D0708F60D}" type="pres">
      <dgm:prSet presAssocID="{E9193EDE-19BF-4DEF-BBFC-E377E21E548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7DBCA6E7-3A9B-4F31-9A43-7DA567E7AC51}" type="pres">
      <dgm:prSet presAssocID="{F31A60DA-21E7-432F-BB2E-C8CA00C562A7}" presName="composite" presStyleCnt="0"/>
      <dgm:spPr/>
    </dgm:pt>
    <dgm:pt modelId="{87BC91EB-D7D4-4DED-B395-F6239A014CFD}" type="pres">
      <dgm:prSet presAssocID="{F31A60DA-21E7-432F-BB2E-C8CA00C562A7}" presName="Accent" presStyleLbl="alignNode1" presStyleIdx="0" presStyleCnt="5">
        <dgm:presLayoutVars>
          <dgm:chMax val="0"/>
          <dgm:chPref val="0"/>
        </dgm:presLayoutVars>
      </dgm:prSet>
      <dgm:spPr/>
    </dgm:pt>
    <dgm:pt modelId="{CFBB713B-4246-44C4-B2CF-EB1489E677E6}" type="pres">
      <dgm:prSet presAssocID="{F31A60DA-21E7-432F-BB2E-C8CA00C562A7}" presName="Image" presStyleLbl="bgImgPlace1" presStyleIdx="0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IN"/>
        </a:p>
      </dgm:t>
    </dgm:pt>
    <dgm:pt modelId="{296F7B37-1806-4DCF-B335-6C625F0DC84B}" type="pres">
      <dgm:prSet presAssocID="{F31A60DA-21E7-432F-BB2E-C8CA00C562A7}" presName="Parent" presStyleLbl="fgAccFollow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AFBAF7-5110-43B6-AD3F-768FB294B693}" type="pres">
      <dgm:prSet presAssocID="{F31A60DA-21E7-432F-BB2E-C8CA00C562A7}" presName="Space" presStyleCnt="0">
        <dgm:presLayoutVars>
          <dgm:chMax val="0"/>
          <dgm:chPref val="0"/>
        </dgm:presLayoutVars>
      </dgm:prSet>
      <dgm:spPr/>
    </dgm:pt>
    <dgm:pt modelId="{7F4416B3-861C-4F57-991B-392B7759F0D4}" type="pres">
      <dgm:prSet presAssocID="{467AD4EB-EC3E-4302-AB95-D28C06177084}" presName="ConnectorComposite" presStyleCnt="0"/>
      <dgm:spPr/>
    </dgm:pt>
    <dgm:pt modelId="{86FFB0E1-B7AF-467F-B028-8150EEB15B38}" type="pres">
      <dgm:prSet presAssocID="{467AD4EB-EC3E-4302-AB95-D28C06177084}" presName="TopSpacing" presStyleCnt="0"/>
      <dgm:spPr/>
    </dgm:pt>
    <dgm:pt modelId="{4F6DB8F8-E863-4982-B96A-96EAC75364DD}" type="pres">
      <dgm:prSet presAssocID="{467AD4EB-EC3E-4302-AB95-D28C06177084}" presName="Connector" presStyleLbl="alignNode1" presStyleIdx="1" presStyleCnt="5"/>
      <dgm:spPr/>
    </dgm:pt>
    <dgm:pt modelId="{CBBE8F6E-BF37-44CE-8BB1-4C060E177A86}" type="pres">
      <dgm:prSet presAssocID="{467AD4EB-EC3E-4302-AB95-D28C06177084}" presName="BottomSpacing" presStyleCnt="0"/>
      <dgm:spPr/>
    </dgm:pt>
    <dgm:pt modelId="{9E106DAB-5ED0-42C6-8F21-E46E3A6D89E3}" type="pres">
      <dgm:prSet presAssocID="{6A40F75A-9018-4E03-9659-6F6EDFD40795}" presName="composite" presStyleCnt="0"/>
      <dgm:spPr/>
    </dgm:pt>
    <dgm:pt modelId="{79942D4D-1DCF-41A6-B338-2C321E25FC9F}" type="pres">
      <dgm:prSet presAssocID="{6A40F75A-9018-4E03-9659-6F6EDFD40795}" presName="Accent" presStyleLbl="alignNode1" presStyleIdx="2" presStyleCnt="5">
        <dgm:presLayoutVars>
          <dgm:chMax val="0"/>
          <dgm:chPref val="0"/>
        </dgm:presLayoutVars>
      </dgm:prSet>
      <dgm:spPr/>
    </dgm:pt>
    <dgm:pt modelId="{B994ACF6-FCD2-4DDA-8C36-5E28EE555578}" type="pres">
      <dgm:prSet presAssocID="{6A40F75A-9018-4E03-9659-6F6EDFD40795}" presName="Image" presStyleLbl="bgImgPlace1" presStyleIdx="1" presStyleCnt="3" custScaleX="80434" custScaleY="76872" custLinFactNeighborX="-12067" custLinFactNeighborY="1396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AC68747-51AA-4931-B548-2B8EBF609662}" type="pres">
      <dgm:prSet presAssocID="{6A40F75A-9018-4E03-9659-6F6EDFD40795}" presName="Parent" presStyleLbl="fgAccFollow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B49746F-1031-45B5-B93D-4B27221AD531}" type="pres">
      <dgm:prSet presAssocID="{6A40F75A-9018-4E03-9659-6F6EDFD40795}" presName="Space" presStyleCnt="0">
        <dgm:presLayoutVars>
          <dgm:chMax val="0"/>
          <dgm:chPref val="0"/>
        </dgm:presLayoutVars>
      </dgm:prSet>
      <dgm:spPr/>
    </dgm:pt>
    <dgm:pt modelId="{170E780B-FF6C-4ADA-934D-93E1AD60C1BF}" type="pres">
      <dgm:prSet presAssocID="{1D600B15-46E7-47F4-9090-6AAFC208B051}" presName="ConnectorComposite" presStyleCnt="0"/>
      <dgm:spPr/>
    </dgm:pt>
    <dgm:pt modelId="{47798721-3A64-4658-8B14-0888003C06A7}" type="pres">
      <dgm:prSet presAssocID="{1D600B15-46E7-47F4-9090-6AAFC208B051}" presName="TopSpacing" presStyleCnt="0"/>
      <dgm:spPr/>
    </dgm:pt>
    <dgm:pt modelId="{16EAFDC1-35F6-482E-B4E7-BBB50BDEFF71}" type="pres">
      <dgm:prSet presAssocID="{1D600B15-46E7-47F4-9090-6AAFC208B051}" presName="Connector" presStyleLbl="alignNode1" presStyleIdx="3" presStyleCnt="5"/>
      <dgm:spPr/>
    </dgm:pt>
    <dgm:pt modelId="{4CAB706D-78A0-4C38-A423-A252869748BF}" type="pres">
      <dgm:prSet presAssocID="{1D600B15-46E7-47F4-9090-6AAFC208B051}" presName="BottomSpacing" presStyleCnt="0"/>
      <dgm:spPr/>
    </dgm:pt>
    <dgm:pt modelId="{7663DCFE-0C50-4C99-8ED9-264703ED32A7}" type="pres">
      <dgm:prSet presAssocID="{F524E206-ED86-4D0E-BE8F-E9E864C3FA91}" presName="composite" presStyleCnt="0"/>
      <dgm:spPr/>
    </dgm:pt>
    <dgm:pt modelId="{4C315C85-D7AD-4420-8D8D-618745AE38C9}" type="pres">
      <dgm:prSet presAssocID="{F524E206-ED86-4D0E-BE8F-E9E864C3FA91}" presName="Accent" presStyleLbl="alignNode1" presStyleIdx="4" presStyleCnt="5">
        <dgm:presLayoutVars>
          <dgm:chMax val="0"/>
          <dgm:chPref val="0"/>
        </dgm:presLayoutVars>
      </dgm:prSet>
      <dgm:spPr/>
    </dgm:pt>
    <dgm:pt modelId="{46E63D3F-51E1-461C-ADD3-4EF01A79757D}" type="pres">
      <dgm:prSet presAssocID="{F524E206-ED86-4D0E-BE8F-E9E864C3FA91}" presName="Image" presStyleLbl="bgImgPlace1" presStyleIdx="2" presStyleCnt="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1BD7B61D-B605-4004-9335-341E819B43CA}" type="pres">
      <dgm:prSet presAssocID="{F524E206-ED86-4D0E-BE8F-E9E864C3FA91}" presName="Parent" presStyleLbl="fgAccFollow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8B4DEE-1BA1-4F10-BDE5-B681AD3E948D}" type="pres">
      <dgm:prSet presAssocID="{F524E206-ED86-4D0E-BE8F-E9E864C3FA91}" presName="Space" presStyleCnt="0">
        <dgm:presLayoutVars>
          <dgm:chMax val="0"/>
          <dgm:chPref val="0"/>
        </dgm:presLayoutVars>
      </dgm:prSet>
      <dgm:spPr/>
    </dgm:pt>
  </dgm:ptLst>
  <dgm:cxnLst>
    <dgm:cxn modelId="{702CE1E3-F100-4D0C-BBA4-B3FAEA47EBDA}" type="presOf" srcId="{E9193EDE-19BF-4DEF-BBFC-E377E21E548C}" destId="{844EB387-0AB8-412E-A1F9-DC8D0708F60D}" srcOrd="0" destOrd="0" presId="urn:microsoft.com/office/officeart/2008/layout/AlternatingPictureCircles"/>
    <dgm:cxn modelId="{20372550-B078-4C5E-9A2D-DDF818AC8F23}" type="presOf" srcId="{F31A60DA-21E7-432F-BB2E-C8CA00C562A7}" destId="{296F7B37-1806-4DCF-B335-6C625F0DC84B}" srcOrd="0" destOrd="0" presId="urn:microsoft.com/office/officeart/2008/layout/AlternatingPictureCircles"/>
    <dgm:cxn modelId="{5B5F91B5-889D-4560-BF35-B3A062E19C20}" srcId="{E9193EDE-19BF-4DEF-BBFC-E377E21E548C}" destId="{F31A60DA-21E7-432F-BB2E-C8CA00C562A7}" srcOrd="0" destOrd="0" parTransId="{9BAD90D8-3F96-41EC-B8DA-302625528A1E}" sibTransId="{467AD4EB-EC3E-4302-AB95-D28C06177084}"/>
    <dgm:cxn modelId="{73E7C7F2-2156-4D8C-AA81-97B4E48E5251}" type="presOf" srcId="{F524E206-ED86-4D0E-BE8F-E9E864C3FA91}" destId="{1BD7B61D-B605-4004-9335-341E819B43CA}" srcOrd="0" destOrd="0" presId="urn:microsoft.com/office/officeart/2008/layout/AlternatingPictureCircles"/>
    <dgm:cxn modelId="{93FA390F-0DAC-49EE-BE05-1A781007AD91}" type="presOf" srcId="{6A40F75A-9018-4E03-9659-6F6EDFD40795}" destId="{8AC68747-51AA-4931-B548-2B8EBF609662}" srcOrd="0" destOrd="0" presId="urn:microsoft.com/office/officeart/2008/layout/AlternatingPictureCircles"/>
    <dgm:cxn modelId="{26D99F27-424C-48AC-BB1D-F636243C8F05}" srcId="{E9193EDE-19BF-4DEF-BBFC-E377E21E548C}" destId="{F524E206-ED86-4D0E-BE8F-E9E864C3FA91}" srcOrd="2" destOrd="0" parTransId="{E6F3AACC-8B1A-4594-A25F-64CCBEBA74B4}" sibTransId="{9CB2B950-F8F3-4BBD-B178-C8C003E3F87B}"/>
    <dgm:cxn modelId="{344C6103-C34E-4BBA-BE48-1ACDA33E7172}" srcId="{E9193EDE-19BF-4DEF-BBFC-E377E21E548C}" destId="{6A40F75A-9018-4E03-9659-6F6EDFD40795}" srcOrd="1" destOrd="0" parTransId="{4CBC1D26-D51B-4148-82F2-FC56969F5FD0}" sibTransId="{1D600B15-46E7-47F4-9090-6AAFC208B051}"/>
    <dgm:cxn modelId="{72EABB81-5E2B-4F4D-A380-8E0DBB3F3828}" type="presParOf" srcId="{844EB387-0AB8-412E-A1F9-DC8D0708F60D}" destId="{7DBCA6E7-3A9B-4F31-9A43-7DA567E7AC51}" srcOrd="0" destOrd="0" presId="urn:microsoft.com/office/officeart/2008/layout/AlternatingPictureCircles"/>
    <dgm:cxn modelId="{ADC650C9-3814-40D8-BBA9-A4491C410DE7}" type="presParOf" srcId="{7DBCA6E7-3A9B-4F31-9A43-7DA567E7AC51}" destId="{87BC91EB-D7D4-4DED-B395-F6239A014CFD}" srcOrd="0" destOrd="0" presId="urn:microsoft.com/office/officeart/2008/layout/AlternatingPictureCircles"/>
    <dgm:cxn modelId="{288EB9CA-7EA7-4EDF-94A1-9BCF3B87C8F9}" type="presParOf" srcId="{7DBCA6E7-3A9B-4F31-9A43-7DA567E7AC51}" destId="{CFBB713B-4246-44C4-B2CF-EB1489E677E6}" srcOrd="1" destOrd="0" presId="urn:microsoft.com/office/officeart/2008/layout/AlternatingPictureCircles"/>
    <dgm:cxn modelId="{6BD24657-EB22-4770-A4C0-A5097C2984D0}" type="presParOf" srcId="{7DBCA6E7-3A9B-4F31-9A43-7DA567E7AC51}" destId="{296F7B37-1806-4DCF-B335-6C625F0DC84B}" srcOrd="2" destOrd="0" presId="urn:microsoft.com/office/officeart/2008/layout/AlternatingPictureCircles"/>
    <dgm:cxn modelId="{182480E5-8263-4AFA-9CE0-570A2868B3B5}" type="presParOf" srcId="{7DBCA6E7-3A9B-4F31-9A43-7DA567E7AC51}" destId="{D8AFBAF7-5110-43B6-AD3F-768FB294B693}" srcOrd="3" destOrd="0" presId="urn:microsoft.com/office/officeart/2008/layout/AlternatingPictureCircles"/>
    <dgm:cxn modelId="{AB4403C2-E620-4F58-9BEB-D8560DFDF5A5}" type="presParOf" srcId="{844EB387-0AB8-412E-A1F9-DC8D0708F60D}" destId="{7F4416B3-861C-4F57-991B-392B7759F0D4}" srcOrd="1" destOrd="0" presId="urn:microsoft.com/office/officeart/2008/layout/AlternatingPictureCircles"/>
    <dgm:cxn modelId="{9FD8DBB2-379A-488F-B3E8-67DE539918F0}" type="presParOf" srcId="{7F4416B3-861C-4F57-991B-392B7759F0D4}" destId="{86FFB0E1-B7AF-467F-B028-8150EEB15B38}" srcOrd="0" destOrd="0" presId="urn:microsoft.com/office/officeart/2008/layout/AlternatingPictureCircles"/>
    <dgm:cxn modelId="{62D89EB9-1847-42FE-BB4D-25B44BD34D24}" type="presParOf" srcId="{7F4416B3-861C-4F57-991B-392B7759F0D4}" destId="{4F6DB8F8-E863-4982-B96A-96EAC75364DD}" srcOrd="1" destOrd="0" presId="urn:microsoft.com/office/officeart/2008/layout/AlternatingPictureCircles"/>
    <dgm:cxn modelId="{30B165C6-A8D4-4560-8737-EE0EB4138ABE}" type="presParOf" srcId="{7F4416B3-861C-4F57-991B-392B7759F0D4}" destId="{CBBE8F6E-BF37-44CE-8BB1-4C060E177A86}" srcOrd="2" destOrd="0" presId="urn:microsoft.com/office/officeart/2008/layout/AlternatingPictureCircles"/>
    <dgm:cxn modelId="{FEBFEC96-5F79-42A6-B66A-1A535EF94D03}" type="presParOf" srcId="{844EB387-0AB8-412E-A1F9-DC8D0708F60D}" destId="{9E106DAB-5ED0-42C6-8F21-E46E3A6D89E3}" srcOrd="2" destOrd="0" presId="urn:microsoft.com/office/officeart/2008/layout/AlternatingPictureCircles"/>
    <dgm:cxn modelId="{C8023AB9-6A12-4DB6-8027-B6EA7B428500}" type="presParOf" srcId="{9E106DAB-5ED0-42C6-8F21-E46E3A6D89E3}" destId="{79942D4D-1DCF-41A6-B338-2C321E25FC9F}" srcOrd="0" destOrd="0" presId="urn:microsoft.com/office/officeart/2008/layout/AlternatingPictureCircles"/>
    <dgm:cxn modelId="{E401B971-C2C6-40DA-8A88-E58F05BB7C98}" type="presParOf" srcId="{9E106DAB-5ED0-42C6-8F21-E46E3A6D89E3}" destId="{B994ACF6-FCD2-4DDA-8C36-5E28EE555578}" srcOrd="1" destOrd="0" presId="urn:microsoft.com/office/officeart/2008/layout/AlternatingPictureCircles"/>
    <dgm:cxn modelId="{8DB77BE2-28D5-4109-AC79-613A3F1EBE69}" type="presParOf" srcId="{9E106DAB-5ED0-42C6-8F21-E46E3A6D89E3}" destId="{8AC68747-51AA-4931-B548-2B8EBF609662}" srcOrd="2" destOrd="0" presId="urn:microsoft.com/office/officeart/2008/layout/AlternatingPictureCircles"/>
    <dgm:cxn modelId="{21B19C31-A684-4C9B-9900-E02D187BA560}" type="presParOf" srcId="{9E106DAB-5ED0-42C6-8F21-E46E3A6D89E3}" destId="{8B49746F-1031-45B5-B93D-4B27221AD531}" srcOrd="3" destOrd="0" presId="urn:microsoft.com/office/officeart/2008/layout/AlternatingPictureCircles"/>
    <dgm:cxn modelId="{8A551172-931C-4602-A0FA-9190FF49E846}" type="presParOf" srcId="{844EB387-0AB8-412E-A1F9-DC8D0708F60D}" destId="{170E780B-FF6C-4ADA-934D-93E1AD60C1BF}" srcOrd="3" destOrd="0" presId="urn:microsoft.com/office/officeart/2008/layout/AlternatingPictureCircles"/>
    <dgm:cxn modelId="{82B4D847-F27B-4AF1-8E6F-B1B5F61D9666}" type="presParOf" srcId="{170E780B-FF6C-4ADA-934D-93E1AD60C1BF}" destId="{47798721-3A64-4658-8B14-0888003C06A7}" srcOrd="0" destOrd="0" presId="urn:microsoft.com/office/officeart/2008/layout/AlternatingPictureCircles"/>
    <dgm:cxn modelId="{1F3B7702-47BB-4DD5-AAAA-978935B90FE5}" type="presParOf" srcId="{170E780B-FF6C-4ADA-934D-93E1AD60C1BF}" destId="{16EAFDC1-35F6-482E-B4E7-BBB50BDEFF71}" srcOrd="1" destOrd="0" presId="urn:microsoft.com/office/officeart/2008/layout/AlternatingPictureCircles"/>
    <dgm:cxn modelId="{7F08B2A4-21DB-4E16-A411-BE0FE32E3EAC}" type="presParOf" srcId="{170E780B-FF6C-4ADA-934D-93E1AD60C1BF}" destId="{4CAB706D-78A0-4C38-A423-A252869748BF}" srcOrd="2" destOrd="0" presId="urn:microsoft.com/office/officeart/2008/layout/AlternatingPictureCircles"/>
    <dgm:cxn modelId="{46DDBF65-13CE-414B-A963-F90166F5C803}" type="presParOf" srcId="{844EB387-0AB8-412E-A1F9-DC8D0708F60D}" destId="{7663DCFE-0C50-4C99-8ED9-264703ED32A7}" srcOrd="4" destOrd="0" presId="urn:microsoft.com/office/officeart/2008/layout/AlternatingPictureCircles"/>
    <dgm:cxn modelId="{9C786419-83B9-4C1C-938C-C8A8D96136D4}" type="presParOf" srcId="{7663DCFE-0C50-4C99-8ED9-264703ED32A7}" destId="{4C315C85-D7AD-4420-8D8D-618745AE38C9}" srcOrd="0" destOrd="0" presId="urn:microsoft.com/office/officeart/2008/layout/AlternatingPictureCircles"/>
    <dgm:cxn modelId="{678E662F-86D6-4220-99C4-EA04994F0BDC}" type="presParOf" srcId="{7663DCFE-0C50-4C99-8ED9-264703ED32A7}" destId="{46E63D3F-51E1-461C-ADD3-4EF01A79757D}" srcOrd="1" destOrd="0" presId="urn:microsoft.com/office/officeart/2008/layout/AlternatingPictureCircles"/>
    <dgm:cxn modelId="{61CDDB99-8FF1-4086-8640-44ED3A898AA3}" type="presParOf" srcId="{7663DCFE-0C50-4C99-8ED9-264703ED32A7}" destId="{1BD7B61D-B605-4004-9335-341E819B43CA}" srcOrd="2" destOrd="0" presId="urn:microsoft.com/office/officeart/2008/layout/AlternatingPictureCircles"/>
    <dgm:cxn modelId="{ACA266AF-C39D-4C8F-B29B-0DC02B0DA694}" type="presParOf" srcId="{7663DCFE-0C50-4C99-8ED9-264703ED32A7}" destId="{6D8B4DEE-1BA1-4F10-BDE5-B681AD3E948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1EF312-4D50-4379-B95B-2D9C75820AD9}" type="doc">
      <dgm:prSet loTypeId="urn:microsoft.com/office/officeart/2005/8/layout/gear1" loCatId="relationship" qsTypeId="urn:microsoft.com/office/officeart/2005/8/quickstyle/3d5" qsCatId="3D" csTypeId="urn:microsoft.com/office/officeart/2005/8/colors/accent0_3" csCatId="mainScheme" phldr="1"/>
      <dgm:spPr/>
    </dgm:pt>
    <dgm:pt modelId="{2539CAC7-22F4-41F8-8FA6-FBFF911AE71D}">
      <dgm:prSet phldrT="[Text]" custT="1"/>
      <dgm:spPr/>
      <dgm:t>
        <a:bodyPr/>
        <a:lstStyle/>
        <a:p>
          <a:r>
            <a:rPr lang="en-US" sz="11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PROVIDED AT THE SIDE AND FRONT PORTIONS OF THE BUS SHELTERS</a:t>
          </a:r>
          <a:endParaRPr lang="en-IN" sz="1100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2AF265D6-43BF-45AF-B381-6A519EEE4D77}" type="parTrans" cxnId="{B46FDBDE-4420-4657-9FA8-FE0630E11B19}">
      <dgm:prSet/>
      <dgm:spPr/>
      <dgm:t>
        <a:bodyPr/>
        <a:lstStyle/>
        <a:p>
          <a:endParaRPr lang="en-IN"/>
        </a:p>
      </dgm:t>
    </dgm:pt>
    <dgm:pt modelId="{36C0D86C-3911-4EEF-90E0-CE900A909B9B}" type="sibTrans" cxnId="{B46FDBDE-4420-4657-9FA8-FE0630E11B19}">
      <dgm:prSet/>
      <dgm:spPr/>
      <dgm:t>
        <a:bodyPr/>
        <a:lstStyle/>
        <a:p>
          <a:endParaRPr lang="en-IN"/>
        </a:p>
      </dgm:t>
    </dgm:pt>
    <dgm:pt modelId="{695E7AAE-375B-4027-9D5A-591C3FD1D534}">
      <dgm:prSet phldrT="[Text]"/>
      <dgm:spPr/>
      <dgm:t>
        <a:bodyPr/>
        <a:lstStyle/>
        <a:p>
          <a:r>
            <a:rPr lang="en-US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SPECIFIES LOCATION NAME IN BOTH MALAYALAM AND ENGLISH</a:t>
          </a:r>
          <a:endParaRPr lang="en-IN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F9A542B3-02DA-455B-9B8C-6854C12820EC}" type="parTrans" cxnId="{C30AF644-9FDD-4A35-9EF3-19249B64A445}">
      <dgm:prSet/>
      <dgm:spPr/>
      <dgm:t>
        <a:bodyPr/>
        <a:lstStyle/>
        <a:p>
          <a:endParaRPr lang="en-IN"/>
        </a:p>
      </dgm:t>
    </dgm:pt>
    <dgm:pt modelId="{476E569E-71B2-4CA4-8F2B-A6B0675FE4A3}" type="sibTrans" cxnId="{C30AF644-9FDD-4A35-9EF3-19249B64A445}">
      <dgm:prSet/>
      <dgm:spPr/>
      <dgm:t>
        <a:bodyPr/>
        <a:lstStyle/>
        <a:p>
          <a:endParaRPr lang="en-IN"/>
        </a:p>
      </dgm:t>
    </dgm:pt>
    <dgm:pt modelId="{6EC1DB50-01F7-43ED-8E40-79A2DD940BE4}">
      <dgm:prSet phldrT="[Text]"/>
      <dgm:spPr/>
      <dgm:t>
        <a:bodyPr/>
        <a:lstStyle/>
        <a:p>
          <a:r>
            <a:rPr lang="en-US" b="1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WHITE RETRO-REFLECTIVE MATERIAL FOR NIGHT VISIBILITY </a:t>
          </a:r>
          <a:endParaRPr lang="en-IN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891A666C-FF93-43A6-BBD0-61E5B762628B}" type="parTrans" cxnId="{73F727D2-1E20-4641-8DF6-8D0711FCDDAA}">
      <dgm:prSet/>
      <dgm:spPr/>
      <dgm:t>
        <a:bodyPr/>
        <a:lstStyle/>
        <a:p>
          <a:endParaRPr lang="en-IN"/>
        </a:p>
      </dgm:t>
    </dgm:pt>
    <dgm:pt modelId="{7EC5CF5C-9651-4B99-A567-0035E80091A0}" type="sibTrans" cxnId="{73F727D2-1E20-4641-8DF6-8D0711FCDDAA}">
      <dgm:prSet/>
      <dgm:spPr/>
      <dgm:t>
        <a:bodyPr/>
        <a:lstStyle/>
        <a:p>
          <a:endParaRPr lang="en-IN"/>
        </a:p>
      </dgm:t>
    </dgm:pt>
    <dgm:pt modelId="{FA5546E3-6E4D-4C3A-BD9E-9EFB46EB1383}" type="pres">
      <dgm:prSet presAssocID="{681EF312-4D50-4379-B95B-2D9C75820A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E1F20BD-4771-424F-9203-7C5BEA8B58EE}" type="pres">
      <dgm:prSet presAssocID="{2539CAC7-22F4-41F8-8FA6-FBFF911AE71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2BC8E3-C4F4-4EB1-B6F0-5275DAE9C8D6}" type="pres">
      <dgm:prSet presAssocID="{2539CAC7-22F4-41F8-8FA6-FBFF911AE71D}" presName="gear1srcNode" presStyleLbl="node1" presStyleIdx="0" presStyleCnt="3"/>
      <dgm:spPr/>
      <dgm:t>
        <a:bodyPr/>
        <a:lstStyle/>
        <a:p>
          <a:endParaRPr lang="en-IN"/>
        </a:p>
      </dgm:t>
    </dgm:pt>
    <dgm:pt modelId="{58D1A160-4135-4FA6-9A0F-B910E9897DBD}" type="pres">
      <dgm:prSet presAssocID="{2539CAC7-22F4-41F8-8FA6-FBFF911AE71D}" presName="gear1dstNode" presStyleLbl="node1" presStyleIdx="0" presStyleCnt="3"/>
      <dgm:spPr/>
      <dgm:t>
        <a:bodyPr/>
        <a:lstStyle/>
        <a:p>
          <a:endParaRPr lang="en-IN"/>
        </a:p>
      </dgm:t>
    </dgm:pt>
    <dgm:pt modelId="{2EF9CB3D-1E5C-4358-8E23-2C65E06EB560}" type="pres">
      <dgm:prSet presAssocID="{695E7AAE-375B-4027-9D5A-591C3FD1D53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EF98CE-F79D-4CDE-810E-E137566FC474}" type="pres">
      <dgm:prSet presAssocID="{695E7AAE-375B-4027-9D5A-591C3FD1D534}" presName="gear2srcNode" presStyleLbl="node1" presStyleIdx="1" presStyleCnt="3"/>
      <dgm:spPr/>
      <dgm:t>
        <a:bodyPr/>
        <a:lstStyle/>
        <a:p>
          <a:endParaRPr lang="en-IN"/>
        </a:p>
      </dgm:t>
    </dgm:pt>
    <dgm:pt modelId="{D5DECA13-E6A6-4EE4-A0DE-032DA18E77E7}" type="pres">
      <dgm:prSet presAssocID="{695E7AAE-375B-4027-9D5A-591C3FD1D534}" presName="gear2dstNode" presStyleLbl="node1" presStyleIdx="1" presStyleCnt="3"/>
      <dgm:spPr/>
      <dgm:t>
        <a:bodyPr/>
        <a:lstStyle/>
        <a:p>
          <a:endParaRPr lang="en-IN"/>
        </a:p>
      </dgm:t>
    </dgm:pt>
    <dgm:pt modelId="{C0377BE6-086C-422F-BFED-A1573A88EB0A}" type="pres">
      <dgm:prSet presAssocID="{6EC1DB50-01F7-43ED-8E40-79A2DD940BE4}" presName="gear3" presStyleLbl="node1" presStyleIdx="2" presStyleCnt="3"/>
      <dgm:spPr/>
      <dgm:t>
        <a:bodyPr/>
        <a:lstStyle/>
        <a:p>
          <a:endParaRPr lang="en-IN"/>
        </a:p>
      </dgm:t>
    </dgm:pt>
    <dgm:pt modelId="{9A578CF3-D8C4-42C2-A6C7-DCE5242DE41B}" type="pres">
      <dgm:prSet presAssocID="{6EC1DB50-01F7-43ED-8E40-79A2DD940BE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80EC485-DB1F-4370-8225-15FEDAA57BB0}" type="pres">
      <dgm:prSet presAssocID="{6EC1DB50-01F7-43ED-8E40-79A2DD940BE4}" presName="gear3srcNode" presStyleLbl="node1" presStyleIdx="2" presStyleCnt="3"/>
      <dgm:spPr/>
      <dgm:t>
        <a:bodyPr/>
        <a:lstStyle/>
        <a:p>
          <a:endParaRPr lang="en-IN"/>
        </a:p>
      </dgm:t>
    </dgm:pt>
    <dgm:pt modelId="{01E3BEC0-4B11-446A-A21F-5064931F0C3C}" type="pres">
      <dgm:prSet presAssocID="{6EC1DB50-01F7-43ED-8E40-79A2DD940BE4}" presName="gear3dstNode" presStyleLbl="node1" presStyleIdx="2" presStyleCnt="3"/>
      <dgm:spPr/>
      <dgm:t>
        <a:bodyPr/>
        <a:lstStyle/>
        <a:p>
          <a:endParaRPr lang="en-IN"/>
        </a:p>
      </dgm:t>
    </dgm:pt>
    <dgm:pt modelId="{0A77F37D-0B44-4CE5-B0EF-B5E173F11852}" type="pres">
      <dgm:prSet presAssocID="{36C0D86C-3911-4EEF-90E0-CE900A909B9B}" presName="connector1" presStyleLbl="sibTrans2D1" presStyleIdx="0" presStyleCnt="3"/>
      <dgm:spPr/>
      <dgm:t>
        <a:bodyPr/>
        <a:lstStyle/>
        <a:p>
          <a:endParaRPr lang="en-IN"/>
        </a:p>
      </dgm:t>
    </dgm:pt>
    <dgm:pt modelId="{9BFC8F7F-FB2C-49A1-85F7-2F0D56A555A0}" type="pres">
      <dgm:prSet presAssocID="{476E569E-71B2-4CA4-8F2B-A6B0675FE4A3}" presName="connector2" presStyleLbl="sibTrans2D1" presStyleIdx="1" presStyleCnt="3"/>
      <dgm:spPr/>
      <dgm:t>
        <a:bodyPr/>
        <a:lstStyle/>
        <a:p>
          <a:endParaRPr lang="en-IN"/>
        </a:p>
      </dgm:t>
    </dgm:pt>
    <dgm:pt modelId="{FDB2A683-857D-4497-86F2-0139F718A98F}" type="pres">
      <dgm:prSet presAssocID="{7EC5CF5C-9651-4B99-A567-0035E80091A0}" presName="connector3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39201E82-77FA-4B8D-A8ED-27BD7DDF14B0}" type="presOf" srcId="{6EC1DB50-01F7-43ED-8E40-79A2DD940BE4}" destId="{980EC485-DB1F-4370-8225-15FEDAA57BB0}" srcOrd="2" destOrd="0" presId="urn:microsoft.com/office/officeart/2005/8/layout/gear1"/>
    <dgm:cxn modelId="{E7DB5BAA-3810-4D1B-80FD-49E2731800A7}" type="presOf" srcId="{2539CAC7-22F4-41F8-8FA6-FBFF911AE71D}" destId="{2C2BC8E3-C4F4-4EB1-B6F0-5275DAE9C8D6}" srcOrd="1" destOrd="0" presId="urn:microsoft.com/office/officeart/2005/8/layout/gear1"/>
    <dgm:cxn modelId="{3264096F-C8C2-44ED-840F-DED103CE9DB7}" type="presOf" srcId="{695E7AAE-375B-4027-9D5A-591C3FD1D534}" destId="{2EF9CB3D-1E5C-4358-8E23-2C65E06EB560}" srcOrd="0" destOrd="0" presId="urn:microsoft.com/office/officeart/2005/8/layout/gear1"/>
    <dgm:cxn modelId="{76E3527A-45CC-4046-A29E-AF3273E43BBF}" type="presOf" srcId="{695E7AAE-375B-4027-9D5A-591C3FD1D534}" destId="{ABEF98CE-F79D-4CDE-810E-E137566FC474}" srcOrd="1" destOrd="0" presId="urn:microsoft.com/office/officeart/2005/8/layout/gear1"/>
    <dgm:cxn modelId="{9821525F-8D66-46F8-9E67-8CBCFD61C941}" type="presOf" srcId="{7EC5CF5C-9651-4B99-A567-0035E80091A0}" destId="{FDB2A683-857D-4497-86F2-0139F718A98F}" srcOrd="0" destOrd="0" presId="urn:microsoft.com/office/officeart/2005/8/layout/gear1"/>
    <dgm:cxn modelId="{C3896C7A-B81B-4768-AAC9-D19194B7A0CC}" type="presOf" srcId="{2539CAC7-22F4-41F8-8FA6-FBFF911AE71D}" destId="{58D1A160-4135-4FA6-9A0F-B910E9897DBD}" srcOrd="2" destOrd="0" presId="urn:microsoft.com/office/officeart/2005/8/layout/gear1"/>
    <dgm:cxn modelId="{EFC23DC6-9E61-41F4-864E-2116931CE903}" type="presOf" srcId="{36C0D86C-3911-4EEF-90E0-CE900A909B9B}" destId="{0A77F37D-0B44-4CE5-B0EF-B5E173F11852}" srcOrd="0" destOrd="0" presId="urn:microsoft.com/office/officeart/2005/8/layout/gear1"/>
    <dgm:cxn modelId="{73F727D2-1E20-4641-8DF6-8D0711FCDDAA}" srcId="{681EF312-4D50-4379-B95B-2D9C75820AD9}" destId="{6EC1DB50-01F7-43ED-8E40-79A2DD940BE4}" srcOrd="2" destOrd="0" parTransId="{891A666C-FF93-43A6-BBD0-61E5B762628B}" sibTransId="{7EC5CF5C-9651-4B99-A567-0035E80091A0}"/>
    <dgm:cxn modelId="{2A345B51-070A-4C40-957E-C1385B7CC5C7}" type="presOf" srcId="{6EC1DB50-01F7-43ED-8E40-79A2DD940BE4}" destId="{C0377BE6-086C-422F-BFED-A1573A88EB0A}" srcOrd="0" destOrd="0" presId="urn:microsoft.com/office/officeart/2005/8/layout/gear1"/>
    <dgm:cxn modelId="{F77681F6-F5B4-40F7-BBFE-A9795F198E3A}" type="presOf" srcId="{476E569E-71B2-4CA4-8F2B-A6B0675FE4A3}" destId="{9BFC8F7F-FB2C-49A1-85F7-2F0D56A555A0}" srcOrd="0" destOrd="0" presId="urn:microsoft.com/office/officeart/2005/8/layout/gear1"/>
    <dgm:cxn modelId="{B78DFD69-28F8-4318-9819-0814DB6E7F15}" type="presOf" srcId="{6EC1DB50-01F7-43ED-8E40-79A2DD940BE4}" destId="{01E3BEC0-4B11-446A-A21F-5064931F0C3C}" srcOrd="3" destOrd="0" presId="urn:microsoft.com/office/officeart/2005/8/layout/gear1"/>
    <dgm:cxn modelId="{538F0B92-94C5-4F7C-B53D-35F634C4F1FD}" type="presOf" srcId="{695E7AAE-375B-4027-9D5A-591C3FD1D534}" destId="{D5DECA13-E6A6-4EE4-A0DE-032DA18E77E7}" srcOrd="2" destOrd="0" presId="urn:microsoft.com/office/officeart/2005/8/layout/gear1"/>
    <dgm:cxn modelId="{C30AF644-9FDD-4A35-9EF3-19249B64A445}" srcId="{681EF312-4D50-4379-B95B-2D9C75820AD9}" destId="{695E7AAE-375B-4027-9D5A-591C3FD1D534}" srcOrd="1" destOrd="0" parTransId="{F9A542B3-02DA-455B-9B8C-6854C12820EC}" sibTransId="{476E569E-71B2-4CA4-8F2B-A6B0675FE4A3}"/>
    <dgm:cxn modelId="{B46FDBDE-4420-4657-9FA8-FE0630E11B19}" srcId="{681EF312-4D50-4379-B95B-2D9C75820AD9}" destId="{2539CAC7-22F4-41F8-8FA6-FBFF911AE71D}" srcOrd="0" destOrd="0" parTransId="{2AF265D6-43BF-45AF-B381-6A519EEE4D77}" sibTransId="{36C0D86C-3911-4EEF-90E0-CE900A909B9B}"/>
    <dgm:cxn modelId="{4B3B9C44-B620-4927-9259-29A2026D0E9D}" type="presOf" srcId="{2539CAC7-22F4-41F8-8FA6-FBFF911AE71D}" destId="{9E1F20BD-4771-424F-9203-7C5BEA8B58EE}" srcOrd="0" destOrd="0" presId="urn:microsoft.com/office/officeart/2005/8/layout/gear1"/>
    <dgm:cxn modelId="{0E8463CE-8D95-42EF-BD07-5C60DDAA3810}" type="presOf" srcId="{6EC1DB50-01F7-43ED-8E40-79A2DD940BE4}" destId="{9A578CF3-D8C4-42C2-A6C7-DCE5242DE41B}" srcOrd="1" destOrd="0" presId="urn:microsoft.com/office/officeart/2005/8/layout/gear1"/>
    <dgm:cxn modelId="{F1EA00AD-A1AD-45EF-A25E-CBBD64B1A6AD}" type="presOf" srcId="{681EF312-4D50-4379-B95B-2D9C75820AD9}" destId="{FA5546E3-6E4D-4C3A-BD9E-9EFB46EB1383}" srcOrd="0" destOrd="0" presId="urn:microsoft.com/office/officeart/2005/8/layout/gear1"/>
    <dgm:cxn modelId="{F27DA36C-B2C7-435C-8482-0797C94B3EA4}" type="presParOf" srcId="{FA5546E3-6E4D-4C3A-BD9E-9EFB46EB1383}" destId="{9E1F20BD-4771-424F-9203-7C5BEA8B58EE}" srcOrd="0" destOrd="0" presId="urn:microsoft.com/office/officeart/2005/8/layout/gear1"/>
    <dgm:cxn modelId="{712DAC38-0C97-4743-ADD8-B8F90155A1C0}" type="presParOf" srcId="{FA5546E3-6E4D-4C3A-BD9E-9EFB46EB1383}" destId="{2C2BC8E3-C4F4-4EB1-B6F0-5275DAE9C8D6}" srcOrd="1" destOrd="0" presId="urn:microsoft.com/office/officeart/2005/8/layout/gear1"/>
    <dgm:cxn modelId="{9FF73AE1-842B-40DE-82A5-98D3394C7AD9}" type="presParOf" srcId="{FA5546E3-6E4D-4C3A-BD9E-9EFB46EB1383}" destId="{58D1A160-4135-4FA6-9A0F-B910E9897DBD}" srcOrd="2" destOrd="0" presId="urn:microsoft.com/office/officeart/2005/8/layout/gear1"/>
    <dgm:cxn modelId="{DA7FFCC3-B359-4A8E-9935-C111C6BE6F77}" type="presParOf" srcId="{FA5546E3-6E4D-4C3A-BD9E-9EFB46EB1383}" destId="{2EF9CB3D-1E5C-4358-8E23-2C65E06EB560}" srcOrd="3" destOrd="0" presId="urn:microsoft.com/office/officeart/2005/8/layout/gear1"/>
    <dgm:cxn modelId="{17E721C1-313E-4071-A592-BABE1D5563B9}" type="presParOf" srcId="{FA5546E3-6E4D-4C3A-BD9E-9EFB46EB1383}" destId="{ABEF98CE-F79D-4CDE-810E-E137566FC474}" srcOrd="4" destOrd="0" presId="urn:microsoft.com/office/officeart/2005/8/layout/gear1"/>
    <dgm:cxn modelId="{237EDDD6-9734-4A9F-93F1-1660EBD1676A}" type="presParOf" srcId="{FA5546E3-6E4D-4C3A-BD9E-9EFB46EB1383}" destId="{D5DECA13-E6A6-4EE4-A0DE-032DA18E77E7}" srcOrd="5" destOrd="0" presId="urn:microsoft.com/office/officeart/2005/8/layout/gear1"/>
    <dgm:cxn modelId="{C232A921-5AC1-4B5E-B807-0E792C537147}" type="presParOf" srcId="{FA5546E3-6E4D-4C3A-BD9E-9EFB46EB1383}" destId="{C0377BE6-086C-422F-BFED-A1573A88EB0A}" srcOrd="6" destOrd="0" presId="urn:microsoft.com/office/officeart/2005/8/layout/gear1"/>
    <dgm:cxn modelId="{19F32852-CB15-4746-8864-9184D894D2DD}" type="presParOf" srcId="{FA5546E3-6E4D-4C3A-BD9E-9EFB46EB1383}" destId="{9A578CF3-D8C4-42C2-A6C7-DCE5242DE41B}" srcOrd="7" destOrd="0" presId="urn:microsoft.com/office/officeart/2005/8/layout/gear1"/>
    <dgm:cxn modelId="{38430930-9151-490A-8B69-6CE67DC12072}" type="presParOf" srcId="{FA5546E3-6E4D-4C3A-BD9E-9EFB46EB1383}" destId="{980EC485-DB1F-4370-8225-15FEDAA57BB0}" srcOrd="8" destOrd="0" presId="urn:microsoft.com/office/officeart/2005/8/layout/gear1"/>
    <dgm:cxn modelId="{4F97940E-7A7E-477D-BA7E-34538CECF6E3}" type="presParOf" srcId="{FA5546E3-6E4D-4C3A-BD9E-9EFB46EB1383}" destId="{01E3BEC0-4B11-446A-A21F-5064931F0C3C}" srcOrd="9" destOrd="0" presId="urn:microsoft.com/office/officeart/2005/8/layout/gear1"/>
    <dgm:cxn modelId="{F4B6CE12-5CCA-4354-8A83-B0D264A6DE01}" type="presParOf" srcId="{FA5546E3-6E4D-4C3A-BD9E-9EFB46EB1383}" destId="{0A77F37D-0B44-4CE5-B0EF-B5E173F11852}" srcOrd="10" destOrd="0" presId="urn:microsoft.com/office/officeart/2005/8/layout/gear1"/>
    <dgm:cxn modelId="{9A31AA57-61CF-451B-BDBC-0966A34544E9}" type="presParOf" srcId="{FA5546E3-6E4D-4C3A-BD9E-9EFB46EB1383}" destId="{9BFC8F7F-FB2C-49A1-85F7-2F0D56A555A0}" srcOrd="11" destOrd="0" presId="urn:microsoft.com/office/officeart/2005/8/layout/gear1"/>
    <dgm:cxn modelId="{DDD3B72C-965C-400A-9156-1025D3199AE4}" type="presParOf" srcId="{FA5546E3-6E4D-4C3A-BD9E-9EFB46EB1383}" destId="{FDB2A683-857D-4497-86F2-0139F718A98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E2C13-0F9D-46BF-9927-8889AE179A93}">
      <dsp:nvSpPr>
        <dsp:cNvPr id="0" name=""/>
        <dsp:cNvSpPr/>
      </dsp:nvSpPr>
      <dsp:spPr>
        <a:xfrm>
          <a:off x="1404902" y="2117382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0A33F3-E206-4C49-BD54-FBC7FE5C2267}">
      <dsp:nvSpPr>
        <dsp:cNvPr id="0" name=""/>
        <dsp:cNvSpPr/>
      </dsp:nvSpPr>
      <dsp:spPr>
        <a:xfrm>
          <a:off x="1255313" y="2189392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F6D319-DDFF-4414-BA95-AEA87010C939}">
      <dsp:nvSpPr>
        <dsp:cNvPr id="0" name=""/>
        <dsp:cNvSpPr/>
      </dsp:nvSpPr>
      <dsp:spPr>
        <a:xfrm>
          <a:off x="1098583" y="2246272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12F17B-0132-408B-8ED2-F56252E84906}">
      <dsp:nvSpPr>
        <dsp:cNvPr id="0" name=""/>
        <dsp:cNvSpPr/>
      </dsp:nvSpPr>
      <dsp:spPr>
        <a:xfrm>
          <a:off x="2123085" y="1283797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8BF3CE-CB92-4362-84D2-3032932F3C1D}">
      <dsp:nvSpPr>
        <dsp:cNvPr id="0" name=""/>
        <dsp:cNvSpPr/>
      </dsp:nvSpPr>
      <dsp:spPr>
        <a:xfrm>
          <a:off x="2062773" y="1430340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B9C60D-C2E9-495C-BB7F-DBD2160731CF}">
      <dsp:nvSpPr>
        <dsp:cNvPr id="0" name=""/>
        <dsp:cNvSpPr/>
      </dsp:nvSpPr>
      <dsp:spPr>
        <a:xfrm>
          <a:off x="2019920" y="180664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74FFF8-87C5-4264-9CD6-298F5CE401F9}">
      <dsp:nvSpPr>
        <dsp:cNvPr id="0" name=""/>
        <dsp:cNvSpPr/>
      </dsp:nvSpPr>
      <dsp:spPr>
        <a:xfrm>
          <a:off x="2130227" y="110615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05AA1A-AB3A-4AF7-8628-DF508253F951}">
      <dsp:nvSpPr>
        <dsp:cNvPr id="0" name=""/>
        <dsp:cNvSpPr/>
      </dsp:nvSpPr>
      <dsp:spPr>
        <a:xfrm>
          <a:off x="2240533" y="40566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7AF5E2-3017-4E0D-A0FF-CB99850F365B}">
      <dsp:nvSpPr>
        <dsp:cNvPr id="0" name=""/>
        <dsp:cNvSpPr/>
      </dsp:nvSpPr>
      <dsp:spPr>
        <a:xfrm>
          <a:off x="2350840" y="110615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CFA797-3333-4161-8776-7FADCB2CA7AF}">
      <dsp:nvSpPr>
        <dsp:cNvPr id="0" name=""/>
        <dsp:cNvSpPr/>
      </dsp:nvSpPr>
      <dsp:spPr>
        <a:xfrm>
          <a:off x="2461147" y="180664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953D6-639D-4951-9966-4FDA88CC0F1F}">
      <dsp:nvSpPr>
        <dsp:cNvPr id="0" name=""/>
        <dsp:cNvSpPr/>
      </dsp:nvSpPr>
      <dsp:spPr>
        <a:xfrm>
          <a:off x="2240533" y="188229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625E82-54A7-4F4B-8792-B1E6F58F5CA9}">
      <dsp:nvSpPr>
        <dsp:cNvPr id="0" name=""/>
        <dsp:cNvSpPr/>
      </dsp:nvSpPr>
      <dsp:spPr>
        <a:xfrm>
          <a:off x="2240533" y="336173"/>
          <a:ext cx="79357" cy="7935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F036B2-3508-4DED-B226-C78B524AB948}">
      <dsp:nvSpPr>
        <dsp:cNvPr id="0" name=""/>
        <dsp:cNvSpPr/>
      </dsp:nvSpPr>
      <dsp:spPr>
        <a:xfrm>
          <a:off x="711716" y="2415121"/>
          <a:ext cx="1711735" cy="4589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2317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800" b="1" kern="1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BUS STOPS WITH IMPROVED FACILITIES</a:t>
          </a:r>
        </a:p>
      </dsp:txBody>
      <dsp:txXfrm>
        <a:off x="734121" y="2437526"/>
        <a:ext cx="1666925" cy="414151"/>
      </dsp:txXfrm>
    </dsp:sp>
    <dsp:sp modelId="{F6AF03F9-52FC-44D0-B6D1-2BEB9CAB1BB8}">
      <dsp:nvSpPr>
        <dsp:cNvPr id="0" name=""/>
        <dsp:cNvSpPr/>
      </dsp:nvSpPr>
      <dsp:spPr>
        <a:xfrm>
          <a:off x="237160" y="1965126"/>
          <a:ext cx="793572" cy="7935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7" t="4859" r="-31783" b="-485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EBA644-D41E-4B6E-A76A-C39433BA1C18}">
      <dsp:nvSpPr>
        <dsp:cNvPr id="0" name=""/>
        <dsp:cNvSpPr/>
      </dsp:nvSpPr>
      <dsp:spPr>
        <a:xfrm>
          <a:off x="1812798" y="1819144"/>
          <a:ext cx="1711735" cy="4589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2317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800" b="1" kern="1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ATTRACTS COMMUTERS</a:t>
          </a:r>
          <a:endParaRPr lang="en-IN" sz="8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35203" y="1841549"/>
        <a:ext cx="1666925" cy="414151"/>
      </dsp:txXfrm>
    </dsp:sp>
    <dsp:sp modelId="{75AF4648-0049-4BE4-B4EA-7497BC329C1A}">
      <dsp:nvSpPr>
        <dsp:cNvPr id="0" name=""/>
        <dsp:cNvSpPr/>
      </dsp:nvSpPr>
      <dsp:spPr>
        <a:xfrm>
          <a:off x="1338242" y="1369148"/>
          <a:ext cx="793572" cy="7935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8CBA25-37A6-4C0A-B464-51179E111EB2}">
      <dsp:nvSpPr>
        <dsp:cNvPr id="0" name=""/>
        <dsp:cNvSpPr/>
      </dsp:nvSpPr>
      <dsp:spPr>
        <a:xfrm>
          <a:off x="2318303" y="915230"/>
          <a:ext cx="1711735" cy="45896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2317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PROMOTES PUBLIC </a:t>
          </a:r>
          <a:r>
            <a:rPr lang="en-IN" sz="800" b="1" kern="12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TRANSPORTATION </a:t>
          </a:r>
          <a:r>
            <a:rPr lang="en-IN" sz="800" b="1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dugi" pitchFamily="34" charset="0"/>
              <a:ea typeface="Gadugi" pitchFamily="34" charset="0"/>
            </a:rPr>
            <a:t>SYSTEM</a:t>
          </a:r>
          <a:endParaRPr lang="en-IN" sz="8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340708" y="937635"/>
        <a:ext cx="1666925" cy="414151"/>
      </dsp:txXfrm>
    </dsp:sp>
    <dsp:sp modelId="{F5187FC0-BC84-49FF-A922-807AE679009A}">
      <dsp:nvSpPr>
        <dsp:cNvPr id="0" name=""/>
        <dsp:cNvSpPr/>
      </dsp:nvSpPr>
      <dsp:spPr>
        <a:xfrm>
          <a:off x="1843747" y="465234"/>
          <a:ext cx="793572" cy="793516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285" t="-1499" r="-31715" b="149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B4CBA-D682-4B71-9F2F-41322D59FC5B}">
      <dsp:nvSpPr>
        <dsp:cNvPr id="0" name=""/>
        <dsp:cNvSpPr/>
      </dsp:nvSpPr>
      <dsp:spPr>
        <a:xfrm>
          <a:off x="1271606" y="2924275"/>
          <a:ext cx="519092" cy="6800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9A5A56-E796-4451-A544-775DF3C4E646}">
      <dsp:nvSpPr>
        <dsp:cNvPr id="0" name=""/>
        <dsp:cNvSpPr/>
      </dsp:nvSpPr>
      <dsp:spPr>
        <a:xfrm>
          <a:off x="4286985" y="3391452"/>
          <a:ext cx="189764" cy="17407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09F32-AD0B-46DC-8CED-CB7E3FD52F58}">
      <dsp:nvSpPr>
        <dsp:cNvPr id="0" name=""/>
        <dsp:cNvSpPr/>
      </dsp:nvSpPr>
      <dsp:spPr>
        <a:xfrm>
          <a:off x="1062910" y="2838890"/>
          <a:ext cx="975451" cy="90800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57" t="3646" r="-1957" b="-7646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3AC970-64D5-44D3-9732-A6566CCCBED0}">
      <dsp:nvSpPr>
        <dsp:cNvPr id="0" name=""/>
        <dsp:cNvSpPr/>
      </dsp:nvSpPr>
      <dsp:spPr>
        <a:xfrm>
          <a:off x="3399299" y="2944069"/>
          <a:ext cx="572624" cy="5638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1216D-2C93-432B-BB5E-307975E0DC95}">
      <dsp:nvSpPr>
        <dsp:cNvPr id="0" name=""/>
        <dsp:cNvSpPr/>
      </dsp:nvSpPr>
      <dsp:spPr>
        <a:xfrm>
          <a:off x="3237876" y="2841228"/>
          <a:ext cx="1029337" cy="941041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" t="-1001" r="-4328" b="-6908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13D355-883C-463E-9582-9C437D26F7F6}">
      <dsp:nvSpPr>
        <dsp:cNvPr id="0" name=""/>
        <dsp:cNvSpPr/>
      </dsp:nvSpPr>
      <dsp:spPr>
        <a:xfrm>
          <a:off x="2437761" y="2210645"/>
          <a:ext cx="581665" cy="6035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E866-0627-41A1-9817-D45373E0B4AE}">
      <dsp:nvSpPr>
        <dsp:cNvPr id="0" name=""/>
        <dsp:cNvSpPr/>
      </dsp:nvSpPr>
      <dsp:spPr>
        <a:xfrm>
          <a:off x="866775" y="3376388"/>
          <a:ext cx="157118" cy="141512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1BCA5-EBE5-4CEC-AF4A-6CF44A260057}">
      <dsp:nvSpPr>
        <dsp:cNvPr id="0" name=""/>
        <dsp:cNvSpPr/>
      </dsp:nvSpPr>
      <dsp:spPr>
        <a:xfrm>
          <a:off x="4291162" y="2461919"/>
          <a:ext cx="149058" cy="148690"/>
        </a:xfrm>
        <a:prstGeom prst="donut">
          <a:avLst>
            <a:gd name="adj" fmla="val 746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4AC6D-FABE-447A-B339-9D57CF21954E}">
      <dsp:nvSpPr>
        <dsp:cNvPr id="0" name=""/>
        <dsp:cNvSpPr/>
      </dsp:nvSpPr>
      <dsp:spPr>
        <a:xfrm>
          <a:off x="2152103" y="2162577"/>
          <a:ext cx="1019712" cy="96576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5CD1A25-68D5-4286-B2F5-710553559B03}">
      <dsp:nvSpPr>
        <dsp:cNvPr id="0" name=""/>
        <dsp:cNvSpPr/>
      </dsp:nvSpPr>
      <dsp:spPr>
        <a:xfrm>
          <a:off x="1194812" y="1765509"/>
          <a:ext cx="710187" cy="652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55EBA-23DF-4185-AAA8-73D3FB3E619B}">
      <dsp:nvSpPr>
        <dsp:cNvPr id="0" name=""/>
        <dsp:cNvSpPr/>
      </dsp:nvSpPr>
      <dsp:spPr>
        <a:xfrm>
          <a:off x="914399" y="2409631"/>
          <a:ext cx="162108" cy="158167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705F7-D018-49F8-951A-7B6A2136FE02}">
      <dsp:nvSpPr>
        <dsp:cNvPr id="0" name=""/>
        <dsp:cNvSpPr/>
      </dsp:nvSpPr>
      <dsp:spPr>
        <a:xfrm>
          <a:off x="1042486" y="1753018"/>
          <a:ext cx="957763" cy="92465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FA56B0-0CFC-4BA5-B554-0863CCEF6E5E}">
      <dsp:nvSpPr>
        <dsp:cNvPr id="0" name=""/>
        <dsp:cNvSpPr/>
      </dsp:nvSpPr>
      <dsp:spPr>
        <a:xfrm>
          <a:off x="3631743" y="1914963"/>
          <a:ext cx="483058" cy="3553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F936D-65BC-4F1D-8B55-D9F87F90A4EF}">
      <dsp:nvSpPr>
        <dsp:cNvPr id="0" name=""/>
        <dsp:cNvSpPr/>
      </dsp:nvSpPr>
      <dsp:spPr>
        <a:xfrm>
          <a:off x="3345572" y="1755259"/>
          <a:ext cx="959718" cy="960213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28176" b="-9331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60301C-7006-4909-A5C1-A97048FFB7CD}">
      <dsp:nvSpPr>
        <dsp:cNvPr id="0" name=""/>
        <dsp:cNvSpPr/>
      </dsp:nvSpPr>
      <dsp:spPr>
        <a:xfrm>
          <a:off x="169645" y="1939566"/>
          <a:ext cx="828677" cy="462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" numCol="1" spcCol="1270" anchor="b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REDUCES</a:t>
          </a:r>
          <a:r>
            <a:rPr lang="en-IN" sz="9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 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AIR</a:t>
          </a:r>
          <a:r>
            <a:rPr lang="en-IN" sz="9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POLLUTION</a:t>
          </a:r>
          <a:endParaRPr lang="en-IN" sz="9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sp:txBody>
      <dsp:txXfrm>
        <a:off x="169645" y="1939566"/>
        <a:ext cx="828677" cy="462318"/>
      </dsp:txXfrm>
    </dsp:sp>
    <dsp:sp modelId="{CD20DAD9-1BAA-459A-864B-7E40F99A3DBB}">
      <dsp:nvSpPr>
        <dsp:cNvPr id="0" name=""/>
        <dsp:cNvSpPr/>
      </dsp:nvSpPr>
      <dsp:spPr>
        <a:xfrm>
          <a:off x="4294813" y="3084227"/>
          <a:ext cx="1390646" cy="24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INCREASES</a:t>
          </a:r>
          <a:r>
            <a:rPr lang="en-IN" sz="1050" b="1" kern="1200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FUEL</a:t>
          </a:r>
          <a:r>
            <a:rPr lang="en-IN" sz="1050" b="1" kern="1200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EFFICIENCY</a:t>
          </a:r>
          <a:endParaRPr lang="en-IN" sz="10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sp:txBody>
      <dsp:txXfrm>
        <a:off x="4294813" y="3084227"/>
        <a:ext cx="1390646" cy="245495"/>
      </dsp:txXfrm>
    </dsp:sp>
    <dsp:sp modelId="{6586294A-F99C-41D8-B499-F1A4B149DB57}">
      <dsp:nvSpPr>
        <dsp:cNvPr id="0" name=""/>
        <dsp:cNvSpPr/>
      </dsp:nvSpPr>
      <dsp:spPr>
        <a:xfrm>
          <a:off x="4344223" y="2007877"/>
          <a:ext cx="876078" cy="445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REDUCES</a:t>
          </a:r>
          <a:r>
            <a:rPr lang="en-IN" sz="1050" b="1" kern="1200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TRAFFIC</a:t>
          </a:r>
          <a:r>
            <a:rPr lang="en-IN" sz="1050" b="1" kern="1200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CONGESTION</a:t>
          </a:r>
          <a:endParaRPr lang="en-IN" sz="10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sp:txBody>
      <dsp:txXfrm>
        <a:off x="4344223" y="2007877"/>
        <a:ext cx="876078" cy="445748"/>
      </dsp:txXfrm>
    </dsp:sp>
    <dsp:sp modelId="{5D275F19-5A0A-43F4-9836-4227C29D3A06}">
      <dsp:nvSpPr>
        <dsp:cNvPr id="0" name=""/>
        <dsp:cNvSpPr/>
      </dsp:nvSpPr>
      <dsp:spPr>
        <a:xfrm>
          <a:off x="2427573" y="1967312"/>
          <a:ext cx="596149" cy="17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SAFETY</a:t>
          </a:r>
          <a:endParaRPr lang="en-IN" sz="10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sp:txBody>
      <dsp:txXfrm>
        <a:off x="2427573" y="1967312"/>
        <a:ext cx="596149" cy="175076"/>
      </dsp:txXfrm>
    </dsp:sp>
    <dsp:sp modelId="{0975C833-C3CF-47E0-9C30-1D3DCD0C2E76}">
      <dsp:nvSpPr>
        <dsp:cNvPr id="0" name=""/>
        <dsp:cNvSpPr/>
      </dsp:nvSpPr>
      <dsp:spPr>
        <a:xfrm>
          <a:off x="562243" y="3048097"/>
          <a:ext cx="755715" cy="304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TIME</a:t>
          </a:r>
          <a:r>
            <a:rPr lang="en-IN" sz="1050" b="1" kern="1200" cap="none" spc="0" dirty="0" smtClean="0">
              <a:ln w="10541" cmpd="sng">
                <a:prstDash val="solid"/>
              </a:ln>
              <a:effectLst/>
            </a:rPr>
            <a:t> </a:t>
          </a:r>
          <a:r>
            <a:rPr lang="en-IN" sz="105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rPr>
            <a:t>SAVING</a:t>
          </a:r>
          <a:endParaRPr lang="en-IN" sz="105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002060"/>
            </a:solidFill>
            <a:effectLst/>
          </a:endParaRPr>
        </a:p>
      </dsp:txBody>
      <dsp:txXfrm>
        <a:off x="562243" y="3048097"/>
        <a:ext cx="755715" cy="304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D1972-EDCA-4FB6-83AF-8EC3A8D278A3}">
      <dsp:nvSpPr>
        <dsp:cNvPr id="0" name=""/>
        <dsp:cNvSpPr/>
      </dsp:nvSpPr>
      <dsp:spPr>
        <a:xfrm>
          <a:off x="3690533" y="2496"/>
          <a:ext cx="848532" cy="84851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2FBB-3E08-4BF0-9A16-8A1B3A057FFC}">
      <dsp:nvSpPr>
        <dsp:cNvPr id="0" name=""/>
        <dsp:cNvSpPr/>
      </dsp:nvSpPr>
      <dsp:spPr>
        <a:xfrm>
          <a:off x="2863277" y="32193"/>
          <a:ext cx="1043519" cy="7891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DC67D-EC32-450A-B6B6-00C166389B0E}">
      <dsp:nvSpPr>
        <dsp:cNvPr id="0" name=""/>
        <dsp:cNvSpPr/>
      </dsp:nvSpPr>
      <dsp:spPr>
        <a:xfrm>
          <a:off x="3783897" y="95858"/>
          <a:ext cx="661805" cy="6617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Seating facility</a:t>
          </a:r>
          <a:endParaRPr lang="en-IN" sz="1100" b="1" kern="1200" dirty="0"/>
        </a:p>
      </dsp:txBody>
      <dsp:txXfrm>
        <a:off x="3880816" y="192775"/>
        <a:ext cx="467967" cy="467960"/>
      </dsp:txXfrm>
    </dsp:sp>
    <dsp:sp modelId="{05D9861D-7A4F-4D85-8B34-CAA9D9C4AF2A}">
      <dsp:nvSpPr>
        <dsp:cNvPr id="0" name=""/>
        <dsp:cNvSpPr/>
      </dsp:nvSpPr>
      <dsp:spPr>
        <a:xfrm>
          <a:off x="4030447" y="977543"/>
          <a:ext cx="168705" cy="16870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73198-3735-45C1-8D07-993E10FEE052}">
      <dsp:nvSpPr>
        <dsp:cNvPr id="0" name=""/>
        <dsp:cNvSpPr/>
      </dsp:nvSpPr>
      <dsp:spPr>
        <a:xfrm>
          <a:off x="3690533" y="1272778"/>
          <a:ext cx="848532" cy="84851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91B73-5E29-4C8C-81D5-24835C7341C0}">
      <dsp:nvSpPr>
        <dsp:cNvPr id="0" name=""/>
        <dsp:cNvSpPr/>
      </dsp:nvSpPr>
      <dsp:spPr>
        <a:xfrm>
          <a:off x="4322803" y="1302475"/>
          <a:ext cx="1043519" cy="78910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C13A-DAAD-4DB0-A74E-50F9707FE67C}">
      <dsp:nvSpPr>
        <dsp:cNvPr id="0" name=""/>
        <dsp:cNvSpPr/>
      </dsp:nvSpPr>
      <dsp:spPr>
        <a:xfrm>
          <a:off x="3783897" y="1366140"/>
          <a:ext cx="661805" cy="6617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Solar Roofing</a:t>
          </a:r>
          <a:endParaRPr lang="en-IN" sz="1100" b="1" kern="1200" dirty="0"/>
        </a:p>
      </dsp:txBody>
      <dsp:txXfrm>
        <a:off x="3880816" y="1463057"/>
        <a:ext cx="467967" cy="467960"/>
      </dsp:txXfrm>
    </dsp:sp>
    <dsp:sp modelId="{94D77F8D-B08E-422D-8813-4B1372488815}">
      <dsp:nvSpPr>
        <dsp:cNvPr id="0" name=""/>
        <dsp:cNvSpPr/>
      </dsp:nvSpPr>
      <dsp:spPr>
        <a:xfrm>
          <a:off x="4030447" y="2247825"/>
          <a:ext cx="168705" cy="168705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C12D7-1A13-4917-9A02-4F797B541BF0}">
      <dsp:nvSpPr>
        <dsp:cNvPr id="0" name=""/>
        <dsp:cNvSpPr/>
      </dsp:nvSpPr>
      <dsp:spPr>
        <a:xfrm>
          <a:off x="3690533" y="2543060"/>
          <a:ext cx="848532" cy="84851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3AD43-496A-434E-AA55-1C12BA01908C}">
      <dsp:nvSpPr>
        <dsp:cNvPr id="0" name=""/>
        <dsp:cNvSpPr/>
      </dsp:nvSpPr>
      <dsp:spPr>
        <a:xfrm>
          <a:off x="2863277" y="2572757"/>
          <a:ext cx="1043519" cy="78910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15049-C4D5-405D-8F93-897083D642FC}">
      <dsp:nvSpPr>
        <dsp:cNvPr id="0" name=""/>
        <dsp:cNvSpPr/>
      </dsp:nvSpPr>
      <dsp:spPr>
        <a:xfrm>
          <a:off x="3783897" y="2636422"/>
          <a:ext cx="661805" cy="66179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24*7 CCTV</a:t>
          </a:r>
          <a:endParaRPr lang="en-IN" sz="1100" b="1" kern="1200" dirty="0"/>
        </a:p>
      </dsp:txBody>
      <dsp:txXfrm>
        <a:off x="3880816" y="2733339"/>
        <a:ext cx="467967" cy="467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111D7-7DBB-40CE-B000-D579C0D8B97D}">
      <dsp:nvSpPr>
        <dsp:cNvPr id="0" name=""/>
        <dsp:cNvSpPr/>
      </dsp:nvSpPr>
      <dsp:spPr>
        <a:xfrm>
          <a:off x="2446865" y="2752"/>
          <a:ext cx="935568" cy="9355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A2341-2CC4-41A7-A629-8A5BAA95A271}">
      <dsp:nvSpPr>
        <dsp:cNvPr id="0" name=""/>
        <dsp:cNvSpPr/>
      </dsp:nvSpPr>
      <dsp:spPr>
        <a:xfrm>
          <a:off x="1547722" y="19452"/>
          <a:ext cx="1150556" cy="8700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C820E-E69A-40CC-9010-CB8CCA3DA582}">
      <dsp:nvSpPr>
        <dsp:cNvPr id="0" name=""/>
        <dsp:cNvSpPr/>
      </dsp:nvSpPr>
      <dsp:spPr>
        <a:xfrm>
          <a:off x="2549805" y="105690"/>
          <a:ext cx="729688" cy="7296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Charging Port</a:t>
          </a:r>
          <a:endParaRPr lang="en-IN" sz="900" b="1" kern="1200" dirty="0"/>
        </a:p>
      </dsp:txBody>
      <dsp:txXfrm>
        <a:off x="2656665" y="212549"/>
        <a:ext cx="515968" cy="515958"/>
      </dsp:txXfrm>
    </dsp:sp>
    <dsp:sp modelId="{05BE31FF-D679-4783-8DE4-BB59708CD496}">
      <dsp:nvSpPr>
        <dsp:cNvPr id="0" name=""/>
        <dsp:cNvSpPr/>
      </dsp:nvSpPr>
      <dsp:spPr>
        <a:xfrm>
          <a:off x="2821645" y="1077813"/>
          <a:ext cx="186009" cy="18600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793BE-003F-4AB6-AB11-C53A55599D4A}">
      <dsp:nvSpPr>
        <dsp:cNvPr id="0" name=""/>
        <dsp:cNvSpPr/>
      </dsp:nvSpPr>
      <dsp:spPr>
        <a:xfrm>
          <a:off x="2446865" y="1403330"/>
          <a:ext cx="935568" cy="9355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8C0EA-B401-48F4-AF5D-6946FDF77E11}">
      <dsp:nvSpPr>
        <dsp:cNvPr id="0" name=""/>
        <dsp:cNvSpPr/>
      </dsp:nvSpPr>
      <dsp:spPr>
        <a:xfrm>
          <a:off x="3143988" y="1436074"/>
          <a:ext cx="1150556" cy="87005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09B4F-918A-49A7-81DE-3D9651CA6725}">
      <dsp:nvSpPr>
        <dsp:cNvPr id="0" name=""/>
        <dsp:cNvSpPr/>
      </dsp:nvSpPr>
      <dsp:spPr>
        <a:xfrm>
          <a:off x="2549805" y="1506268"/>
          <a:ext cx="729688" cy="7296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Drinking water</a:t>
          </a:r>
          <a:endParaRPr lang="en-IN" sz="1000" b="1" kern="1200" dirty="0"/>
        </a:p>
      </dsp:txBody>
      <dsp:txXfrm>
        <a:off x="2656665" y="1613127"/>
        <a:ext cx="515968" cy="515958"/>
      </dsp:txXfrm>
    </dsp:sp>
    <dsp:sp modelId="{7B610888-256B-47AD-A17E-4CC0E3290B02}">
      <dsp:nvSpPr>
        <dsp:cNvPr id="0" name=""/>
        <dsp:cNvSpPr/>
      </dsp:nvSpPr>
      <dsp:spPr>
        <a:xfrm>
          <a:off x="2821645" y="2478391"/>
          <a:ext cx="186009" cy="18600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5FC70-E316-4719-BE45-E23667712A7C}">
      <dsp:nvSpPr>
        <dsp:cNvPr id="0" name=""/>
        <dsp:cNvSpPr/>
      </dsp:nvSpPr>
      <dsp:spPr>
        <a:xfrm>
          <a:off x="2446865" y="2803908"/>
          <a:ext cx="935568" cy="9355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9823F-078B-4C9C-B9D5-AA91001327C8}">
      <dsp:nvSpPr>
        <dsp:cNvPr id="0" name=""/>
        <dsp:cNvSpPr/>
      </dsp:nvSpPr>
      <dsp:spPr>
        <a:xfrm>
          <a:off x="1534755" y="2836652"/>
          <a:ext cx="1150556" cy="870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291B6-2B5D-40C0-835C-D56766AA4921}">
      <dsp:nvSpPr>
        <dsp:cNvPr id="0" name=""/>
        <dsp:cNvSpPr/>
      </dsp:nvSpPr>
      <dsp:spPr>
        <a:xfrm>
          <a:off x="2549805" y="2906846"/>
          <a:ext cx="729688" cy="7296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Ramp with handrails</a:t>
          </a:r>
          <a:endParaRPr lang="en-IN" sz="1000" b="1" kern="1200" dirty="0"/>
        </a:p>
      </dsp:txBody>
      <dsp:txXfrm>
        <a:off x="2656665" y="3013705"/>
        <a:ext cx="515968" cy="515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91EB-D7D4-4DED-B395-F6239A014CFD}">
      <dsp:nvSpPr>
        <dsp:cNvPr id="0" name=""/>
        <dsp:cNvSpPr/>
      </dsp:nvSpPr>
      <dsp:spPr>
        <a:xfrm>
          <a:off x="2359630" y="2752"/>
          <a:ext cx="935568" cy="9355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B713B-4246-44C4-B2CF-EB1489E677E6}">
      <dsp:nvSpPr>
        <dsp:cNvPr id="0" name=""/>
        <dsp:cNvSpPr/>
      </dsp:nvSpPr>
      <dsp:spPr>
        <a:xfrm>
          <a:off x="1447520" y="35496"/>
          <a:ext cx="1150556" cy="870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F7B37-1806-4DCF-B335-6C625F0DC84B}">
      <dsp:nvSpPr>
        <dsp:cNvPr id="0" name=""/>
        <dsp:cNvSpPr/>
      </dsp:nvSpPr>
      <dsp:spPr>
        <a:xfrm>
          <a:off x="2462570" y="105690"/>
          <a:ext cx="729688" cy="7296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FM radio</a:t>
          </a:r>
          <a:endParaRPr lang="en-IN" sz="1400" b="1" kern="1200" dirty="0"/>
        </a:p>
      </dsp:txBody>
      <dsp:txXfrm>
        <a:off x="2569430" y="212549"/>
        <a:ext cx="515968" cy="515958"/>
      </dsp:txXfrm>
    </dsp:sp>
    <dsp:sp modelId="{4F6DB8F8-E863-4982-B96A-96EAC75364DD}">
      <dsp:nvSpPr>
        <dsp:cNvPr id="0" name=""/>
        <dsp:cNvSpPr/>
      </dsp:nvSpPr>
      <dsp:spPr>
        <a:xfrm>
          <a:off x="2734410" y="1077813"/>
          <a:ext cx="186009" cy="18600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42D4D-1DCF-41A6-B338-2C321E25FC9F}">
      <dsp:nvSpPr>
        <dsp:cNvPr id="0" name=""/>
        <dsp:cNvSpPr/>
      </dsp:nvSpPr>
      <dsp:spPr>
        <a:xfrm>
          <a:off x="2415910" y="1403330"/>
          <a:ext cx="935568" cy="9355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4ACF6-FCD2-4DDA-8C36-5E28EE555578}">
      <dsp:nvSpPr>
        <dsp:cNvPr id="0" name=""/>
        <dsp:cNvSpPr/>
      </dsp:nvSpPr>
      <dsp:spPr>
        <a:xfrm>
          <a:off x="3086754" y="1548832"/>
          <a:ext cx="925438" cy="6688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68747-51AA-4931-B548-2B8EBF609662}">
      <dsp:nvSpPr>
        <dsp:cNvPr id="0" name=""/>
        <dsp:cNvSpPr/>
      </dsp:nvSpPr>
      <dsp:spPr>
        <a:xfrm>
          <a:off x="2518850" y="1506268"/>
          <a:ext cx="729688" cy="7296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Wi-Fi</a:t>
          </a:r>
          <a:endParaRPr lang="en-IN" sz="1400" b="1" kern="1200" dirty="0"/>
        </a:p>
      </dsp:txBody>
      <dsp:txXfrm>
        <a:off x="2625710" y="1613127"/>
        <a:ext cx="515968" cy="515958"/>
      </dsp:txXfrm>
    </dsp:sp>
    <dsp:sp modelId="{16EAFDC1-35F6-482E-B4E7-BBB50BDEFF71}">
      <dsp:nvSpPr>
        <dsp:cNvPr id="0" name=""/>
        <dsp:cNvSpPr/>
      </dsp:nvSpPr>
      <dsp:spPr>
        <a:xfrm>
          <a:off x="2734410" y="2478391"/>
          <a:ext cx="186009" cy="186009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15C85-D7AD-4420-8D8D-618745AE38C9}">
      <dsp:nvSpPr>
        <dsp:cNvPr id="0" name=""/>
        <dsp:cNvSpPr/>
      </dsp:nvSpPr>
      <dsp:spPr>
        <a:xfrm>
          <a:off x="2359630" y="2803908"/>
          <a:ext cx="935568" cy="9355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63D3F-51E1-461C-ADD3-4EF01A79757D}">
      <dsp:nvSpPr>
        <dsp:cNvPr id="0" name=""/>
        <dsp:cNvSpPr/>
      </dsp:nvSpPr>
      <dsp:spPr>
        <a:xfrm>
          <a:off x="1447520" y="2836652"/>
          <a:ext cx="1150556" cy="870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7B61D-B605-4004-9335-341E819B43CA}">
      <dsp:nvSpPr>
        <dsp:cNvPr id="0" name=""/>
        <dsp:cNvSpPr/>
      </dsp:nvSpPr>
      <dsp:spPr>
        <a:xfrm>
          <a:off x="2462570" y="2906846"/>
          <a:ext cx="729688" cy="7296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/>
            <a:t>Helpline Number Display</a:t>
          </a:r>
          <a:endParaRPr lang="en-IN" sz="1050" b="1" kern="1200" dirty="0"/>
        </a:p>
      </dsp:txBody>
      <dsp:txXfrm>
        <a:off x="2569430" y="3013705"/>
        <a:ext cx="515968" cy="5159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F20BD-4771-424F-9203-7C5BEA8B58EE}">
      <dsp:nvSpPr>
        <dsp:cNvPr id="0" name=""/>
        <dsp:cNvSpPr/>
      </dsp:nvSpPr>
      <dsp:spPr>
        <a:xfrm>
          <a:off x="2854293" y="1954815"/>
          <a:ext cx="2389219" cy="2389219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PROVIDED AT THE SIDE AND FRONT PORTIONS OF THE BUS SHELTERS</a:t>
          </a:r>
          <a:endParaRPr lang="en-IN" sz="11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3334632" y="2514478"/>
        <a:ext cx="1428541" cy="1228108"/>
      </dsp:txXfrm>
    </dsp:sp>
    <dsp:sp modelId="{2EF9CB3D-1E5C-4358-8E23-2C65E06EB560}">
      <dsp:nvSpPr>
        <dsp:cNvPr id="0" name=""/>
        <dsp:cNvSpPr/>
      </dsp:nvSpPr>
      <dsp:spPr>
        <a:xfrm>
          <a:off x="1464202" y="1390091"/>
          <a:ext cx="1737614" cy="1737614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SPECIFIES LOCATION NAME IN BOTH MALAYALAM AND ENGLISH</a:t>
          </a:r>
          <a:endParaRPr lang="en-IN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1901652" y="1830184"/>
        <a:ext cx="862714" cy="857428"/>
      </dsp:txXfrm>
    </dsp:sp>
    <dsp:sp modelId="{C0377BE6-086C-422F-BFED-A1573A88EB0A}">
      <dsp:nvSpPr>
        <dsp:cNvPr id="0" name=""/>
        <dsp:cNvSpPr/>
      </dsp:nvSpPr>
      <dsp:spPr>
        <a:xfrm rot="20700000">
          <a:off x="2437443" y="191314"/>
          <a:ext cx="1702507" cy="170250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cap="none" spc="5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WHITE RETRO-REFLECTIVE MATERIAL FOR NIGHT VISIBILITY </a:t>
          </a:r>
          <a:endParaRPr lang="en-IN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 rot="-20700000">
        <a:off x="2810852" y="564724"/>
        <a:ext cx="955687" cy="955687"/>
      </dsp:txXfrm>
    </dsp:sp>
    <dsp:sp modelId="{0A77F37D-0B44-4CE5-B0EF-B5E173F11852}">
      <dsp:nvSpPr>
        <dsp:cNvPr id="0" name=""/>
        <dsp:cNvSpPr/>
      </dsp:nvSpPr>
      <dsp:spPr>
        <a:xfrm>
          <a:off x="2672222" y="1593351"/>
          <a:ext cx="3058200" cy="3058200"/>
        </a:xfrm>
        <a:prstGeom prst="circularArrow">
          <a:avLst>
            <a:gd name="adj1" fmla="val 4687"/>
            <a:gd name="adj2" fmla="val 299029"/>
            <a:gd name="adj3" fmla="val 2519675"/>
            <a:gd name="adj4" fmla="val 15853738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C8F7F-FB2C-49A1-85F7-2F0D56A555A0}">
      <dsp:nvSpPr>
        <dsp:cNvPr id="0" name=""/>
        <dsp:cNvSpPr/>
      </dsp:nvSpPr>
      <dsp:spPr>
        <a:xfrm>
          <a:off x="1156473" y="1004980"/>
          <a:ext cx="2221973" cy="22219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2A683-857D-4497-86F2-0139F718A98F}">
      <dsp:nvSpPr>
        <dsp:cNvPr id="0" name=""/>
        <dsp:cNvSpPr/>
      </dsp:nvSpPr>
      <dsp:spPr>
        <a:xfrm>
          <a:off x="2043635" y="-182240"/>
          <a:ext cx="2395735" cy="23957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5D69A-E8D7-4ECF-8106-434CF7C545C4}" type="datetimeFigureOut">
              <a:rPr lang="en-US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C29376-752A-40E8-8421-DC95455A2E8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29376-752A-40E8-8421-DC95455A2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1B07-ED85-4C80-9C57-E70E1E68982B}" type="datetime1">
              <a:rPr lang="en-IN" smtClean="0"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1B4EB-F830-4BB5-AF52-289C1E2901D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0FACE-73FF-4CD6-B62E-3EFC96F2524E}" type="datetime1">
              <a:rPr lang="en-IN" smtClean="0"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5419A-1997-4FF7-B498-6C538B96DF6F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3A9E1-6E7E-4BAD-BC70-F70CC21BF575}" type="datetime1">
              <a:rPr lang="en-IN" smtClean="0"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0F652-DB54-44F7-A54F-2357BB99A78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2B5FD-C8E8-4CEE-838B-4ADA35BB176A}" type="datetime1">
              <a:rPr lang="en-IN" smtClean="0"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0C030-1CF1-416D-AA67-8FF261CA70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35F2D-7E25-4E5A-AF3B-120D219D7DB0}" type="datetime1">
              <a:rPr lang="en-IN" smtClean="0"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1B38B-1ED2-4BC0-845A-721845E94CC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877E7-EB45-4A7E-8F9F-3E70CF6CE01A}" type="datetime1">
              <a:rPr lang="en-IN" smtClean="0"/>
              <a:t>19-04-2022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189AC-AA56-4B3B-A9CD-BE4B3B2DCE10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F9913-0708-4D54-9792-E54FEF610F48}" type="datetime1">
              <a:rPr lang="en-IN" smtClean="0"/>
              <a:t>19-04-2022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309E9-2F06-4B30-AA0C-9A02CFF5546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76CB6-2BBE-4926-A490-899C69314ECB}" type="datetime1">
              <a:rPr lang="en-IN" smtClean="0"/>
              <a:t>19-04-2022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54CBA-8127-44FB-BFC6-8C25FA5EC44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22E43-1245-418B-92A8-5D2E33EF42C7}" type="datetime1">
              <a:rPr lang="en-IN" smtClean="0"/>
              <a:t>19-04-2022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D204B-E85D-44C9-96B8-7F86EADF09B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8C94C-5EA3-4F9D-8F43-16755D53A78E}" type="datetime1">
              <a:rPr lang="en-IN" smtClean="0"/>
              <a:t>19-04-2022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F1618-5FFD-49EA-9CB2-82D196010D1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3ACA8-AD97-4DEE-922B-65E2F50B2965}" type="datetime1">
              <a:rPr lang="en-IN" smtClean="0"/>
              <a:t>19-04-2022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915D9-6C6F-47EB-A79C-64CCA363614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01558B-F27F-4441-8EAF-3C85C4616C0D}" type="datetime1">
              <a:rPr lang="en-IN" smtClean="0"/>
              <a:t>19-04-2022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555AA6-5024-41F0-8F4B-93B1456EA2F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5.xml"/><Relationship Id="rId1" Type="http://schemas.openxmlformats.org/officeDocument/2006/relationships/tags" Target="../tags/tag6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Data" Target="../diagrams/data6.xml"/><Relationship Id="rId5" Type="http://schemas.openxmlformats.org/officeDocument/2006/relationships/image" Target="../media/image26.jpe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142047"/>
            <a:ext cx="8806180" cy="3100705"/>
            <a:chOff x="0" y="1609"/>
            <a:chExt cx="13868" cy="4883"/>
          </a:xfrm>
        </p:grpSpPr>
        <p:sp>
          <p:nvSpPr>
            <p:cNvPr id="18" name="Rectangles 17"/>
            <p:cNvSpPr/>
            <p:nvPr/>
          </p:nvSpPr>
          <p:spPr>
            <a:xfrm>
              <a:off x="244" y="3156"/>
              <a:ext cx="13624" cy="1473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8898"/>
            <p:cNvPicPr>
              <a:picLocks noChangeAspect="1"/>
            </p:cNvPicPr>
            <p:nvPr/>
          </p:nvPicPr>
          <p:blipFill>
            <a:blip r:embed="rId5"/>
            <a:srcRect b="23999"/>
            <a:stretch>
              <a:fillRect/>
            </a:stretch>
          </p:blipFill>
          <p:spPr>
            <a:xfrm>
              <a:off x="0" y="1609"/>
              <a:ext cx="8330" cy="4883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514D2-85AF-4B2B-8150-EBE23A20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1B4EB-F830-4BB5-AF52-289C1E2901DC}" type="slidenum">
              <a:rPr lang="en-IN" smtClean="0"/>
              <a:t>1</a:t>
            </a:fld>
            <a:endParaRPr lang="en-IN"/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5E149BA-4413-40C6-8260-5E13FD96B1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t="2556" r="44764" b="44279"/>
          <a:stretch/>
        </p:blipFill>
        <p:spPr>
          <a:xfrm>
            <a:off x="6497321" y="1085851"/>
            <a:ext cx="2277744" cy="844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FE6A7-45E0-4FBA-9D5A-C2E6B2C1EB65}"/>
              </a:ext>
            </a:extLst>
          </p:cNvPr>
          <p:cNvSpPr txBox="1"/>
          <p:nvPr/>
        </p:nvSpPr>
        <p:spPr>
          <a:xfrm>
            <a:off x="5364092" y="2212342"/>
            <a:ext cx="33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i="1" dirty="0">
                <a:ln/>
                <a:latin typeface="Bradley Hand ITC" panose="03070402050302030203" pitchFamily="66" charset="0"/>
                <a:ea typeface="Malgun Gothic Semilight" panose="020B0502040204020203" charset="-122"/>
                <a:cs typeface="Aldhabi" panose="020B0604020202020204" pitchFamily="2" charset="-78"/>
              </a:rPr>
              <a:t>A Revenue Generation model for KIIFB funded roads</a:t>
            </a:r>
            <a:endParaRPr lang="en-IN" sz="2000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" y="604244"/>
            <a:ext cx="7689849" cy="4325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74517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CFF2D42C-58ED-4F79-A68A-56AE09810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29" y="732317"/>
            <a:ext cx="3114676" cy="4104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6AFFE-3BB4-41A4-A9EE-1C87398448FE}"/>
              </a:ext>
            </a:extLst>
          </p:cNvPr>
          <p:cNvSpPr txBox="1"/>
          <p:nvPr/>
        </p:nvSpPr>
        <p:spPr>
          <a:xfrm>
            <a:off x="5651500" y="2482850"/>
            <a:ext cx="10858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Pop </a:t>
            </a:r>
            <a:r>
              <a:rPr lang="en-US" sz="1000" dirty="0"/>
              <a:t>up</a:t>
            </a:r>
            <a:r>
              <a:rPr lang="en-US" sz="900" dirty="0"/>
              <a:t> Ads</a:t>
            </a:r>
            <a:endParaRPr lang="en-IN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5214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254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871372260"/>
              </p:ext>
            </p:extLst>
          </p:nvPr>
        </p:nvGraphicFramePr>
        <p:xfrm>
          <a:off x="2276475" y="2060575"/>
          <a:ext cx="42672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535870380"/>
              </p:ext>
            </p:extLst>
          </p:nvPr>
        </p:nvGraphicFramePr>
        <p:xfrm>
          <a:off x="1924051" y="-1146175"/>
          <a:ext cx="6367462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525220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66841962-CCA8-4C1C-A488-B36627844708}"/>
              </a:ext>
            </a:extLst>
          </p:cNvPr>
          <p:cNvSpPr txBox="1"/>
          <p:nvPr/>
        </p:nvSpPr>
        <p:spPr>
          <a:xfrm>
            <a:off x="-31749" y="1727309"/>
            <a:ext cx="9143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BankGothic Lt BT" panose="020B0607020203060204" pitchFamily="34" charset="0"/>
                <a:ea typeface="+mn-ea"/>
                <a:cs typeface="+mn-cs"/>
              </a:rPr>
              <a:t>WHAT IS OUR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BankGothic Lt BT" panose="020B0607020203060204" pitchFamily="34" charset="0"/>
                <a:ea typeface="+mn-ea"/>
                <a:cs typeface="+mn-cs"/>
              </a:rPr>
              <a:t>PROPOSAL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BankGothic Lt BT" panose="020B0607020203060204" pitchFamily="34" charset="0"/>
                <a:ea typeface="+mn-ea"/>
                <a:cs typeface="+mn-cs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962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" y="612140"/>
            <a:ext cx="7762875" cy="4334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1801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DE969F7-9EEC-4CE9-9AF6-78EA3B257E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18000" r="7368" b="5682"/>
          <a:stretch/>
        </p:blipFill>
        <p:spPr>
          <a:xfrm>
            <a:off x="1034415" y="706993"/>
            <a:ext cx="6629400" cy="4147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8995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2135E0C-6E9A-4C1C-8F7B-C8F0F9EDC86B}"/>
              </a:ext>
            </a:extLst>
          </p:cNvPr>
          <p:cNvSpPr txBox="1"/>
          <p:nvPr/>
        </p:nvSpPr>
        <p:spPr>
          <a:xfrm>
            <a:off x="262014" y="1606761"/>
            <a:ext cx="5211128" cy="80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just" defTabSz="457200" rtl="0" eaLnBrk="0" fontAlgn="base" latinLnBrk="0" hangingPunc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85750" marR="0" lvl="1" indent="-285750" algn="just" defTabSz="457200" rtl="0" eaLnBrk="0" fontAlgn="base" latinLnBrk="0" hangingPunc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1F497D"/>
              </a:buClr>
              <a:buSzPct val="75000"/>
              <a:buFont typeface="Calibri" pitchFamily="34" charset="0"/>
              <a:buChar char="→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58F5D-3EA0-4374-B67D-53727A06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2" y="82550"/>
            <a:ext cx="7941185" cy="52030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FACILITIES INCLUDED</a:t>
            </a:r>
            <a:endParaRPr lang="en-IN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55925-671A-45CD-87BB-3BBEBAF1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892E86-4A6B-4589-A6D1-EAF1BB2D99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139950" y="11874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2C0A62-8F4E-4CAA-8DBF-F2F1D193C069}"/>
              </a:ext>
            </a:extLst>
          </p:cNvPr>
          <p:cNvGraphicFramePr/>
          <p:nvPr/>
        </p:nvGraphicFramePr>
        <p:xfrm>
          <a:off x="1974850" y="974725"/>
          <a:ext cx="5829300" cy="374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9022539-DB29-4ED2-9369-08A4BAD3A64F}"/>
              </a:ext>
            </a:extLst>
          </p:cNvPr>
          <p:cNvGraphicFramePr/>
          <p:nvPr/>
        </p:nvGraphicFramePr>
        <p:xfrm>
          <a:off x="5047691" y="962583"/>
          <a:ext cx="5654830" cy="374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2824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231FF6-75A5-4479-9181-F5488B85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1" y="919793"/>
            <a:ext cx="5353589" cy="101568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Felix Titling" panose="04060505060202020A04" pitchFamily="82" charset="0"/>
              </a:rPr>
              <a:t>PROPOSED NAME BOARD FOR THE BUS SHELTER</a:t>
            </a:r>
            <a:endParaRPr lang="en-IN" sz="2800" b="1" dirty="0">
              <a:solidFill>
                <a:schemeClr val="accent1">
                  <a:lumMod val="60000"/>
                  <a:lumOff val="40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4520B107-850E-4B8B-8A74-3E4509AEF2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2" y="2456157"/>
            <a:ext cx="4249448" cy="151620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E9A297B-293D-44E6-AA30-5AF8E489C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633092"/>
              </p:ext>
            </p:extLst>
          </p:nvPr>
        </p:nvGraphicFramePr>
        <p:xfrm>
          <a:off x="3550920" y="602615"/>
          <a:ext cx="6142990" cy="43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731799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3" y="612140"/>
            <a:ext cx="7695247" cy="43285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5053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335" y="0"/>
            <a:ext cx="9170670" cy="5143500"/>
            <a:chOff x="-21" y="0"/>
            <a:chExt cx="14442" cy="8100"/>
          </a:xfrm>
        </p:grpSpPr>
        <p:sp>
          <p:nvSpPr>
            <p:cNvPr id="9" name="Rectangle 8"/>
            <p:cNvSpPr/>
            <p:nvPr/>
          </p:nvSpPr>
          <p:spPr>
            <a:xfrm>
              <a:off x="-21" y="0"/>
              <a:ext cx="14421" cy="94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 descr="Official_emblem_of_Kerala_Infrastructure_Investment_Fund_Board_(KIIFB),_a_statutory_board_under_Finance_Department_of_Govt._of_Kerala,_Indi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2" y="97"/>
              <a:ext cx="754" cy="754"/>
            </a:xfrm>
            <a:prstGeom prst="rect">
              <a:avLst/>
            </a:prstGeom>
          </p:spPr>
        </p:pic>
        <p:pic>
          <p:nvPicPr>
            <p:cNvPr id="15" name="Picture 14" descr="thiruvananthapuram-nic-alappuzha-chief-minister-kerala-engineering-architecture-medical-entrance-exam-keam-government-of-kerala-government-f215c20858eb3a32383b7630cd62955f (1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0" y="130"/>
              <a:ext cx="1021" cy="665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0" y="7801"/>
              <a:ext cx="14421" cy="299"/>
            </a:xfrm>
            <a:prstGeom prst="rect">
              <a:avLst/>
            </a:prstGeom>
            <a:solidFill>
              <a:schemeClr val="accent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AutoShape 4">
            <a:extLst>
              <a:ext uri="{FF2B5EF4-FFF2-40B4-BE49-F238E27FC236}">
                <a16:creationId xmlns:a16="http://schemas.microsoft.com/office/drawing/2014/main" id="{10999681-D623-49AF-8D44-8014EA682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772C756A-2E89-4D4D-A854-923C40916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99AEA6-940C-456F-8649-0966E2C7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1B4EB-F830-4BB5-AF52-289C1E2901D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2" y="612873"/>
            <a:ext cx="7683041" cy="432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539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104</Words>
  <Application>Microsoft Office PowerPoint</Application>
  <PresentationFormat>On-screen Show (16:9)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Malgun Gothic Semilight</vt:lpstr>
      <vt:lpstr>Aldhabi</vt:lpstr>
      <vt:lpstr>Arial</vt:lpstr>
      <vt:lpstr>BankGothic Lt BT</vt:lpstr>
      <vt:lpstr>Bradley Hand ITC</vt:lpstr>
      <vt:lpstr>Calibri</vt:lpstr>
      <vt:lpstr>Century Gothic</vt:lpstr>
      <vt:lpstr>Felix Titling</vt:lpstr>
      <vt:lpstr>Gadugi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FACILITIES INCLUDED</vt:lpstr>
      <vt:lpstr>PROPOSED NAME BOARD FOR THE BUS SHELTER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sonal sanish</dc:creator>
  <cp:lastModifiedBy>hp</cp:lastModifiedBy>
  <cp:revision>305</cp:revision>
  <dcterms:created xsi:type="dcterms:W3CDTF">2017-06-28T10:18:00Z</dcterms:created>
  <dcterms:modified xsi:type="dcterms:W3CDTF">2022-04-19T12:57:09Z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