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62" r:id="rId7"/>
    <p:sldId id="263" r:id="rId8"/>
    <p:sldId id="258" r:id="rId9"/>
    <p:sldId id="261" r:id="rId10"/>
    <p:sldId id="265" r:id="rId11"/>
    <p:sldId id="267" r:id="rId12"/>
    <p:sldId id="270" r:id="rId13"/>
    <p:sldId id="266" r:id="rId14"/>
    <p:sldId id="264" r:id="rId15"/>
    <p:sldId id="268" r:id="rId16"/>
    <p:sldId id="269" r:id="rId17"/>
    <p:sldId id="26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7D64A-4AE7-46A6-AA52-75B4E9CB7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9BB7F2-0FA3-465B-A91C-7ABCE3767C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B4A64-7272-40ED-9A6A-75B5FB305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F503-B1EF-4E60-AF0C-5F372A321498}" type="datetimeFigureOut">
              <a:rPr lang="en-GB" smtClean="0"/>
              <a:t>14/10/2020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9B6A3-C814-4503-A092-CF3A1DA54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2D1DE-CFAC-4F2B-AA13-FCF1B79A5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B9E37-4605-46CD-BE96-74B5E54695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8666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28AD2-D793-455D-89DC-F3707A24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B8F156-F769-46A7-8D91-7ED5C23693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40FA9-6352-48A1-9A07-46E6A1536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F503-B1EF-4E60-AF0C-5F372A321498}" type="datetimeFigureOut">
              <a:rPr lang="en-GB" smtClean="0"/>
              <a:t>14/10/2020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228CB-4493-4724-917D-0B91F3A0F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9122B-F856-4205-AAF0-7BB35894C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B9E37-4605-46CD-BE96-74B5E54695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4716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E2DA4A-62EA-4B13-A3DA-C95F03C415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A4AF9C-6F7C-49AD-A54D-72A3CA50C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1C458-EBFE-4FDC-97FC-D9761985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F503-B1EF-4E60-AF0C-5F372A321498}" type="datetimeFigureOut">
              <a:rPr lang="en-GB" smtClean="0"/>
              <a:t>14/10/2020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18946-CDB5-4C58-AEE0-3EB82313A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DB255-B7C5-4685-A592-4E667D1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B9E37-4605-46CD-BE96-74B5E54695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1799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405F5-E7E4-40CD-8182-3022161A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4DDCE-6BE1-41B0-B5FB-3060EE03A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6AF38-AC16-477F-AC74-26AFB064A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F503-B1EF-4E60-AF0C-5F372A321498}" type="datetimeFigureOut">
              <a:rPr lang="en-GB" smtClean="0"/>
              <a:t>14/10/2020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6C3A5-F97D-4268-982B-0F0987C7C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B329F-4AF1-46EF-A3C5-956AACCFD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B9E37-4605-46CD-BE96-74B5E54695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072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610C5-CF44-4ED9-9CDE-54A14131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DF261B-98A1-4BA0-B360-ED7848314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CCEC6-599E-40D6-A2F5-49A006BCA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F503-B1EF-4E60-AF0C-5F372A321498}" type="datetimeFigureOut">
              <a:rPr lang="en-GB" smtClean="0"/>
              <a:t>14/10/2020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5E61-0BF7-413D-80EA-C6C1F8CD5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2BBFC-E9A4-49E8-9454-EC91F106B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B9E37-4605-46CD-BE96-74B5E54695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724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80D52-39CE-48C3-A4B9-B1FADDF06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4ECCF-8A31-40F2-89FB-98D2D6C162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C9608D-E613-45DC-9E16-85792B0EAE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D64EF6-EE82-4C8F-BDDE-AC2B48180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F503-B1EF-4E60-AF0C-5F372A321498}" type="datetimeFigureOut">
              <a:rPr lang="en-GB" smtClean="0"/>
              <a:t>14/10/2020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93930-8A15-400A-BBFD-3D6055BAE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64D112-B70F-41DB-9058-BFEAC4D1E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B9E37-4605-46CD-BE96-74B5E54695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9336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588B2-3EE4-471F-9AC1-E35F301AF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F5D932-CAE8-4BD7-A0C3-0CB8BE85C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327A08-ADA4-4E64-9899-E0663184D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6EFD0D-DAD1-4C3D-9ED3-C4C3C6E33C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1629C1-A81F-46FD-B4C7-418DD185B8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557CDB-A95E-4CB5-BE7B-662C846F6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F503-B1EF-4E60-AF0C-5F372A321498}" type="datetimeFigureOut">
              <a:rPr lang="en-GB" smtClean="0"/>
              <a:t>14/10/2020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D187DE-FD03-417A-8EC1-1F77EEB78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E95B7C-472F-4850-8BDA-2DFB372E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B9E37-4605-46CD-BE96-74B5E54695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6186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9EB91-DEBC-4A5A-8602-AB7B163AB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686F3D-0F69-451B-90D7-1D6061FBA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F503-B1EF-4E60-AF0C-5F372A321498}" type="datetimeFigureOut">
              <a:rPr lang="en-GB" smtClean="0"/>
              <a:t>14/10/2020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71A255-AA87-4A1D-BE50-FB27D3B2B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DD3B20-1EC9-4230-80FA-2A2C0CE8C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B9E37-4605-46CD-BE96-74B5E54695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5102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225F55-3994-4755-90F2-C43EB9F2A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F503-B1EF-4E60-AF0C-5F372A321498}" type="datetimeFigureOut">
              <a:rPr lang="en-GB" smtClean="0"/>
              <a:t>14/10/2020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ADD9D4-0E2C-419E-A559-A15D4285B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0AE801-79C9-4020-93E3-C8329446F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B9E37-4605-46CD-BE96-74B5E54695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01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8B88E-4F92-47EA-B362-384C88E68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10C32-08E4-4788-B8B0-DF86DF726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181F7-1D1A-46BF-AB5E-F895A90B0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B8725-19FC-432B-AA89-05FBA9D05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F503-B1EF-4E60-AF0C-5F372A321498}" type="datetimeFigureOut">
              <a:rPr lang="en-GB" smtClean="0"/>
              <a:t>14/10/2020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EB873D-45F5-4DF8-A9A9-9BBC65554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82A207-7CD1-4F8D-B362-B836A898B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B9E37-4605-46CD-BE96-74B5E54695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445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8718D-EEBA-426D-996C-F6FCA1CCA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93BCBE-5FC2-45A2-8EE3-54E3107736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9F81B9-0245-4B18-A387-2FB862929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B6DC9D-6969-40B1-9C90-56CC713FB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F503-B1EF-4E60-AF0C-5F372A321498}" type="datetimeFigureOut">
              <a:rPr lang="en-GB" smtClean="0"/>
              <a:t>14/10/2020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20BD58-84D1-4CAB-BD28-EF0D4C764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A7427-0D4F-45C3-AB58-56CB64145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B9E37-4605-46CD-BE96-74B5E54695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2209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5CED71-EE5D-46AD-A952-14F31FC1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C62A4-C1E6-4619-BB82-8907F350E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69286-3281-4741-8FA7-D51825AFF3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CF503-B1EF-4E60-AF0C-5F372A321498}" type="datetimeFigureOut">
              <a:rPr lang="en-GB" smtClean="0"/>
              <a:t>14/10/2020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CDBEA-0AED-4ECC-9926-AFC28E1DF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F3C90-7F26-44AB-A40E-1F1D73F48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B9E37-4605-46CD-BE96-74B5E54695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721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D5F93-C5F9-4FD0-BC25-D22E9B55B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80451"/>
            <a:ext cx="9144000" cy="1839498"/>
          </a:xfrm>
        </p:spPr>
        <p:txBody>
          <a:bodyPr/>
          <a:lstStyle/>
          <a:p>
            <a:r>
              <a:rPr lang="en-GB" b="1" dirty="0"/>
              <a:t>WHAT IS A VA </a:t>
            </a:r>
            <a:br>
              <a:rPr lang="en-GB" b="1" dirty="0"/>
            </a:br>
            <a:r>
              <a:rPr lang="en-GB" b="1" dirty="0"/>
              <a:t>AND WHY USE ONE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4C4B6E-34F4-4818-8C76-610C57E0D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53748"/>
            <a:ext cx="9144000" cy="2604052"/>
          </a:xfrm>
        </p:spPr>
        <p:txBody>
          <a:bodyPr/>
          <a:lstStyle/>
          <a:p>
            <a:endParaRPr lang="en-GB" dirty="0"/>
          </a:p>
          <a:p>
            <a:r>
              <a:rPr lang="en-GB" dirty="0">
                <a:highlight>
                  <a:srgbClr val="FFFF00"/>
                </a:highlight>
              </a:rPr>
              <a:t>INSERT AN IMAGE</a:t>
            </a:r>
          </a:p>
        </p:txBody>
      </p:sp>
      <p:pic>
        <p:nvPicPr>
          <p:cNvPr id="5" name="Picture 4" descr="A picture containing text, calendar&#10;&#10;Description automatically generated">
            <a:extLst>
              <a:ext uri="{FF2B5EF4-FFF2-40B4-BE49-F238E27FC236}">
                <a16:creationId xmlns:a16="http://schemas.microsoft.com/office/drawing/2014/main" id="{E972F562-93D8-4F74-8D89-F49E91D00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255" y="2764413"/>
            <a:ext cx="7273489" cy="356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81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0C820-2106-48C9-9953-1171E87F9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Administration</a:t>
            </a:r>
          </a:p>
        </p:txBody>
      </p:sp>
      <p:pic>
        <p:nvPicPr>
          <p:cNvPr id="5" name="Content Placeholder 4" descr="A close up of furniture&#10;&#10;Description automatically generated">
            <a:extLst>
              <a:ext uri="{FF2B5EF4-FFF2-40B4-BE49-F238E27FC236}">
                <a16:creationId xmlns:a16="http://schemas.microsoft.com/office/drawing/2014/main" id="{64621256-9101-4DB1-B8A1-5A5D11F93E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0" t="24885" r="10082" b="23212"/>
          <a:stretch/>
        </p:blipFill>
        <p:spPr>
          <a:xfrm>
            <a:off x="3191389" y="1825625"/>
            <a:ext cx="5809221" cy="375675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931FE6-9A2A-43AE-8FCD-79E6F1DEE4F8}"/>
              </a:ext>
            </a:extLst>
          </p:cNvPr>
          <p:cNvSpPr txBox="1"/>
          <p:nvPr/>
        </p:nvSpPr>
        <p:spPr>
          <a:xfrm>
            <a:off x="4995029" y="752403"/>
            <a:ext cx="5979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+mj-lt"/>
              </a:rPr>
              <a:t>the all important …. filing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B13B81-AA9D-4030-9421-6E434D67DA5D}"/>
              </a:ext>
            </a:extLst>
          </p:cNvPr>
          <p:cNvSpPr txBox="1"/>
          <p:nvPr/>
        </p:nvSpPr>
        <p:spPr>
          <a:xfrm>
            <a:off x="9557204" y="4630051"/>
            <a:ext cx="18861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Clerical Duties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760B65-4813-492B-BA11-AFC7AD72E9C7}"/>
              </a:ext>
            </a:extLst>
          </p:cNvPr>
          <p:cNvSpPr txBox="1"/>
          <p:nvPr/>
        </p:nvSpPr>
        <p:spPr>
          <a:xfrm>
            <a:off x="9332843" y="3590362"/>
            <a:ext cx="25323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/>
              <a:t>Diary Management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1FB173-1C1C-4AB0-8321-A98493974EEE}"/>
              </a:ext>
            </a:extLst>
          </p:cNvPr>
          <p:cNvSpPr txBox="1"/>
          <p:nvPr/>
        </p:nvSpPr>
        <p:spPr>
          <a:xfrm>
            <a:off x="9332843" y="2212119"/>
            <a:ext cx="2315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/>
              <a:t>Travel Arrangements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A2A075-A21B-4FD5-A288-D6303CFD075E}"/>
              </a:ext>
            </a:extLst>
          </p:cNvPr>
          <p:cNvSpPr txBox="1"/>
          <p:nvPr/>
        </p:nvSpPr>
        <p:spPr>
          <a:xfrm>
            <a:off x="507046" y="3319280"/>
            <a:ext cx="2513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/>
              <a:t>Scheduling Appointments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4693BD-BB0B-4BAD-A45B-983C0BFC7AB2}"/>
              </a:ext>
            </a:extLst>
          </p:cNvPr>
          <p:cNvSpPr txBox="1"/>
          <p:nvPr/>
        </p:nvSpPr>
        <p:spPr>
          <a:xfrm>
            <a:off x="820594" y="2212119"/>
            <a:ext cx="18861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/>
              <a:t>Call handling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D1BFE6-50FF-451B-91B5-B146E95AAA34}"/>
              </a:ext>
            </a:extLst>
          </p:cNvPr>
          <p:cNvSpPr txBox="1"/>
          <p:nvPr/>
        </p:nvSpPr>
        <p:spPr>
          <a:xfrm>
            <a:off x="444620" y="4764995"/>
            <a:ext cx="25132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/>
              <a:t>Email Management</a:t>
            </a:r>
          </a:p>
        </p:txBody>
      </p:sp>
    </p:spTree>
    <p:extLst>
      <p:ext uri="{BB962C8B-B14F-4D97-AF65-F5344CB8AC3E}">
        <p14:creationId xmlns:p14="http://schemas.microsoft.com/office/powerpoint/2010/main" val="2457652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2E6F6-1759-4A1F-9484-EB397BEB0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7447"/>
          </a:xfrm>
        </p:spPr>
        <p:txBody>
          <a:bodyPr/>
          <a:lstStyle/>
          <a:p>
            <a:r>
              <a:rPr lang="en-GB" b="1" dirty="0"/>
              <a:t>Bookkeeping</a:t>
            </a:r>
          </a:p>
        </p:txBody>
      </p:sp>
      <p:pic>
        <p:nvPicPr>
          <p:cNvPr id="4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D399AA93-0F3B-47A2-8146-54F5A363C6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0" t="23872" r="11600" b="23213"/>
          <a:stretch/>
        </p:blipFill>
        <p:spPr>
          <a:xfrm>
            <a:off x="3096006" y="1615899"/>
            <a:ext cx="5999988" cy="403212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5163EA-D99C-4D4D-950D-A5E0203637F7}"/>
              </a:ext>
            </a:extLst>
          </p:cNvPr>
          <p:cNvSpPr txBox="1"/>
          <p:nvPr/>
        </p:nvSpPr>
        <p:spPr>
          <a:xfrm>
            <a:off x="9348773" y="4984656"/>
            <a:ext cx="21969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Purchase Orders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7907CF-3F0D-4076-94AE-FD9B9315B448}"/>
              </a:ext>
            </a:extLst>
          </p:cNvPr>
          <p:cNvSpPr txBox="1"/>
          <p:nvPr/>
        </p:nvSpPr>
        <p:spPr>
          <a:xfrm>
            <a:off x="235074" y="3670470"/>
            <a:ext cx="2739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Account Management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05AFE1-E685-4D76-9EA7-8182AB9126B8}"/>
              </a:ext>
            </a:extLst>
          </p:cNvPr>
          <p:cNvSpPr txBox="1"/>
          <p:nvPr/>
        </p:nvSpPr>
        <p:spPr>
          <a:xfrm>
            <a:off x="9534715" y="3595739"/>
            <a:ext cx="21969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Produce Invoices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6ACDD4-8EEF-4827-B9B7-36250EBC346B}"/>
              </a:ext>
            </a:extLst>
          </p:cNvPr>
          <p:cNvSpPr txBox="1"/>
          <p:nvPr/>
        </p:nvSpPr>
        <p:spPr>
          <a:xfrm>
            <a:off x="9382721" y="2215339"/>
            <a:ext cx="26254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Payroll Management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9A5EDA-EC00-4BAA-9B0B-F3E67C6B84F2}"/>
              </a:ext>
            </a:extLst>
          </p:cNvPr>
          <p:cNvSpPr txBox="1"/>
          <p:nvPr/>
        </p:nvSpPr>
        <p:spPr>
          <a:xfrm>
            <a:off x="400349" y="2226077"/>
            <a:ext cx="24089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/>
              <a:t>Social Networking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A6CE8C-2547-4B62-9F01-771F2FD7B8F8}"/>
              </a:ext>
            </a:extLst>
          </p:cNvPr>
          <p:cNvSpPr txBox="1"/>
          <p:nvPr/>
        </p:nvSpPr>
        <p:spPr>
          <a:xfrm>
            <a:off x="4208445" y="527238"/>
            <a:ext cx="7337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+mj-lt"/>
              </a:rPr>
              <a:t>the backbone of every company large……or small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8265CE-8F5A-4654-91DD-237CD62B0533}"/>
              </a:ext>
            </a:extLst>
          </p:cNvPr>
          <p:cNvSpPr txBox="1"/>
          <p:nvPr/>
        </p:nvSpPr>
        <p:spPr>
          <a:xfrm>
            <a:off x="444354" y="4984656"/>
            <a:ext cx="2100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Chasing Debtors</a:t>
            </a:r>
          </a:p>
        </p:txBody>
      </p:sp>
    </p:spTree>
    <p:extLst>
      <p:ext uri="{BB962C8B-B14F-4D97-AF65-F5344CB8AC3E}">
        <p14:creationId xmlns:p14="http://schemas.microsoft.com/office/powerpoint/2010/main" val="938968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AADFA-199C-49ED-86EF-CDCAEE004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044"/>
            <a:ext cx="10515600" cy="731492"/>
          </a:xfrm>
        </p:spPr>
        <p:txBody>
          <a:bodyPr/>
          <a:lstStyle/>
          <a:p>
            <a:r>
              <a:rPr lang="en-GB" b="1" dirty="0"/>
              <a:t>eCommerce   </a:t>
            </a:r>
          </a:p>
        </p:txBody>
      </p:sp>
      <p:pic>
        <p:nvPicPr>
          <p:cNvPr id="9" name="Content Placeholder 8" descr="Graphical user interface&#10;&#10;Description automatically generated">
            <a:extLst>
              <a:ext uri="{FF2B5EF4-FFF2-40B4-BE49-F238E27FC236}">
                <a16:creationId xmlns:a16="http://schemas.microsoft.com/office/drawing/2014/main" id="{48790EF0-34C1-4E4F-8C4D-3C1531873B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1" t="32481" r="10377" b="32833"/>
          <a:stretch/>
        </p:blipFill>
        <p:spPr>
          <a:xfrm>
            <a:off x="2332961" y="1835846"/>
            <a:ext cx="7526078" cy="328367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B06FC1-9368-4D45-BD4F-3CB53BAB33B9}"/>
              </a:ext>
            </a:extLst>
          </p:cNvPr>
          <p:cNvSpPr txBox="1"/>
          <p:nvPr/>
        </p:nvSpPr>
        <p:spPr>
          <a:xfrm>
            <a:off x="10077238" y="1865263"/>
            <a:ext cx="1534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/>
              <a:t>Product Fulfilment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A2F2E5-7916-4D3A-ACB0-03AAB5656F72}"/>
              </a:ext>
            </a:extLst>
          </p:cNvPr>
          <p:cNvSpPr txBox="1"/>
          <p:nvPr/>
        </p:nvSpPr>
        <p:spPr>
          <a:xfrm>
            <a:off x="4363279" y="514180"/>
            <a:ext cx="7176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+mj-lt"/>
              </a:rPr>
              <a:t>this has really taken off as a result of Covid-19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EDAA3A-401A-4A92-9316-96AA637059D4}"/>
              </a:ext>
            </a:extLst>
          </p:cNvPr>
          <p:cNvSpPr txBox="1"/>
          <p:nvPr/>
        </p:nvSpPr>
        <p:spPr>
          <a:xfrm>
            <a:off x="10153121" y="4577457"/>
            <a:ext cx="1840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/>
              <a:t>Product Data Entry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A10CB2-69F1-4E04-9255-07CEB64B9BA5}"/>
              </a:ext>
            </a:extLst>
          </p:cNvPr>
          <p:cNvSpPr txBox="1"/>
          <p:nvPr/>
        </p:nvSpPr>
        <p:spPr>
          <a:xfrm>
            <a:off x="634383" y="3217081"/>
            <a:ext cx="12927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/>
              <a:t>Customer Service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5CB1B3-BA5D-4DA7-A455-C64697646812}"/>
              </a:ext>
            </a:extLst>
          </p:cNvPr>
          <p:cNvSpPr txBox="1"/>
          <p:nvPr/>
        </p:nvSpPr>
        <p:spPr>
          <a:xfrm>
            <a:off x="10101566" y="3217080"/>
            <a:ext cx="18737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/>
              <a:t>Inventory Management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94781D-B372-4A3D-AF2F-5EACAF8F7663}"/>
              </a:ext>
            </a:extLst>
          </p:cNvPr>
          <p:cNvSpPr txBox="1"/>
          <p:nvPr/>
        </p:nvSpPr>
        <p:spPr>
          <a:xfrm>
            <a:off x="522683" y="4350076"/>
            <a:ext cx="15161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/>
              <a:t>New Sales Channels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EC84C4-4A85-4821-9D00-069968EBC489}"/>
              </a:ext>
            </a:extLst>
          </p:cNvPr>
          <p:cNvSpPr txBox="1"/>
          <p:nvPr/>
        </p:nvSpPr>
        <p:spPr>
          <a:xfrm>
            <a:off x="579833" y="2084086"/>
            <a:ext cx="1401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/>
              <a:t>Retail Assistance</a:t>
            </a:r>
          </a:p>
        </p:txBody>
      </p:sp>
    </p:spTree>
    <p:extLst>
      <p:ext uri="{BB962C8B-B14F-4D97-AF65-F5344CB8AC3E}">
        <p14:creationId xmlns:p14="http://schemas.microsoft.com/office/powerpoint/2010/main" val="3027250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1FEF9-06E1-464F-9DBB-3EFDD1D63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4528"/>
          </a:xfrm>
        </p:spPr>
        <p:txBody>
          <a:bodyPr/>
          <a:lstStyle/>
          <a:p>
            <a:r>
              <a:rPr lang="en-GB" b="1" dirty="0"/>
              <a:t>Data Entry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75FB29D-23F4-48B5-8631-52968F03A3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898207"/>
              </p:ext>
            </p:extLst>
          </p:nvPr>
        </p:nvGraphicFramePr>
        <p:xfrm>
          <a:off x="1634323" y="840144"/>
          <a:ext cx="9338478" cy="5652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Document" r:id="rId3" imgW="10272952" imgH="6217589" progId="Word.Document.12">
                  <p:embed/>
                </p:oleObj>
              </mc:Choice>
              <mc:Fallback>
                <p:oleObj name="Document" r:id="rId3" imgW="10272952" imgH="6217589" progId="Word.Documen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15EDC4B-1742-41BF-AB48-33A78DAF60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34323" y="840144"/>
                        <a:ext cx="9338478" cy="5652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7424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D8E36-DDC8-464D-95F0-70BAA1CC4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7145"/>
          </a:xfrm>
        </p:spPr>
        <p:txBody>
          <a:bodyPr>
            <a:normAutofit/>
          </a:bodyPr>
          <a:lstStyle/>
          <a:p>
            <a:r>
              <a:rPr lang="en-GB" b="1" dirty="0"/>
              <a:t>Research Assistant</a:t>
            </a:r>
            <a:endParaRPr lang="en-GB" sz="3500" b="1" dirty="0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D8C4F8F0-4CD2-4384-B633-06CA10394C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864" y="1474884"/>
            <a:ext cx="8934271" cy="4781592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C3877BC-F89E-494F-97D4-1D8D58366584}"/>
              </a:ext>
            </a:extLst>
          </p:cNvPr>
          <p:cNvSpPr txBox="1"/>
          <p:nvPr/>
        </p:nvSpPr>
        <p:spPr>
          <a:xfrm>
            <a:off x="5715917" y="491415"/>
            <a:ext cx="33875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latin typeface="+mj-lt"/>
              </a:rPr>
              <a:t>internet research</a:t>
            </a:r>
          </a:p>
        </p:txBody>
      </p:sp>
    </p:spTree>
    <p:extLst>
      <p:ext uri="{BB962C8B-B14F-4D97-AF65-F5344CB8AC3E}">
        <p14:creationId xmlns:p14="http://schemas.microsoft.com/office/powerpoint/2010/main" val="3502999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26344-0F42-454D-9168-3A1F90A2B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7579"/>
          </a:xfrm>
        </p:spPr>
        <p:txBody>
          <a:bodyPr/>
          <a:lstStyle/>
          <a:p>
            <a:pPr algn="ctr"/>
            <a:r>
              <a:rPr lang="en-GB" b="1" dirty="0"/>
              <a:t>Marketing Assistant</a:t>
            </a:r>
          </a:p>
        </p:txBody>
      </p:sp>
      <p:pic>
        <p:nvPicPr>
          <p:cNvPr id="7" name="Picture 6" descr="A picture containing food&#10;&#10;Description automatically generated">
            <a:extLst>
              <a:ext uri="{FF2B5EF4-FFF2-40B4-BE49-F238E27FC236}">
                <a16:creationId xmlns:a16="http://schemas.microsoft.com/office/drawing/2014/main" id="{7D97A891-C802-4121-BDD0-F36D717630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7" t="27470" r="10214" b="27389"/>
          <a:stretch/>
        </p:blipFill>
        <p:spPr>
          <a:xfrm>
            <a:off x="2965170" y="1784732"/>
            <a:ext cx="6261659" cy="35474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1C061B-C13B-4746-B4AC-065A23CDD6F7}"/>
              </a:ext>
            </a:extLst>
          </p:cNvPr>
          <p:cNvSpPr txBox="1"/>
          <p:nvPr/>
        </p:nvSpPr>
        <p:spPr>
          <a:xfrm>
            <a:off x="212867" y="4740059"/>
            <a:ext cx="275230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/>
              <a:t>Business to consumer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F7F387-EFA3-4DB5-8160-AFB047A78AC8}"/>
              </a:ext>
            </a:extLst>
          </p:cNvPr>
          <p:cNvSpPr txBox="1"/>
          <p:nvPr/>
        </p:nvSpPr>
        <p:spPr>
          <a:xfrm>
            <a:off x="352541" y="2025609"/>
            <a:ext cx="261263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/>
              <a:t>Marketing Campaign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7130AD-2D26-4037-8E04-051F916CC0D4}"/>
              </a:ext>
            </a:extLst>
          </p:cNvPr>
          <p:cNvSpPr txBox="1"/>
          <p:nvPr/>
        </p:nvSpPr>
        <p:spPr>
          <a:xfrm>
            <a:off x="477903" y="3244334"/>
            <a:ext cx="21052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dirty="0"/>
              <a:t>Maximise Company Profits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45B636-870F-4E02-951E-9FC104E0D3E8}"/>
              </a:ext>
            </a:extLst>
          </p:cNvPr>
          <p:cNvSpPr txBox="1"/>
          <p:nvPr/>
        </p:nvSpPr>
        <p:spPr>
          <a:xfrm>
            <a:off x="9491866" y="4719117"/>
            <a:ext cx="24872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dirty="0"/>
              <a:t>Selling Products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6DC7C2-357C-4C3F-8E8C-CF99413E330C}"/>
              </a:ext>
            </a:extLst>
          </p:cNvPr>
          <p:cNvSpPr txBox="1"/>
          <p:nvPr/>
        </p:nvSpPr>
        <p:spPr>
          <a:xfrm>
            <a:off x="9491865" y="3244334"/>
            <a:ext cx="24872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dirty="0"/>
              <a:t>Sales Strategy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EABFF3-8C4A-4B66-BC5F-EB088BDB2B31}"/>
              </a:ext>
            </a:extLst>
          </p:cNvPr>
          <p:cNvSpPr txBox="1"/>
          <p:nvPr/>
        </p:nvSpPr>
        <p:spPr>
          <a:xfrm>
            <a:off x="9491865" y="2004667"/>
            <a:ext cx="24872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dirty="0"/>
              <a:t>Promoting Products</a:t>
            </a:r>
          </a:p>
        </p:txBody>
      </p:sp>
    </p:spTree>
    <p:extLst>
      <p:ext uri="{BB962C8B-B14F-4D97-AF65-F5344CB8AC3E}">
        <p14:creationId xmlns:p14="http://schemas.microsoft.com/office/powerpoint/2010/main" val="2197527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E829E-FBB0-4F39-8F41-7642B8B30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1396"/>
          </a:xfrm>
        </p:spPr>
        <p:txBody>
          <a:bodyPr>
            <a:normAutofit/>
          </a:bodyPr>
          <a:lstStyle/>
          <a:p>
            <a:r>
              <a:rPr lang="en-GB" sz="5000" b="1" dirty="0"/>
              <a:t>Niche</a:t>
            </a:r>
          </a:p>
        </p:txBody>
      </p:sp>
      <p:pic>
        <p:nvPicPr>
          <p:cNvPr id="5" name="Content Placeholder 4" descr="A large building&#10;&#10;Description automatically generated">
            <a:extLst>
              <a:ext uri="{FF2B5EF4-FFF2-40B4-BE49-F238E27FC236}">
                <a16:creationId xmlns:a16="http://schemas.microsoft.com/office/drawing/2014/main" id="{14F80FAE-DCF4-4C3B-8974-505B2F609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5" y="1949986"/>
            <a:ext cx="12160215" cy="369149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8C972D-C67B-4E23-859D-8251113EB9F8}"/>
              </a:ext>
            </a:extLst>
          </p:cNvPr>
          <p:cNvSpPr txBox="1"/>
          <p:nvPr/>
        </p:nvSpPr>
        <p:spPr>
          <a:xfrm>
            <a:off x="3080052" y="385524"/>
            <a:ext cx="79413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roviding a service which appeals to a small, specialised section of the population</a:t>
            </a:r>
            <a:endParaRPr lang="en-GB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0101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DD5B7-7CDE-4CCA-B581-5426ACFFB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Why struggle …. hire a VA!</a:t>
            </a:r>
          </a:p>
        </p:txBody>
      </p:sp>
      <p:pic>
        <p:nvPicPr>
          <p:cNvPr id="5" name="Content Placeholder 4" descr="A squirrel with its mouth open&#10;&#10;Description automatically generated">
            <a:extLst>
              <a:ext uri="{FF2B5EF4-FFF2-40B4-BE49-F238E27FC236}">
                <a16:creationId xmlns:a16="http://schemas.microsoft.com/office/drawing/2014/main" id="{B77C04CE-1DEA-4FB4-B86A-AA83B40A33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364" y="1575412"/>
            <a:ext cx="4810871" cy="4810871"/>
          </a:xfrm>
        </p:spPr>
      </p:pic>
    </p:spTree>
    <p:extLst>
      <p:ext uri="{BB962C8B-B14F-4D97-AF65-F5344CB8AC3E}">
        <p14:creationId xmlns:p14="http://schemas.microsoft.com/office/powerpoint/2010/main" val="3833179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E5CE80C-B9DE-4BE7-8CC7-E43752CF79BB}"/>
              </a:ext>
            </a:extLst>
          </p:cNvPr>
          <p:cNvSpPr txBox="1"/>
          <p:nvPr/>
        </p:nvSpPr>
        <p:spPr>
          <a:xfrm>
            <a:off x="768627" y="412330"/>
            <a:ext cx="105155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4000" dirty="0"/>
              <a:t>A Virtual Assistant is an independent contractor who provides administrative support to clients virtually, ie over the internet</a:t>
            </a:r>
          </a:p>
        </p:txBody>
      </p:sp>
      <p:pic>
        <p:nvPicPr>
          <p:cNvPr id="13" name="Content Placeholder 12" descr="A dining room table&#10;&#10;Description automatically generated">
            <a:extLst>
              <a:ext uri="{FF2B5EF4-FFF2-40B4-BE49-F238E27FC236}">
                <a16:creationId xmlns:a16="http://schemas.microsoft.com/office/drawing/2014/main" id="{CC643C10-C958-468D-8668-B3782A9408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013" y="2453481"/>
            <a:ext cx="4953000" cy="3552825"/>
          </a:xfrm>
        </p:spPr>
      </p:pic>
    </p:spTree>
    <p:extLst>
      <p:ext uri="{BB962C8B-B14F-4D97-AF65-F5344CB8AC3E}">
        <p14:creationId xmlns:p14="http://schemas.microsoft.com/office/powerpoint/2010/main" val="1754906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EE8A6-7CBC-4F79-B651-58BBC1403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6292"/>
          </a:xfrm>
        </p:spPr>
        <p:txBody>
          <a:bodyPr/>
          <a:lstStyle/>
          <a:p>
            <a:pPr algn="ctr"/>
            <a:r>
              <a:rPr lang="en-GB" sz="4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VA’s are homeworkers </a:t>
            </a:r>
            <a:endParaRPr lang="en-GB" b="1" dirty="0"/>
          </a:p>
        </p:txBody>
      </p:sp>
      <p:pic>
        <p:nvPicPr>
          <p:cNvPr id="4" name="Content Placeholder 8" descr="A small house in a yard&#10;&#10;Description automatically generated">
            <a:extLst>
              <a:ext uri="{FF2B5EF4-FFF2-40B4-BE49-F238E27FC236}">
                <a16:creationId xmlns:a16="http://schemas.microsoft.com/office/drawing/2014/main" id="{E9A02BA6-3F3F-4921-B7E4-30AFD1D43A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534558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9C37E-C891-4328-BCB0-09CB1F785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878" y="737971"/>
            <a:ext cx="3823252" cy="1530626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4400" dirty="0"/>
            </a:br>
            <a:r>
              <a:rPr lang="en-GB" sz="4900" b="1" dirty="0"/>
              <a:t>VA’s are experts in their field</a:t>
            </a:r>
            <a:br>
              <a:rPr lang="en-GB" sz="4400" dirty="0"/>
            </a:br>
            <a:endParaRPr lang="en-GB" dirty="0"/>
          </a:p>
        </p:txBody>
      </p:sp>
      <p:pic>
        <p:nvPicPr>
          <p:cNvPr id="5" name="Content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28E50360-39A5-44C8-8EBF-DB7C0E3D04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130" y="908773"/>
            <a:ext cx="3823251" cy="530794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1452A9-4D41-4229-BFA2-60BF64E3E10D}"/>
              </a:ext>
            </a:extLst>
          </p:cNvPr>
          <p:cNvSpPr txBox="1"/>
          <p:nvPr/>
        </p:nvSpPr>
        <p:spPr>
          <a:xfrm>
            <a:off x="7866603" y="3858857"/>
            <a:ext cx="404864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latin typeface="+mj-lt"/>
              </a:rPr>
              <a:t>and provide </a:t>
            </a:r>
            <a:br>
              <a:rPr lang="en-GB" sz="4400" b="1" dirty="0">
                <a:latin typeface="+mj-lt"/>
              </a:rPr>
            </a:br>
            <a:r>
              <a:rPr lang="en-GB" sz="4400" b="1" dirty="0">
                <a:latin typeface="+mj-lt"/>
              </a:rPr>
              <a:t>a flexible</a:t>
            </a:r>
          </a:p>
          <a:p>
            <a:pPr algn="ctr"/>
            <a:r>
              <a:rPr lang="en-GB" sz="4400" b="1" dirty="0">
                <a:latin typeface="+mj-lt"/>
              </a:rPr>
              <a:t>service</a:t>
            </a:r>
          </a:p>
        </p:txBody>
      </p:sp>
    </p:spTree>
    <p:extLst>
      <p:ext uri="{BB962C8B-B14F-4D97-AF65-F5344CB8AC3E}">
        <p14:creationId xmlns:p14="http://schemas.microsoft.com/office/powerpoint/2010/main" val="3675156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31D37-5D9E-4EFE-96DA-26462FF29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0378"/>
            <a:ext cx="10515600" cy="589032"/>
          </a:xfrm>
        </p:spPr>
        <p:txBody>
          <a:bodyPr>
            <a:normAutofit fontScale="90000"/>
          </a:bodyPr>
          <a:lstStyle/>
          <a:p>
            <a:pPr>
              <a:spcAft>
                <a:spcPts val="1200"/>
              </a:spcAft>
            </a:pPr>
            <a:r>
              <a:rPr lang="en-GB" sz="4900" b="1" dirty="0"/>
              <a:t>Making effective use of time</a:t>
            </a:r>
            <a:br>
              <a:rPr lang="en-GB" sz="4400" b="1" dirty="0"/>
            </a:br>
            <a:endParaRPr lang="en-GB" b="1" dirty="0"/>
          </a:p>
        </p:txBody>
      </p:sp>
      <p:pic>
        <p:nvPicPr>
          <p:cNvPr id="5" name="Content Placeholder 4" descr="A picture containing timepiece, object, table, water&#10;&#10;Description automatically generated">
            <a:extLst>
              <a:ext uri="{FF2B5EF4-FFF2-40B4-BE49-F238E27FC236}">
                <a16:creationId xmlns:a16="http://schemas.microsoft.com/office/drawing/2014/main" id="{D816F5C1-63D1-4574-A717-2D0284C213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913" y="1868557"/>
            <a:ext cx="4441927" cy="444192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84A31E-6F80-4679-96D6-80DDD5009FBC}"/>
              </a:ext>
            </a:extLst>
          </p:cNvPr>
          <p:cNvSpPr txBox="1"/>
          <p:nvPr/>
        </p:nvSpPr>
        <p:spPr>
          <a:xfrm>
            <a:off x="9018932" y="3429000"/>
            <a:ext cx="317306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latin typeface="+mj-lt"/>
              </a:rPr>
              <a:t>and increase</a:t>
            </a:r>
          </a:p>
          <a:p>
            <a:pPr algn="ctr"/>
            <a:r>
              <a:rPr lang="en-GB" sz="4400" b="1" dirty="0">
                <a:latin typeface="+mj-lt"/>
              </a:rPr>
              <a:t>productivity</a:t>
            </a:r>
          </a:p>
        </p:txBody>
      </p:sp>
    </p:spTree>
    <p:extLst>
      <p:ext uri="{BB962C8B-B14F-4D97-AF65-F5344CB8AC3E}">
        <p14:creationId xmlns:p14="http://schemas.microsoft.com/office/powerpoint/2010/main" val="2331924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D73D3-CF59-4187-850D-54DF0E117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87957" cy="213953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500" b="1" dirty="0"/>
              <a:t>Help relieve pressures of work</a:t>
            </a:r>
          </a:p>
        </p:txBody>
      </p:sp>
      <p:pic>
        <p:nvPicPr>
          <p:cNvPr id="5" name="Content Placeholder 4" descr="A picture containing person, person, photo, young&#10;&#10;Description automatically generated">
            <a:extLst>
              <a:ext uri="{FF2B5EF4-FFF2-40B4-BE49-F238E27FC236}">
                <a16:creationId xmlns:a16="http://schemas.microsoft.com/office/drawing/2014/main" id="{EF286750-4DCB-4B97-9D52-315B89C421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6" t="10580" r="20839" b="9703"/>
          <a:stretch/>
        </p:blipFill>
        <p:spPr>
          <a:xfrm>
            <a:off x="5916917" y="834887"/>
            <a:ext cx="3567614" cy="488273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0C9833-4E99-4FD5-AF59-7F899544AAC5}"/>
              </a:ext>
            </a:extLst>
          </p:cNvPr>
          <p:cNvSpPr txBox="1"/>
          <p:nvPr/>
        </p:nvSpPr>
        <p:spPr>
          <a:xfrm>
            <a:off x="1234108" y="2960783"/>
            <a:ext cx="38961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/>
              <a:t>Time-crunch stress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4BB06E-9DAF-44A0-A638-0BB299EA763F}"/>
              </a:ext>
            </a:extLst>
          </p:cNvPr>
          <p:cNvSpPr txBox="1"/>
          <p:nvPr/>
        </p:nvSpPr>
        <p:spPr>
          <a:xfrm>
            <a:off x="1234108" y="4459490"/>
            <a:ext cx="38961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/>
              <a:t>Just not enough hours in the day!</a:t>
            </a:r>
          </a:p>
        </p:txBody>
      </p:sp>
    </p:spTree>
    <p:extLst>
      <p:ext uri="{BB962C8B-B14F-4D97-AF65-F5344CB8AC3E}">
        <p14:creationId xmlns:p14="http://schemas.microsoft.com/office/powerpoint/2010/main" val="1085934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DFC778-31CB-45A4-87A9-AA7FF5DB7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014" y="1252539"/>
            <a:ext cx="4919588" cy="48785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05FF0F-81C7-4033-8A1B-CBFF2AA9E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677" y="343091"/>
            <a:ext cx="10515600" cy="1325563"/>
          </a:xfrm>
        </p:spPr>
        <p:txBody>
          <a:bodyPr/>
          <a:lstStyle/>
          <a:p>
            <a:r>
              <a:rPr lang="en-GB" b="1" dirty="0"/>
              <a:t>Quality time …….. a VA can be a lifeline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A87B8-3B76-4DB6-BA81-0834F7497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677" y="1825625"/>
            <a:ext cx="10515600" cy="43513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sz="2400" dirty="0"/>
              <a:t>Experts in their field – very often little training needed.</a:t>
            </a:r>
          </a:p>
          <a:p>
            <a:pPr>
              <a:spcAft>
                <a:spcPts val="1200"/>
              </a:spcAft>
            </a:pPr>
            <a:r>
              <a:rPr lang="en-GB" sz="2400" dirty="0"/>
              <a:t>Provide a flexible service – ad hock or more regular.</a:t>
            </a:r>
          </a:p>
          <a:p>
            <a:pPr>
              <a:spcAft>
                <a:spcPts val="1200"/>
              </a:spcAft>
            </a:pPr>
            <a:r>
              <a:rPr lang="en-GB" sz="2400" dirty="0"/>
              <a:t>Make effective use of time – increase focus.</a:t>
            </a:r>
          </a:p>
          <a:p>
            <a:pPr>
              <a:spcAft>
                <a:spcPts val="1200"/>
              </a:spcAft>
            </a:pPr>
            <a:r>
              <a:rPr lang="en-GB" sz="2400" dirty="0"/>
              <a:t>Create productivity – help you work more efficiently.</a:t>
            </a:r>
          </a:p>
          <a:p>
            <a:pPr>
              <a:spcAft>
                <a:spcPts val="1200"/>
              </a:spcAft>
            </a:pPr>
            <a:r>
              <a:rPr lang="en-GB" sz="2400" dirty="0"/>
              <a:t>Relieve pressure of work .</a:t>
            </a:r>
          </a:p>
          <a:p>
            <a:pPr>
              <a:spcAft>
                <a:spcPts val="1200"/>
              </a:spcAft>
            </a:pPr>
            <a:r>
              <a:rPr lang="en-GB" sz="2400" dirty="0"/>
              <a:t>Give the all valuable …… Me Time! </a:t>
            </a:r>
            <a:r>
              <a:rPr lang="en-GB" sz="2400" dirty="0">
                <a:sym typeface="Wingdings" panose="05000000000000000000" pitchFamily="2" charset="2"/>
              </a:rPr>
              <a:t> 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6922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1B4CD-3216-482B-A9A0-B06E10504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6840"/>
          </a:xfrm>
        </p:spPr>
        <p:txBody>
          <a:bodyPr>
            <a:normAutofit/>
          </a:bodyPr>
          <a:lstStyle/>
          <a:p>
            <a:pPr algn="ctr"/>
            <a:r>
              <a:rPr lang="en-GB" b="1" u="sng" dirty="0"/>
              <a:t>DIFFERENT TYPES OF VIRTUAL ASSISTANT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F71E1D-6C18-4444-90CD-E73388C38C13}"/>
              </a:ext>
            </a:extLst>
          </p:cNvPr>
          <p:cNvSpPr txBox="1"/>
          <p:nvPr/>
        </p:nvSpPr>
        <p:spPr>
          <a:xfrm>
            <a:off x="838199" y="1950192"/>
            <a:ext cx="473102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Media </a:t>
            </a: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Bookkeeping 	</a:t>
            </a:r>
          </a:p>
          <a:p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Entry  		</a:t>
            </a:r>
          </a:p>
          <a:p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Marketing Assistant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0ED13-CAF6-4113-8ACA-FC309A7C0A8C}"/>
              </a:ext>
            </a:extLst>
          </p:cNvPr>
          <p:cNvSpPr txBox="1"/>
          <p:nvPr/>
        </p:nvSpPr>
        <p:spPr>
          <a:xfrm>
            <a:off x="2536453" y="1226379"/>
            <a:ext cx="7235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I’ve selected these to broaden on over the next few slides.</a:t>
            </a:r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E097CF-1877-46AF-B516-C44902A49D78}"/>
              </a:ext>
            </a:extLst>
          </p:cNvPr>
          <p:cNvSpPr txBox="1"/>
          <p:nvPr/>
        </p:nvSpPr>
        <p:spPr>
          <a:xfrm>
            <a:off x="6184135" y="1950192"/>
            <a:ext cx="487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eCommerce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Assistant</a:t>
            </a:r>
          </a:p>
          <a:p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Niche Assistant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594648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B3514-9DBF-4308-B849-606225D99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859" y="446089"/>
            <a:ext cx="10515600" cy="981534"/>
          </a:xfrm>
        </p:spPr>
        <p:txBody>
          <a:bodyPr/>
          <a:lstStyle/>
          <a:p>
            <a:r>
              <a:rPr lang="en-GB" b="1" dirty="0"/>
              <a:t>Social Media</a:t>
            </a:r>
            <a:endParaRPr lang="en-GB" sz="2800" b="1" dirty="0"/>
          </a:p>
        </p:txBody>
      </p:sp>
      <p:pic>
        <p:nvPicPr>
          <p:cNvPr id="5" name="Content Placeholder 4" descr="Screen of a cell phone&#10;&#10;Description automatically generated">
            <a:extLst>
              <a:ext uri="{FF2B5EF4-FFF2-40B4-BE49-F238E27FC236}">
                <a16:creationId xmlns:a16="http://schemas.microsoft.com/office/drawing/2014/main" id="{04BD4820-92C2-48FD-ACB1-4328080F24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3" t="23150" r="9875" b="23301"/>
          <a:stretch/>
        </p:blipFill>
        <p:spPr>
          <a:xfrm>
            <a:off x="3011557" y="1873042"/>
            <a:ext cx="6066618" cy="411909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218DDB-AB57-46AB-8729-AFB1ACECCC50}"/>
              </a:ext>
            </a:extLst>
          </p:cNvPr>
          <p:cNvSpPr txBox="1"/>
          <p:nvPr/>
        </p:nvSpPr>
        <p:spPr>
          <a:xfrm>
            <a:off x="508272" y="2027624"/>
            <a:ext cx="25118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/>
              <a:t>Social Networking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19918B-268E-464A-B8EA-2EC6D95A0DB4}"/>
              </a:ext>
            </a:extLst>
          </p:cNvPr>
          <p:cNvSpPr txBox="1"/>
          <p:nvPr/>
        </p:nvSpPr>
        <p:spPr>
          <a:xfrm>
            <a:off x="9461291" y="4067739"/>
            <a:ext cx="20600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/>
              <a:t>Photo Sharing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07BB8C-F61A-4DBF-A149-330D0707E5F5}"/>
              </a:ext>
            </a:extLst>
          </p:cNvPr>
          <p:cNvSpPr txBox="1"/>
          <p:nvPr/>
        </p:nvSpPr>
        <p:spPr>
          <a:xfrm>
            <a:off x="9653810" y="2027623"/>
            <a:ext cx="1927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Micro Blogging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2D1195-6208-489D-B28C-ABFCD87C89C0}"/>
              </a:ext>
            </a:extLst>
          </p:cNvPr>
          <p:cNvSpPr txBox="1"/>
          <p:nvPr/>
        </p:nvSpPr>
        <p:spPr>
          <a:xfrm>
            <a:off x="809859" y="4147836"/>
            <a:ext cx="15084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/>
              <a:t>Vlogging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F57687-87B9-40B5-A21F-587626F41C2D}"/>
              </a:ext>
            </a:extLst>
          </p:cNvPr>
          <p:cNvSpPr txBox="1"/>
          <p:nvPr/>
        </p:nvSpPr>
        <p:spPr>
          <a:xfrm>
            <a:off x="676997" y="3116948"/>
            <a:ext cx="21743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Share Thoughts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4DB54E-7729-4014-8668-1B840E653E01}"/>
              </a:ext>
            </a:extLst>
          </p:cNvPr>
          <p:cNvSpPr txBox="1"/>
          <p:nvPr/>
        </p:nvSpPr>
        <p:spPr>
          <a:xfrm>
            <a:off x="9608181" y="5082116"/>
            <a:ext cx="18861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/>
              <a:t>Engagement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B0623A-DBA9-4D75-BDA3-3450E3F98C50}"/>
              </a:ext>
            </a:extLst>
          </p:cNvPr>
          <p:cNvSpPr txBox="1"/>
          <p:nvPr/>
        </p:nvSpPr>
        <p:spPr>
          <a:xfrm>
            <a:off x="401936" y="5082117"/>
            <a:ext cx="2324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Connecting People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1AB5F2-3206-4C00-AF63-4323832E752B}"/>
              </a:ext>
            </a:extLst>
          </p:cNvPr>
          <p:cNvSpPr txBox="1"/>
          <p:nvPr/>
        </p:nvSpPr>
        <p:spPr>
          <a:xfrm>
            <a:off x="9608181" y="3116948"/>
            <a:ext cx="1766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/>
              <a:t>Tagging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935CA4-36A6-49D8-B2C2-EFFFD7166BE4}"/>
              </a:ext>
            </a:extLst>
          </p:cNvPr>
          <p:cNvSpPr txBox="1"/>
          <p:nvPr/>
        </p:nvSpPr>
        <p:spPr>
          <a:xfrm>
            <a:off x="4392703" y="675246"/>
            <a:ext cx="27110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+mj-lt"/>
              </a:rPr>
              <a:t>marketing tasks</a:t>
            </a:r>
            <a:endParaRPr lang="en-GB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3816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295</Words>
  <Application>Microsoft Office PowerPoint</Application>
  <PresentationFormat>Widescreen</PresentationFormat>
  <Paragraphs>84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Document</vt:lpstr>
      <vt:lpstr>WHAT IS A VA  AND WHY USE ONE</vt:lpstr>
      <vt:lpstr>PowerPoint Presentation</vt:lpstr>
      <vt:lpstr>VA’s are homeworkers </vt:lpstr>
      <vt:lpstr> VA’s are experts in their field </vt:lpstr>
      <vt:lpstr>Making effective use of time </vt:lpstr>
      <vt:lpstr>Help relieve pressures of work</vt:lpstr>
      <vt:lpstr>Quality time …….. a VA can be a lifeline</vt:lpstr>
      <vt:lpstr>DIFFERENT TYPES OF VIRTUAL ASSISTANT</vt:lpstr>
      <vt:lpstr>Social Media</vt:lpstr>
      <vt:lpstr>Administration</vt:lpstr>
      <vt:lpstr>Bookkeeping</vt:lpstr>
      <vt:lpstr>eCommerce   </vt:lpstr>
      <vt:lpstr>Data Entry</vt:lpstr>
      <vt:lpstr>Research Assistant</vt:lpstr>
      <vt:lpstr>Marketing Assistant</vt:lpstr>
      <vt:lpstr>Niche</vt:lpstr>
      <vt:lpstr>Why struggle …. hire a VA!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VA  AND WHY USE ONE</dc:title>
  <dc:creator>Sharron Woodward</dc:creator>
  <cp:lastModifiedBy>Sharron Woodward</cp:lastModifiedBy>
  <cp:revision>53</cp:revision>
  <dcterms:created xsi:type="dcterms:W3CDTF">2020-10-08T09:20:20Z</dcterms:created>
  <dcterms:modified xsi:type="dcterms:W3CDTF">2020-10-14T20:30:41Z</dcterms:modified>
</cp:coreProperties>
</file>