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7.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8.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4"/>
  </p:sldMasterIdLst>
  <p:notesMasterIdLst>
    <p:notesMasterId r:id="rId31"/>
  </p:notesMasterIdLst>
  <p:handoutMasterIdLst>
    <p:handoutMasterId r:id="rId32"/>
  </p:handoutMasterIdLst>
  <p:sldIdLst>
    <p:sldId id="256" r:id="rId5"/>
    <p:sldId id="263" r:id="rId6"/>
    <p:sldId id="270" r:id="rId7"/>
    <p:sldId id="257" r:id="rId8"/>
    <p:sldId id="269" r:id="rId9"/>
    <p:sldId id="287" r:id="rId10"/>
    <p:sldId id="288" r:id="rId11"/>
    <p:sldId id="294" r:id="rId12"/>
    <p:sldId id="295" r:id="rId13"/>
    <p:sldId id="296" r:id="rId14"/>
    <p:sldId id="271" r:id="rId15"/>
    <p:sldId id="293" r:id="rId16"/>
    <p:sldId id="298" r:id="rId17"/>
    <p:sldId id="284" r:id="rId18"/>
    <p:sldId id="272" r:id="rId19"/>
    <p:sldId id="260" r:id="rId20"/>
    <p:sldId id="290" r:id="rId21"/>
    <p:sldId id="289" r:id="rId22"/>
    <p:sldId id="291" r:id="rId23"/>
    <p:sldId id="285" r:id="rId24"/>
    <p:sldId id="286" r:id="rId25"/>
    <p:sldId id="282" r:id="rId26"/>
    <p:sldId id="283" r:id="rId27"/>
    <p:sldId id="292" r:id="rId28"/>
    <p:sldId id="297" r:id="rId29"/>
    <p:sldId id="29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67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AF36B8-1BBB-4AA9-94BC-B67EC81AC1B3}" v="112" dt="2025-01-22T23:50:35.0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93" autoAdjust="0"/>
    <p:restoredTop sz="94660"/>
  </p:normalViewPr>
  <p:slideViewPr>
    <p:cSldViewPr snapToGrid="0">
      <p:cViewPr varScale="1">
        <p:scale>
          <a:sx n="78" d="100"/>
          <a:sy n="78" d="100"/>
        </p:scale>
        <p:origin x="92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60C281-7C20-4A86-BEA1-AD2ED73A662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US"/>
        </a:p>
      </dgm:t>
    </dgm:pt>
    <dgm:pt modelId="{FF178C97-11B2-4858-9C7D-477CFA3CBC80}">
      <dgm:prSet phldrT="[Text]"/>
      <dgm:spPr/>
      <dgm:t>
        <a:bodyPr/>
        <a:lstStyle/>
        <a:p>
          <a:r>
            <a:rPr lang="en-US" dirty="0"/>
            <a:t> </a:t>
          </a:r>
        </a:p>
      </dgm:t>
    </dgm:pt>
    <dgm:pt modelId="{924207D3-7CD5-4BBD-85B4-02C0CD9DFA5A}" type="parTrans" cxnId="{FF6AFA16-07A5-4979-BDDE-ECF138D10458}">
      <dgm:prSet/>
      <dgm:spPr/>
      <dgm:t>
        <a:bodyPr/>
        <a:lstStyle/>
        <a:p>
          <a:endParaRPr lang="en-US"/>
        </a:p>
      </dgm:t>
    </dgm:pt>
    <dgm:pt modelId="{6A5C2655-71FD-4D30-9F98-5E057354D797}" type="sibTrans" cxnId="{FF6AFA16-07A5-4979-BDDE-ECF138D10458}">
      <dgm:prSet/>
      <dgm:spPr/>
      <dgm:t>
        <a:bodyPr/>
        <a:lstStyle/>
        <a:p>
          <a:endParaRPr lang="en-US"/>
        </a:p>
      </dgm:t>
    </dgm:pt>
    <dgm:pt modelId="{1CA01CAC-6573-40BE-90A2-A1CBC7F5BCE2}">
      <dgm:prSet phldrT="[Text]" custT="1"/>
      <dgm:spPr/>
      <dgm:t>
        <a:bodyPr/>
        <a:lstStyle/>
        <a:p>
          <a:pPr>
            <a:buFontTx/>
            <a:buNone/>
          </a:pPr>
          <a:r>
            <a:rPr lang="en-US" sz="2400" b="1" spc="130" baseline="0" dirty="0">
              <a:latin typeface="+mj-lt"/>
            </a:rPr>
            <a:t>CONTEXTUALIZING TREATMENT</a:t>
          </a:r>
        </a:p>
      </dgm:t>
    </dgm:pt>
    <dgm:pt modelId="{779107E4-44F8-4D48-A180-2CF02D2F6542}" type="parTrans" cxnId="{10CC8559-466B-421C-8597-4775AB3E823D}">
      <dgm:prSet/>
      <dgm:spPr/>
      <dgm:t>
        <a:bodyPr/>
        <a:lstStyle/>
        <a:p>
          <a:endParaRPr lang="en-US"/>
        </a:p>
      </dgm:t>
    </dgm:pt>
    <dgm:pt modelId="{2E0488B5-BFCB-45C1-8E4D-5BE8646279CD}" type="sibTrans" cxnId="{10CC8559-466B-421C-8597-4775AB3E823D}">
      <dgm:prSet/>
      <dgm:spPr/>
      <dgm:t>
        <a:bodyPr/>
        <a:lstStyle/>
        <a:p>
          <a:endParaRPr lang="en-US"/>
        </a:p>
      </dgm:t>
    </dgm:pt>
    <dgm:pt modelId="{5BB60EB8-E5FD-4D2A-A285-05AD4556B106}">
      <dgm:prSet phldrT="[Text]" custT="1"/>
      <dgm:spPr/>
      <dgm:t>
        <a:bodyPr/>
        <a:lstStyle/>
        <a:p>
          <a:pPr>
            <a:buFontTx/>
            <a:buNone/>
          </a:pPr>
          <a:r>
            <a:rPr lang="en-US" sz="2400" b="0" spc="130" baseline="0" dirty="0">
              <a:latin typeface="+mn-lt"/>
            </a:rPr>
            <a:t>		power + positionality</a:t>
          </a:r>
        </a:p>
      </dgm:t>
    </dgm:pt>
    <dgm:pt modelId="{A7BAB659-D6E0-4F49-A072-C7FD1586E0FA}" type="parTrans" cxnId="{B2FE6486-F0B0-469A-923C-838D14E8B5FE}">
      <dgm:prSet/>
      <dgm:spPr/>
      <dgm:t>
        <a:bodyPr/>
        <a:lstStyle/>
        <a:p>
          <a:endParaRPr lang="en-US"/>
        </a:p>
      </dgm:t>
    </dgm:pt>
    <dgm:pt modelId="{F6298B08-274F-4A80-8DB8-4B04E661D578}" type="sibTrans" cxnId="{B2FE6486-F0B0-469A-923C-838D14E8B5FE}">
      <dgm:prSet/>
      <dgm:spPr/>
      <dgm:t>
        <a:bodyPr/>
        <a:lstStyle/>
        <a:p>
          <a:endParaRPr lang="en-US"/>
        </a:p>
      </dgm:t>
    </dgm:pt>
    <dgm:pt modelId="{F60D1590-1A21-4671-AAEF-CF2EFA83F1D8}">
      <dgm:prSet phldrT="[Text]"/>
      <dgm:spPr/>
      <dgm:t>
        <a:bodyPr/>
        <a:lstStyle/>
        <a:p>
          <a:r>
            <a:rPr lang="en-US" dirty="0"/>
            <a:t> </a:t>
          </a:r>
        </a:p>
      </dgm:t>
    </dgm:pt>
    <dgm:pt modelId="{A7513C22-8F0A-4BFF-B6AD-6F5294300C9E}" type="parTrans" cxnId="{77E85C39-C2F3-45D4-95F4-8D90BD6BEF7D}">
      <dgm:prSet/>
      <dgm:spPr/>
      <dgm:t>
        <a:bodyPr/>
        <a:lstStyle/>
        <a:p>
          <a:endParaRPr lang="en-US"/>
        </a:p>
      </dgm:t>
    </dgm:pt>
    <dgm:pt modelId="{F0D0B547-CC73-4EFA-BD0E-C3106609371E}" type="sibTrans" cxnId="{77E85C39-C2F3-45D4-95F4-8D90BD6BEF7D}">
      <dgm:prSet/>
      <dgm:spPr/>
      <dgm:t>
        <a:bodyPr/>
        <a:lstStyle/>
        <a:p>
          <a:endParaRPr lang="en-US"/>
        </a:p>
      </dgm:t>
    </dgm:pt>
    <dgm:pt modelId="{E9A5BE90-B630-4866-A565-CB3F2A6BEE42}">
      <dgm:prSet phldrT="[Text]" custT="1"/>
      <dgm:spPr/>
      <dgm:t>
        <a:bodyPr/>
        <a:lstStyle/>
        <a:p>
          <a:pPr algn="l">
            <a:buFontTx/>
            <a:buNone/>
          </a:pPr>
          <a:r>
            <a:rPr lang="en-US" sz="2400" b="1" spc="130" baseline="0" dirty="0">
              <a:latin typeface="+mj-lt"/>
            </a:rPr>
            <a:t>TOWARD A RELATIONAL STANCE</a:t>
          </a:r>
          <a:endParaRPr lang="en-US" sz="2400" i="1" spc="130" baseline="0" dirty="0"/>
        </a:p>
      </dgm:t>
    </dgm:pt>
    <dgm:pt modelId="{0410097C-E1BB-496C-BBA8-B62A8F4EFDED}" type="parTrans" cxnId="{5D2E19B1-DBF0-47B2-B81B-BFD313622965}">
      <dgm:prSet/>
      <dgm:spPr/>
      <dgm:t>
        <a:bodyPr/>
        <a:lstStyle/>
        <a:p>
          <a:endParaRPr lang="en-US"/>
        </a:p>
      </dgm:t>
    </dgm:pt>
    <dgm:pt modelId="{4F551477-0085-4FFC-B2F0-068B6A2ED781}" type="sibTrans" cxnId="{5D2E19B1-DBF0-47B2-B81B-BFD313622965}">
      <dgm:prSet/>
      <dgm:spPr/>
      <dgm:t>
        <a:bodyPr/>
        <a:lstStyle/>
        <a:p>
          <a:endParaRPr lang="en-US"/>
        </a:p>
      </dgm:t>
    </dgm:pt>
    <dgm:pt modelId="{6CF0849D-C6A1-4651-9684-D98745CC045E}">
      <dgm:prSet phldrT="[Text]" custT="1"/>
      <dgm:spPr/>
      <dgm:t>
        <a:bodyPr/>
        <a:lstStyle/>
        <a:p>
          <a:pPr>
            <a:buFontTx/>
            <a:buNone/>
          </a:pPr>
          <a:r>
            <a:rPr lang="en-US" sz="2400" dirty="0"/>
            <a:t>		attending stage + embodied presence</a:t>
          </a:r>
        </a:p>
      </dgm:t>
    </dgm:pt>
    <dgm:pt modelId="{A7F69418-EFAD-4719-830F-1206B76E816F}" type="parTrans" cxnId="{DAE6EF7C-52F6-416B-9B5B-0EB8E66A0B47}">
      <dgm:prSet/>
      <dgm:spPr/>
      <dgm:t>
        <a:bodyPr/>
        <a:lstStyle/>
        <a:p>
          <a:endParaRPr lang="en-US"/>
        </a:p>
      </dgm:t>
    </dgm:pt>
    <dgm:pt modelId="{8F62ECA3-E640-4C52-B4A4-F172812B437E}" type="sibTrans" cxnId="{DAE6EF7C-52F6-416B-9B5B-0EB8E66A0B47}">
      <dgm:prSet/>
      <dgm:spPr/>
      <dgm:t>
        <a:bodyPr/>
        <a:lstStyle/>
        <a:p>
          <a:endParaRPr lang="en-US"/>
        </a:p>
      </dgm:t>
    </dgm:pt>
    <dgm:pt modelId="{5E8C7A7F-04BB-417E-A1CF-E6280DC6B12D}">
      <dgm:prSet phldrT="[Text]" custT="1"/>
      <dgm:spPr/>
      <dgm:t>
        <a:bodyPr/>
        <a:lstStyle/>
        <a:p>
          <a:pPr>
            <a:buFontTx/>
            <a:buNone/>
          </a:pPr>
          <a:r>
            <a:rPr lang="en-US" sz="2400" dirty="0"/>
            <a:t>		the therapeutic relationship</a:t>
          </a:r>
        </a:p>
      </dgm:t>
    </dgm:pt>
    <dgm:pt modelId="{1AD30A6D-5E55-4663-AE20-DE9398567796}" type="parTrans" cxnId="{5CFF4184-7095-497D-A235-919FC1FE16DC}">
      <dgm:prSet/>
      <dgm:spPr/>
      <dgm:t>
        <a:bodyPr/>
        <a:lstStyle/>
        <a:p>
          <a:endParaRPr lang="en-US"/>
        </a:p>
      </dgm:t>
    </dgm:pt>
    <dgm:pt modelId="{8D8416A5-538B-4AC0-98AF-4664D82F47F9}" type="sibTrans" cxnId="{5CFF4184-7095-497D-A235-919FC1FE16DC}">
      <dgm:prSet/>
      <dgm:spPr/>
      <dgm:t>
        <a:bodyPr/>
        <a:lstStyle/>
        <a:p>
          <a:endParaRPr lang="en-US"/>
        </a:p>
      </dgm:t>
    </dgm:pt>
    <dgm:pt modelId="{F4D23978-DC15-49F9-AABC-9EA0DBA0DC22}">
      <dgm:prSet phldrT="[Text]"/>
      <dgm:spPr>
        <a:solidFill>
          <a:srgbClr val="EF673D"/>
        </a:solidFill>
        <a:ln>
          <a:noFill/>
        </a:ln>
      </dgm:spPr>
      <dgm:t>
        <a:bodyPr/>
        <a:lstStyle/>
        <a:p>
          <a:endParaRPr lang="en-US" dirty="0"/>
        </a:p>
      </dgm:t>
    </dgm:pt>
    <dgm:pt modelId="{A0FDCA30-1169-41D1-9D96-B20B5025483F}" type="parTrans" cxnId="{C3D5473B-A651-47B0-B643-620315411B2D}">
      <dgm:prSet/>
      <dgm:spPr/>
      <dgm:t>
        <a:bodyPr/>
        <a:lstStyle/>
        <a:p>
          <a:endParaRPr lang="en-US"/>
        </a:p>
      </dgm:t>
    </dgm:pt>
    <dgm:pt modelId="{2C84CA1B-3432-4DAD-B6C8-FE1FBC8B629E}" type="sibTrans" cxnId="{C3D5473B-A651-47B0-B643-620315411B2D}">
      <dgm:prSet/>
      <dgm:spPr/>
      <dgm:t>
        <a:bodyPr/>
        <a:lstStyle/>
        <a:p>
          <a:endParaRPr lang="en-US"/>
        </a:p>
      </dgm:t>
    </dgm:pt>
    <dgm:pt modelId="{3710E2F0-2586-42FC-A7D8-6382B9ABE576}">
      <dgm:prSet phldrT="[Text]"/>
      <dgm:spPr>
        <a:solidFill>
          <a:schemeClr val="accent1">
            <a:lumMod val="20000"/>
            <a:lumOff val="80000"/>
          </a:schemeClr>
        </a:solidFill>
        <a:ln>
          <a:noFill/>
        </a:ln>
      </dgm:spPr>
      <dgm:t>
        <a:bodyPr/>
        <a:lstStyle/>
        <a:p>
          <a:endParaRPr lang="en-US" dirty="0"/>
        </a:p>
      </dgm:t>
    </dgm:pt>
    <dgm:pt modelId="{A9A79BC7-7C14-4B46-91DA-908028B5AC8C}" type="parTrans" cxnId="{06341CB1-F036-4D6A-A247-A50063AF0AD4}">
      <dgm:prSet/>
      <dgm:spPr/>
      <dgm:t>
        <a:bodyPr/>
        <a:lstStyle/>
        <a:p>
          <a:endParaRPr lang="en-US"/>
        </a:p>
      </dgm:t>
    </dgm:pt>
    <dgm:pt modelId="{0546F6BB-6363-4D51-9A86-06E1ED84200D}" type="sibTrans" cxnId="{06341CB1-F036-4D6A-A247-A50063AF0AD4}">
      <dgm:prSet/>
      <dgm:spPr/>
      <dgm:t>
        <a:bodyPr/>
        <a:lstStyle/>
        <a:p>
          <a:endParaRPr lang="en-US"/>
        </a:p>
      </dgm:t>
    </dgm:pt>
    <dgm:pt modelId="{1E879806-EE9D-4F5C-9896-52F316D020AE}">
      <dgm:prSet/>
      <dgm:spPr/>
      <dgm:t>
        <a:bodyPr/>
        <a:lstStyle/>
        <a:p>
          <a:endParaRPr lang="en-US"/>
        </a:p>
      </dgm:t>
    </dgm:pt>
    <dgm:pt modelId="{A80DAFC3-A906-42D9-9853-ADFFA26D8E87}" type="parTrans" cxnId="{5AF14F38-1274-4403-8582-E18B405C35B1}">
      <dgm:prSet/>
      <dgm:spPr/>
      <dgm:t>
        <a:bodyPr/>
        <a:lstStyle/>
        <a:p>
          <a:endParaRPr lang="en-US"/>
        </a:p>
      </dgm:t>
    </dgm:pt>
    <dgm:pt modelId="{E59FFEDC-B1E6-4FBE-AED5-B31E98C3C932}" type="sibTrans" cxnId="{5AF14F38-1274-4403-8582-E18B405C35B1}">
      <dgm:prSet/>
      <dgm:spPr/>
      <dgm:t>
        <a:bodyPr/>
        <a:lstStyle/>
        <a:p>
          <a:endParaRPr lang="en-US"/>
        </a:p>
      </dgm:t>
    </dgm:pt>
    <dgm:pt modelId="{8229EEB5-254B-4D6F-BDD6-7DDE75E7B912}">
      <dgm:prSet custT="1"/>
      <dgm:spPr/>
      <dgm:t>
        <a:bodyPr/>
        <a:lstStyle/>
        <a:p>
          <a:pPr algn="l">
            <a:buFontTx/>
            <a:buNone/>
          </a:pPr>
          <a:r>
            <a:rPr lang="en-US" sz="2400" i="0" spc="100" baseline="0" dirty="0"/>
            <a:t>		treatment</a:t>
          </a:r>
          <a:r>
            <a:rPr lang="en-US" sz="2400" i="1" spc="100" baseline="0" dirty="0"/>
            <a:t> </a:t>
          </a:r>
          <a:r>
            <a:rPr lang="en-US" sz="2400" i="0" spc="100" baseline="0" dirty="0"/>
            <a:t>values + priorities</a:t>
          </a:r>
        </a:p>
      </dgm:t>
    </dgm:pt>
    <dgm:pt modelId="{C25A98E4-64D0-430F-B306-11D41F15353A}" type="parTrans" cxnId="{6BB3850B-E5B1-4BE3-98F0-F3C3BCD46E07}">
      <dgm:prSet/>
      <dgm:spPr/>
      <dgm:t>
        <a:bodyPr/>
        <a:lstStyle/>
        <a:p>
          <a:endParaRPr lang="en-US"/>
        </a:p>
      </dgm:t>
    </dgm:pt>
    <dgm:pt modelId="{B503EA34-51ED-45CF-96D7-256EC03398CC}" type="sibTrans" cxnId="{6BB3850B-E5B1-4BE3-98F0-F3C3BCD46E07}">
      <dgm:prSet/>
      <dgm:spPr/>
      <dgm:t>
        <a:bodyPr/>
        <a:lstStyle/>
        <a:p>
          <a:endParaRPr lang="en-US"/>
        </a:p>
      </dgm:t>
    </dgm:pt>
    <dgm:pt modelId="{3CCEE2D4-0173-4B66-8205-92A20A1E2D70}">
      <dgm:prSet phldrT="[Text]"/>
      <dgm:spPr>
        <a:solidFill>
          <a:srgbClr val="EF673D"/>
        </a:solidFill>
        <a:ln>
          <a:noFill/>
        </a:ln>
      </dgm:spPr>
      <dgm:t>
        <a:bodyPr/>
        <a:lstStyle/>
        <a:p>
          <a:endParaRPr lang="en-US" dirty="0"/>
        </a:p>
      </dgm:t>
    </dgm:pt>
    <dgm:pt modelId="{2E0D6D2E-0950-45E2-B98C-6D67ACE12522}" type="parTrans" cxnId="{416D528D-45CA-4C7D-A57E-C1930D21779A}">
      <dgm:prSet/>
      <dgm:spPr/>
      <dgm:t>
        <a:bodyPr/>
        <a:lstStyle/>
        <a:p>
          <a:endParaRPr lang="en-US"/>
        </a:p>
      </dgm:t>
    </dgm:pt>
    <dgm:pt modelId="{81C85AE9-2834-441B-9227-096B6AA3A8D3}" type="sibTrans" cxnId="{416D528D-45CA-4C7D-A57E-C1930D21779A}">
      <dgm:prSet/>
      <dgm:spPr/>
      <dgm:t>
        <a:bodyPr/>
        <a:lstStyle/>
        <a:p>
          <a:endParaRPr lang="en-US"/>
        </a:p>
      </dgm:t>
    </dgm:pt>
    <dgm:pt modelId="{8FDF8F09-1B9A-4617-8B05-05210ED4E0A2}">
      <dgm:prSet phldrT="[Text]"/>
      <dgm:spPr>
        <a:solidFill>
          <a:schemeClr val="accent1">
            <a:lumMod val="20000"/>
            <a:lumOff val="80000"/>
          </a:schemeClr>
        </a:solidFill>
        <a:ln>
          <a:noFill/>
        </a:ln>
      </dgm:spPr>
      <dgm:t>
        <a:bodyPr/>
        <a:lstStyle/>
        <a:p>
          <a:endParaRPr lang="en-US" dirty="0"/>
        </a:p>
      </dgm:t>
    </dgm:pt>
    <dgm:pt modelId="{0FD0F479-E06A-487A-A3E3-FDC92D29AB93}" type="parTrans" cxnId="{1DCBFED2-1C3E-45CE-A9E3-3CE60C406F0D}">
      <dgm:prSet/>
      <dgm:spPr/>
      <dgm:t>
        <a:bodyPr/>
        <a:lstStyle/>
        <a:p>
          <a:endParaRPr lang="en-US"/>
        </a:p>
      </dgm:t>
    </dgm:pt>
    <dgm:pt modelId="{5F4DC823-0FCB-4420-A8B8-2A9AC9295F5D}" type="sibTrans" cxnId="{1DCBFED2-1C3E-45CE-A9E3-3CE60C406F0D}">
      <dgm:prSet/>
      <dgm:spPr/>
      <dgm:t>
        <a:bodyPr/>
        <a:lstStyle/>
        <a:p>
          <a:endParaRPr lang="en-US"/>
        </a:p>
      </dgm:t>
    </dgm:pt>
    <dgm:pt modelId="{FECD0902-960F-444D-966B-DE60CA036599}">
      <dgm:prSet phldrT="[Text]" custT="1"/>
      <dgm:spPr/>
      <dgm:t>
        <a:bodyPr/>
        <a:lstStyle/>
        <a:p>
          <a:pPr>
            <a:buFontTx/>
            <a:buNone/>
          </a:pPr>
          <a:r>
            <a:rPr lang="en-US" sz="2400" b="0" spc="130" baseline="0" dirty="0">
              <a:latin typeface="+mn-lt"/>
            </a:rPr>
            <a:t>		psychiatric / philosophical / sociocultural frames</a:t>
          </a:r>
          <a:endParaRPr lang="en-US" sz="2400" dirty="0"/>
        </a:p>
      </dgm:t>
    </dgm:pt>
    <dgm:pt modelId="{10C8FC64-8E83-472B-BD27-BD6993F89F43}" type="parTrans" cxnId="{D295B261-A4DF-4E34-9E7F-A655A7E3C199}">
      <dgm:prSet/>
      <dgm:spPr/>
      <dgm:t>
        <a:bodyPr/>
        <a:lstStyle/>
        <a:p>
          <a:endParaRPr lang="en-US"/>
        </a:p>
      </dgm:t>
    </dgm:pt>
    <dgm:pt modelId="{9A422BEF-A242-4A03-A447-DB666D90D488}" type="sibTrans" cxnId="{D295B261-A4DF-4E34-9E7F-A655A7E3C199}">
      <dgm:prSet/>
      <dgm:spPr/>
      <dgm:t>
        <a:bodyPr/>
        <a:lstStyle/>
        <a:p>
          <a:endParaRPr lang="en-US"/>
        </a:p>
      </dgm:t>
    </dgm:pt>
    <dgm:pt modelId="{5989BF54-F7FE-4AB2-8D19-2FACF87B6092}" type="pres">
      <dgm:prSet presAssocID="{2A60C281-7C20-4A86-BEA1-AD2ED73A6626}" presName="linearFlow" presStyleCnt="0">
        <dgm:presLayoutVars>
          <dgm:dir/>
          <dgm:animLvl val="lvl"/>
          <dgm:resizeHandles val="exact"/>
        </dgm:presLayoutVars>
      </dgm:prSet>
      <dgm:spPr/>
    </dgm:pt>
    <dgm:pt modelId="{E039CD49-5F55-4EF7-9CAF-953982C2D554}" type="pres">
      <dgm:prSet presAssocID="{FF178C97-11B2-4858-9C7D-477CFA3CBC80}" presName="composite" presStyleCnt="0"/>
      <dgm:spPr/>
    </dgm:pt>
    <dgm:pt modelId="{DF9AC6B8-B014-43CE-B5A5-BD9C5C4B14A1}" type="pres">
      <dgm:prSet presAssocID="{FF178C97-11B2-4858-9C7D-477CFA3CBC80}" presName="parentText" presStyleLbl="alignNode1" presStyleIdx="0" presStyleCnt="7">
        <dgm:presLayoutVars>
          <dgm:chMax val="1"/>
          <dgm:bulletEnabled val="1"/>
        </dgm:presLayoutVars>
      </dgm:prSet>
      <dgm:spPr/>
    </dgm:pt>
    <dgm:pt modelId="{26C9FF86-2433-468C-8959-783E6D3D4BFF}" type="pres">
      <dgm:prSet presAssocID="{FF178C97-11B2-4858-9C7D-477CFA3CBC80}" presName="descendantText" presStyleLbl="alignAcc1" presStyleIdx="0" presStyleCnt="7" custScaleY="100000" custLinFactNeighborY="3756">
        <dgm:presLayoutVars>
          <dgm:bulletEnabled val="1"/>
        </dgm:presLayoutVars>
      </dgm:prSet>
      <dgm:spPr/>
    </dgm:pt>
    <dgm:pt modelId="{48AB01FB-E846-4AEA-B2AB-9A92D58F014A}" type="pres">
      <dgm:prSet presAssocID="{6A5C2655-71FD-4D30-9F98-5E057354D797}" presName="sp" presStyleCnt="0"/>
      <dgm:spPr/>
    </dgm:pt>
    <dgm:pt modelId="{53FFC394-5183-43A3-94D4-86AD4B1A9C8F}" type="pres">
      <dgm:prSet presAssocID="{8FDF8F09-1B9A-4617-8B05-05210ED4E0A2}" presName="composite" presStyleCnt="0"/>
      <dgm:spPr/>
    </dgm:pt>
    <dgm:pt modelId="{B11BD34F-6136-4745-8604-7FBDA779E67C}" type="pres">
      <dgm:prSet presAssocID="{8FDF8F09-1B9A-4617-8B05-05210ED4E0A2}" presName="parentText" presStyleLbl="alignNode1" presStyleIdx="1" presStyleCnt="7">
        <dgm:presLayoutVars>
          <dgm:chMax val="1"/>
          <dgm:bulletEnabled val="1"/>
        </dgm:presLayoutVars>
      </dgm:prSet>
      <dgm:spPr/>
    </dgm:pt>
    <dgm:pt modelId="{4F05C41E-4A93-45CB-9030-AB54F2E73D65}" type="pres">
      <dgm:prSet presAssocID="{8FDF8F09-1B9A-4617-8B05-05210ED4E0A2}" presName="descendantText" presStyleLbl="alignAcc1" presStyleIdx="1" presStyleCnt="7">
        <dgm:presLayoutVars>
          <dgm:bulletEnabled val="1"/>
        </dgm:presLayoutVars>
      </dgm:prSet>
      <dgm:spPr/>
    </dgm:pt>
    <dgm:pt modelId="{44147BAE-F254-4E13-8590-9FFABB8C2EC9}" type="pres">
      <dgm:prSet presAssocID="{5F4DC823-0FCB-4420-A8B8-2A9AC9295F5D}" presName="sp" presStyleCnt="0"/>
      <dgm:spPr/>
    </dgm:pt>
    <dgm:pt modelId="{E0DF999C-A0FE-40F0-B3FB-5C6298B6D781}" type="pres">
      <dgm:prSet presAssocID="{3CCEE2D4-0173-4B66-8205-92A20A1E2D70}" presName="composite" presStyleCnt="0"/>
      <dgm:spPr/>
    </dgm:pt>
    <dgm:pt modelId="{87678613-3DFB-41BB-B60F-B5F126EE78F0}" type="pres">
      <dgm:prSet presAssocID="{3CCEE2D4-0173-4B66-8205-92A20A1E2D70}" presName="parentText" presStyleLbl="alignNode1" presStyleIdx="2" presStyleCnt="7">
        <dgm:presLayoutVars>
          <dgm:chMax val="1"/>
          <dgm:bulletEnabled val="1"/>
        </dgm:presLayoutVars>
      </dgm:prSet>
      <dgm:spPr/>
    </dgm:pt>
    <dgm:pt modelId="{C50E0387-9C13-4101-ADF9-8441BC33CB2F}" type="pres">
      <dgm:prSet presAssocID="{3CCEE2D4-0173-4B66-8205-92A20A1E2D70}" presName="descendantText" presStyleLbl="alignAcc1" presStyleIdx="2" presStyleCnt="7">
        <dgm:presLayoutVars>
          <dgm:bulletEnabled val="1"/>
        </dgm:presLayoutVars>
      </dgm:prSet>
      <dgm:spPr/>
    </dgm:pt>
    <dgm:pt modelId="{8EEEB8FC-81BF-4561-9566-DB167868DBA0}" type="pres">
      <dgm:prSet presAssocID="{81C85AE9-2834-441B-9227-096B6AA3A8D3}" presName="sp" presStyleCnt="0"/>
      <dgm:spPr/>
    </dgm:pt>
    <dgm:pt modelId="{3BA000C8-67F5-4219-9EE0-8BF7CB04AC48}" type="pres">
      <dgm:prSet presAssocID="{F60D1590-1A21-4671-AAEF-CF2EFA83F1D8}" presName="composite" presStyleCnt="0"/>
      <dgm:spPr/>
    </dgm:pt>
    <dgm:pt modelId="{3E2B80D4-B214-42B3-BB53-83D1D5026A48}" type="pres">
      <dgm:prSet presAssocID="{F60D1590-1A21-4671-AAEF-CF2EFA83F1D8}" presName="parentText" presStyleLbl="alignNode1" presStyleIdx="3" presStyleCnt="7">
        <dgm:presLayoutVars>
          <dgm:chMax val="1"/>
          <dgm:bulletEnabled val="1"/>
        </dgm:presLayoutVars>
      </dgm:prSet>
      <dgm:spPr/>
    </dgm:pt>
    <dgm:pt modelId="{28D7BB55-A18D-447C-88B8-5347ABCE4898}" type="pres">
      <dgm:prSet presAssocID="{F60D1590-1A21-4671-AAEF-CF2EFA83F1D8}" presName="descendantText" presStyleLbl="alignAcc1" presStyleIdx="3" presStyleCnt="7">
        <dgm:presLayoutVars>
          <dgm:bulletEnabled val="1"/>
        </dgm:presLayoutVars>
      </dgm:prSet>
      <dgm:spPr/>
    </dgm:pt>
    <dgm:pt modelId="{EA96C36E-A007-45B9-83CF-B3354A0E5EE1}" type="pres">
      <dgm:prSet presAssocID="{F0D0B547-CC73-4EFA-BD0E-C3106609371E}" presName="sp" presStyleCnt="0"/>
      <dgm:spPr/>
    </dgm:pt>
    <dgm:pt modelId="{584C5480-5A86-4127-BB1D-4020FD1732F0}" type="pres">
      <dgm:prSet presAssocID="{3710E2F0-2586-42FC-A7D8-6382B9ABE576}" presName="composite" presStyleCnt="0"/>
      <dgm:spPr/>
    </dgm:pt>
    <dgm:pt modelId="{E1CD3448-DCCC-47C8-949A-C22B6F5A7DFC}" type="pres">
      <dgm:prSet presAssocID="{3710E2F0-2586-42FC-A7D8-6382B9ABE576}" presName="parentText" presStyleLbl="alignNode1" presStyleIdx="4" presStyleCnt="7">
        <dgm:presLayoutVars>
          <dgm:chMax val="1"/>
          <dgm:bulletEnabled val="1"/>
        </dgm:presLayoutVars>
      </dgm:prSet>
      <dgm:spPr/>
    </dgm:pt>
    <dgm:pt modelId="{F805FDD4-A9FB-4C4A-A0C6-6DA18A62CAA8}" type="pres">
      <dgm:prSet presAssocID="{3710E2F0-2586-42FC-A7D8-6382B9ABE576}" presName="descendantText" presStyleLbl="alignAcc1" presStyleIdx="4" presStyleCnt="7">
        <dgm:presLayoutVars>
          <dgm:bulletEnabled val="1"/>
        </dgm:presLayoutVars>
      </dgm:prSet>
      <dgm:spPr/>
    </dgm:pt>
    <dgm:pt modelId="{2021B52D-93D2-4EA9-8151-26BE0D6C9B17}" type="pres">
      <dgm:prSet presAssocID="{0546F6BB-6363-4D51-9A86-06E1ED84200D}" presName="sp" presStyleCnt="0"/>
      <dgm:spPr/>
    </dgm:pt>
    <dgm:pt modelId="{A25DA43D-0858-4C22-9A68-4C79599ECC8A}" type="pres">
      <dgm:prSet presAssocID="{F4D23978-DC15-49F9-AABC-9EA0DBA0DC22}" presName="composite" presStyleCnt="0"/>
      <dgm:spPr/>
    </dgm:pt>
    <dgm:pt modelId="{97E62C2F-8674-44EC-801F-F616F32CC8F5}" type="pres">
      <dgm:prSet presAssocID="{F4D23978-DC15-49F9-AABC-9EA0DBA0DC22}" presName="parentText" presStyleLbl="alignNode1" presStyleIdx="5" presStyleCnt="7">
        <dgm:presLayoutVars>
          <dgm:chMax val="1"/>
          <dgm:bulletEnabled val="1"/>
        </dgm:presLayoutVars>
      </dgm:prSet>
      <dgm:spPr/>
    </dgm:pt>
    <dgm:pt modelId="{028262AD-D96C-4792-A3F3-6BBD0B487560}" type="pres">
      <dgm:prSet presAssocID="{F4D23978-DC15-49F9-AABC-9EA0DBA0DC22}" presName="descendantText" presStyleLbl="alignAcc1" presStyleIdx="5" presStyleCnt="7">
        <dgm:presLayoutVars>
          <dgm:bulletEnabled val="1"/>
        </dgm:presLayoutVars>
      </dgm:prSet>
      <dgm:spPr/>
    </dgm:pt>
    <dgm:pt modelId="{4FD42D14-A9F8-4F30-9146-124BF21FC286}" type="pres">
      <dgm:prSet presAssocID="{2C84CA1B-3432-4DAD-B6C8-FE1FBC8B629E}" presName="sp" presStyleCnt="0"/>
      <dgm:spPr/>
    </dgm:pt>
    <dgm:pt modelId="{D651A00F-3484-4820-B3BE-9880BDAB2FE8}" type="pres">
      <dgm:prSet presAssocID="{1E879806-EE9D-4F5C-9896-52F316D020AE}" presName="composite" presStyleCnt="0"/>
      <dgm:spPr/>
    </dgm:pt>
    <dgm:pt modelId="{2BFF9B7C-9B7C-45C7-887B-CB4BEDD90217}" type="pres">
      <dgm:prSet presAssocID="{1E879806-EE9D-4F5C-9896-52F316D020AE}" presName="parentText" presStyleLbl="alignNode1" presStyleIdx="6" presStyleCnt="7">
        <dgm:presLayoutVars>
          <dgm:chMax val="1"/>
          <dgm:bulletEnabled val="1"/>
        </dgm:presLayoutVars>
      </dgm:prSet>
      <dgm:spPr/>
    </dgm:pt>
    <dgm:pt modelId="{EC751696-F19E-43DC-984D-175366A7825F}" type="pres">
      <dgm:prSet presAssocID="{1E879806-EE9D-4F5C-9896-52F316D020AE}" presName="descendantText" presStyleLbl="alignAcc1" presStyleIdx="6" presStyleCnt="7">
        <dgm:presLayoutVars>
          <dgm:bulletEnabled val="1"/>
        </dgm:presLayoutVars>
      </dgm:prSet>
      <dgm:spPr/>
    </dgm:pt>
  </dgm:ptLst>
  <dgm:cxnLst>
    <dgm:cxn modelId="{F01FAF08-7CA3-41B4-900C-6B16C7383BF3}" type="presOf" srcId="{F4D23978-DC15-49F9-AABC-9EA0DBA0DC22}" destId="{97E62C2F-8674-44EC-801F-F616F32CC8F5}" srcOrd="0" destOrd="0" presId="urn:microsoft.com/office/officeart/2005/8/layout/chevron2"/>
    <dgm:cxn modelId="{6BB3850B-E5B1-4BE3-98F0-F3C3BCD46E07}" srcId="{1E879806-EE9D-4F5C-9896-52F316D020AE}" destId="{8229EEB5-254B-4D6F-BDD6-7DDE75E7B912}" srcOrd="0" destOrd="0" parTransId="{C25A98E4-64D0-430F-B306-11D41F15353A}" sibTransId="{B503EA34-51ED-45CF-96D7-256EC03398CC}"/>
    <dgm:cxn modelId="{FF6AFA16-07A5-4979-BDDE-ECF138D10458}" srcId="{2A60C281-7C20-4A86-BEA1-AD2ED73A6626}" destId="{FF178C97-11B2-4858-9C7D-477CFA3CBC80}" srcOrd="0" destOrd="0" parTransId="{924207D3-7CD5-4BBD-85B4-02C0CD9DFA5A}" sibTransId="{6A5C2655-71FD-4D30-9F98-5E057354D797}"/>
    <dgm:cxn modelId="{EBC76736-C913-455C-A0A6-3D708B546B2D}" type="presOf" srcId="{FF178C97-11B2-4858-9C7D-477CFA3CBC80}" destId="{DF9AC6B8-B014-43CE-B5A5-BD9C5C4B14A1}" srcOrd="0" destOrd="0" presId="urn:microsoft.com/office/officeart/2005/8/layout/chevron2"/>
    <dgm:cxn modelId="{5AF14F38-1274-4403-8582-E18B405C35B1}" srcId="{2A60C281-7C20-4A86-BEA1-AD2ED73A6626}" destId="{1E879806-EE9D-4F5C-9896-52F316D020AE}" srcOrd="6" destOrd="0" parTransId="{A80DAFC3-A906-42D9-9853-ADFFA26D8E87}" sibTransId="{E59FFEDC-B1E6-4FBE-AED5-B31E98C3C932}"/>
    <dgm:cxn modelId="{77E85C39-C2F3-45D4-95F4-8D90BD6BEF7D}" srcId="{2A60C281-7C20-4A86-BEA1-AD2ED73A6626}" destId="{F60D1590-1A21-4671-AAEF-CF2EFA83F1D8}" srcOrd="3" destOrd="0" parTransId="{A7513C22-8F0A-4BFF-B6AD-6F5294300C9E}" sibTransId="{F0D0B547-CC73-4EFA-BD0E-C3106609371E}"/>
    <dgm:cxn modelId="{C3D5473B-A651-47B0-B643-620315411B2D}" srcId="{2A60C281-7C20-4A86-BEA1-AD2ED73A6626}" destId="{F4D23978-DC15-49F9-AABC-9EA0DBA0DC22}" srcOrd="5" destOrd="0" parTransId="{A0FDCA30-1169-41D1-9D96-B20B5025483F}" sibTransId="{2C84CA1B-3432-4DAD-B6C8-FE1FBC8B629E}"/>
    <dgm:cxn modelId="{D295B261-A4DF-4E34-9E7F-A655A7E3C199}" srcId="{8FDF8F09-1B9A-4617-8B05-05210ED4E0A2}" destId="{FECD0902-960F-444D-966B-DE60CA036599}" srcOrd="0" destOrd="0" parTransId="{10C8FC64-8E83-472B-BD27-BD6993F89F43}" sibTransId="{9A422BEF-A242-4A03-A447-DB666D90D488}"/>
    <dgm:cxn modelId="{DB71DB51-7C27-48A8-A163-2B86391B4AB9}" type="presOf" srcId="{3CCEE2D4-0173-4B66-8205-92A20A1E2D70}" destId="{87678613-3DFB-41BB-B60F-B5F126EE78F0}" srcOrd="0" destOrd="0" presId="urn:microsoft.com/office/officeart/2005/8/layout/chevron2"/>
    <dgm:cxn modelId="{10CC8559-466B-421C-8597-4775AB3E823D}" srcId="{FF178C97-11B2-4858-9C7D-477CFA3CBC80}" destId="{1CA01CAC-6573-40BE-90A2-A1CBC7F5BCE2}" srcOrd="0" destOrd="0" parTransId="{779107E4-44F8-4D48-A180-2CF02D2F6542}" sibTransId="{2E0488B5-BFCB-45C1-8E4D-5BE8646279CD}"/>
    <dgm:cxn modelId="{DAE6EF7C-52F6-416B-9B5B-0EB8E66A0B47}" srcId="{3710E2F0-2586-42FC-A7D8-6382B9ABE576}" destId="{6CF0849D-C6A1-4651-9684-D98745CC045E}" srcOrd="0" destOrd="0" parTransId="{A7F69418-EFAD-4719-830F-1206B76E816F}" sibTransId="{8F62ECA3-E640-4C52-B4A4-F172812B437E}"/>
    <dgm:cxn modelId="{9115317E-0669-46F2-878E-56DE4B396C8D}" type="presOf" srcId="{1CA01CAC-6573-40BE-90A2-A1CBC7F5BCE2}" destId="{26C9FF86-2433-468C-8959-783E6D3D4BFF}" srcOrd="0" destOrd="0" presId="urn:microsoft.com/office/officeart/2005/8/layout/chevron2"/>
    <dgm:cxn modelId="{5CFF4184-7095-497D-A235-919FC1FE16DC}" srcId="{F4D23978-DC15-49F9-AABC-9EA0DBA0DC22}" destId="{5E8C7A7F-04BB-417E-A1CF-E6280DC6B12D}" srcOrd="0" destOrd="0" parTransId="{1AD30A6D-5E55-4663-AE20-DE9398567796}" sibTransId="{8D8416A5-538B-4AC0-98AF-4664D82F47F9}"/>
    <dgm:cxn modelId="{B2FE6486-F0B0-469A-923C-838D14E8B5FE}" srcId="{3CCEE2D4-0173-4B66-8205-92A20A1E2D70}" destId="{5BB60EB8-E5FD-4D2A-A285-05AD4556B106}" srcOrd="0" destOrd="0" parTransId="{A7BAB659-D6E0-4F49-A072-C7FD1586E0FA}" sibTransId="{F6298B08-274F-4A80-8DB8-4B04E661D578}"/>
    <dgm:cxn modelId="{A4C64989-51F1-4056-A68A-0BAA8A03C6AA}" type="presOf" srcId="{F60D1590-1A21-4671-AAEF-CF2EFA83F1D8}" destId="{3E2B80D4-B214-42B3-BB53-83D1D5026A48}" srcOrd="0" destOrd="0" presId="urn:microsoft.com/office/officeart/2005/8/layout/chevron2"/>
    <dgm:cxn modelId="{416D528D-45CA-4C7D-A57E-C1930D21779A}" srcId="{2A60C281-7C20-4A86-BEA1-AD2ED73A6626}" destId="{3CCEE2D4-0173-4B66-8205-92A20A1E2D70}" srcOrd="2" destOrd="0" parTransId="{2E0D6D2E-0950-45E2-B98C-6D67ACE12522}" sibTransId="{81C85AE9-2834-441B-9227-096B6AA3A8D3}"/>
    <dgm:cxn modelId="{3368B8A8-39B6-47D6-A380-BDC61E5230D1}" type="presOf" srcId="{FECD0902-960F-444D-966B-DE60CA036599}" destId="{4F05C41E-4A93-45CB-9030-AB54F2E73D65}" srcOrd="0" destOrd="0" presId="urn:microsoft.com/office/officeart/2005/8/layout/chevron2"/>
    <dgm:cxn modelId="{5D2E19B1-DBF0-47B2-B81B-BFD313622965}" srcId="{F60D1590-1A21-4671-AAEF-CF2EFA83F1D8}" destId="{E9A5BE90-B630-4866-A565-CB3F2A6BEE42}" srcOrd="0" destOrd="0" parTransId="{0410097C-E1BB-496C-BBA8-B62A8F4EFDED}" sibTransId="{4F551477-0085-4FFC-B2F0-068B6A2ED781}"/>
    <dgm:cxn modelId="{06341CB1-F036-4D6A-A247-A50063AF0AD4}" srcId="{2A60C281-7C20-4A86-BEA1-AD2ED73A6626}" destId="{3710E2F0-2586-42FC-A7D8-6382B9ABE576}" srcOrd="4" destOrd="0" parTransId="{A9A79BC7-7C14-4B46-91DA-908028B5AC8C}" sibTransId="{0546F6BB-6363-4D51-9A86-06E1ED84200D}"/>
    <dgm:cxn modelId="{4EC2FFB6-8378-408C-A68B-F6096017507A}" type="presOf" srcId="{5E8C7A7F-04BB-417E-A1CF-E6280DC6B12D}" destId="{028262AD-D96C-4792-A3F3-6BBD0B487560}" srcOrd="0" destOrd="0" presId="urn:microsoft.com/office/officeart/2005/8/layout/chevron2"/>
    <dgm:cxn modelId="{04C20AC2-6D6B-48EE-8860-C9441964B121}" type="presOf" srcId="{3710E2F0-2586-42FC-A7D8-6382B9ABE576}" destId="{E1CD3448-DCCC-47C8-949A-C22B6F5A7DFC}" srcOrd="0" destOrd="0" presId="urn:microsoft.com/office/officeart/2005/8/layout/chevron2"/>
    <dgm:cxn modelId="{2463E1C9-C91E-4DCF-8955-271BDAC078A7}" type="presOf" srcId="{8FDF8F09-1B9A-4617-8B05-05210ED4E0A2}" destId="{B11BD34F-6136-4745-8604-7FBDA779E67C}" srcOrd="0" destOrd="0" presId="urn:microsoft.com/office/officeart/2005/8/layout/chevron2"/>
    <dgm:cxn modelId="{5F3F04CA-851C-42C1-8595-C0506BF7B84E}" type="presOf" srcId="{8229EEB5-254B-4D6F-BDD6-7DDE75E7B912}" destId="{EC751696-F19E-43DC-984D-175366A7825F}" srcOrd="0" destOrd="0" presId="urn:microsoft.com/office/officeart/2005/8/layout/chevron2"/>
    <dgm:cxn modelId="{1DCBFED2-1C3E-45CE-A9E3-3CE60C406F0D}" srcId="{2A60C281-7C20-4A86-BEA1-AD2ED73A6626}" destId="{8FDF8F09-1B9A-4617-8B05-05210ED4E0A2}" srcOrd="1" destOrd="0" parTransId="{0FD0F479-E06A-487A-A3E3-FDC92D29AB93}" sibTransId="{5F4DC823-0FCB-4420-A8B8-2A9AC9295F5D}"/>
    <dgm:cxn modelId="{FDB2D1D5-208B-412E-8E14-EA497E066692}" type="presOf" srcId="{5BB60EB8-E5FD-4D2A-A285-05AD4556B106}" destId="{C50E0387-9C13-4101-ADF9-8441BC33CB2F}" srcOrd="0" destOrd="0" presId="urn:microsoft.com/office/officeart/2005/8/layout/chevron2"/>
    <dgm:cxn modelId="{D2C98CDF-DB8E-4B2D-9E23-9FE04D0EE733}" type="presOf" srcId="{2A60C281-7C20-4A86-BEA1-AD2ED73A6626}" destId="{5989BF54-F7FE-4AB2-8D19-2FACF87B6092}" srcOrd="0" destOrd="0" presId="urn:microsoft.com/office/officeart/2005/8/layout/chevron2"/>
    <dgm:cxn modelId="{20844EE4-065A-4C47-B13F-D1F5678BA45B}" type="presOf" srcId="{6CF0849D-C6A1-4651-9684-D98745CC045E}" destId="{F805FDD4-A9FB-4C4A-A0C6-6DA18A62CAA8}" srcOrd="0" destOrd="0" presId="urn:microsoft.com/office/officeart/2005/8/layout/chevron2"/>
    <dgm:cxn modelId="{E29028FA-232B-48C3-97A9-091F803C92AC}" type="presOf" srcId="{E9A5BE90-B630-4866-A565-CB3F2A6BEE42}" destId="{28D7BB55-A18D-447C-88B8-5347ABCE4898}" srcOrd="0" destOrd="0" presId="urn:microsoft.com/office/officeart/2005/8/layout/chevron2"/>
    <dgm:cxn modelId="{E7C17BFF-C387-4C94-9148-4D48E1CD9624}" type="presOf" srcId="{1E879806-EE9D-4F5C-9896-52F316D020AE}" destId="{2BFF9B7C-9B7C-45C7-887B-CB4BEDD90217}" srcOrd="0" destOrd="0" presId="urn:microsoft.com/office/officeart/2005/8/layout/chevron2"/>
    <dgm:cxn modelId="{37047E5C-35FE-415F-A188-E10612D5CB8A}" type="presParOf" srcId="{5989BF54-F7FE-4AB2-8D19-2FACF87B6092}" destId="{E039CD49-5F55-4EF7-9CAF-953982C2D554}" srcOrd="0" destOrd="0" presId="urn:microsoft.com/office/officeart/2005/8/layout/chevron2"/>
    <dgm:cxn modelId="{86CA8C3F-8D66-4090-B2DE-A78161CF35FB}" type="presParOf" srcId="{E039CD49-5F55-4EF7-9CAF-953982C2D554}" destId="{DF9AC6B8-B014-43CE-B5A5-BD9C5C4B14A1}" srcOrd="0" destOrd="0" presId="urn:microsoft.com/office/officeart/2005/8/layout/chevron2"/>
    <dgm:cxn modelId="{1EA3F926-2D41-403F-8167-7250AD3310E6}" type="presParOf" srcId="{E039CD49-5F55-4EF7-9CAF-953982C2D554}" destId="{26C9FF86-2433-468C-8959-783E6D3D4BFF}" srcOrd="1" destOrd="0" presId="urn:microsoft.com/office/officeart/2005/8/layout/chevron2"/>
    <dgm:cxn modelId="{AD21A946-1793-4FC6-ACB5-A582EF930416}" type="presParOf" srcId="{5989BF54-F7FE-4AB2-8D19-2FACF87B6092}" destId="{48AB01FB-E846-4AEA-B2AB-9A92D58F014A}" srcOrd="1" destOrd="0" presId="urn:microsoft.com/office/officeart/2005/8/layout/chevron2"/>
    <dgm:cxn modelId="{C6C61D18-6EDF-4FEC-A00F-775680689254}" type="presParOf" srcId="{5989BF54-F7FE-4AB2-8D19-2FACF87B6092}" destId="{53FFC394-5183-43A3-94D4-86AD4B1A9C8F}" srcOrd="2" destOrd="0" presId="urn:microsoft.com/office/officeart/2005/8/layout/chevron2"/>
    <dgm:cxn modelId="{570CDC38-BA76-43A4-A231-2067E3EF9A0F}" type="presParOf" srcId="{53FFC394-5183-43A3-94D4-86AD4B1A9C8F}" destId="{B11BD34F-6136-4745-8604-7FBDA779E67C}" srcOrd="0" destOrd="0" presId="urn:microsoft.com/office/officeart/2005/8/layout/chevron2"/>
    <dgm:cxn modelId="{CCA0423D-E08F-4062-AC49-61D55A958C85}" type="presParOf" srcId="{53FFC394-5183-43A3-94D4-86AD4B1A9C8F}" destId="{4F05C41E-4A93-45CB-9030-AB54F2E73D65}" srcOrd="1" destOrd="0" presId="urn:microsoft.com/office/officeart/2005/8/layout/chevron2"/>
    <dgm:cxn modelId="{9D08D0D3-95A5-4FAE-ABE3-B8D8A6C26952}" type="presParOf" srcId="{5989BF54-F7FE-4AB2-8D19-2FACF87B6092}" destId="{44147BAE-F254-4E13-8590-9FFABB8C2EC9}" srcOrd="3" destOrd="0" presId="urn:microsoft.com/office/officeart/2005/8/layout/chevron2"/>
    <dgm:cxn modelId="{1BF55EAF-1110-4EFE-B8B9-2F0BDFDC5494}" type="presParOf" srcId="{5989BF54-F7FE-4AB2-8D19-2FACF87B6092}" destId="{E0DF999C-A0FE-40F0-B3FB-5C6298B6D781}" srcOrd="4" destOrd="0" presId="urn:microsoft.com/office/officeart/2005/8/layout/chevron2"/>
    <dgm:cxn modelId="{10EB03D7-CF56-4256-8253-684B238F0517}" type="presParOf" srcId="{E0DF999C-A0FE-40F0-B3FB-5C6298B6D781}" destId="{87678613-3DFB-41BB-B60F-B5F126EE78F0}" srcOrd="0" destOrd="0" presId="urn:microsoft.com/office/officeart/2005/8/layout/chevron2"/>
    <dgm:cxn modelId="{89E74FE1-03B7-4BFB-B525-3EABC112384C}" type="presParOf" srcId="{E0DF999C-A0FE-40F0-B3FB-5C6298B6D781}" destId="{C50E0387-9C13-4101-ADF9-8441BC33CB2F}" srcOrd="1" destOrd="0" presId="urn:microsoft.com/office/officeart/2005/8/layout/chevron2"/>
    <dgm:cxn modelId="{799CBA5C-1E05-4ADA-94E1-35608FE533AF}" type="presParOf" srcId="{5989BF54-F7FE-4AB2-8D19-2FACF87B6092}" destId="{8EEEB8FC-81BF-4561-9566-DB167868DBA0}" srcOrd="5" destOrd="0" presId="urn:microsoft.com/office/officeart/2005/8/layout/chevron2"/>
    <dgm:cxn modelId="{D1365AE4-2D21-4E8A-A7ED-FC1079BF3E37}" type="presParOf" srcId="{5989BF54-F7FE-4AB2-8D19-2FACF87B6092}" destId="{3BA000C8-67F5-4219-9EE0-8BF7CB04AC48}" srcOrd="6" destOrd="0" presId="urn:microsoft.com/office/officeart/2005/8/layout/chevron2"/>
    <dgm:cxn modelId="{22ECBCAB-7B6F-4C40-B745-CCDBF7A9E11E}" type="presParOf" srcId="{3BA000C8-67F5-4219-9EE0-8BF7CB04AC48}" destId="{3E2B80D4-B214-42B3-BB53-83D1D5026A48}" srcOrd="0" destOrd="0" presId="urn:microsoft.com/office/officeart/2005/8/layout/chevron2"/>
    <dgm:cxn modelId="{7C90C0BA-D74F-461A-B69A-094CBFBB98B0}" type="presParOf" srcId="{3BA000C8-67F5-4219-9EE0-8BF7CB04AC48}" destId="{28D7BB55-A18D-447C-88B8-5347ABCE4898}" srcOrd="1" destOrd="0" presId="urn:microsoft.com/office/officeart/2005/8/layout/chevron2"/>
    <dgm:cxn modelId="{15096948-F99D-4FE1-B40D-4578456957C0}" type="presParOf" srcId="{5989BF54-F7FE-4AB2-8D19-2FACF87B6092}" destId="{EA96C36E-A007-45B9-83CF-B3354A0E5EE1}" srcOrd="7" destOrd="0" presId="urn:microsoft.com/office/officeart/2005/8/layout/chevron2"/>
    <dgm:cxn modelId="{A0546952-3F97-4097-85C8-0FE045C35ACA}" type="presParOf" srcId="{5989BF54-F7FE-4AB2-8D19-2FACF87B6092}" destId="{584C5480-5A86-4127-BB1D-4020FD1732F0}" srcOrd="8" destOrd="0" presId="urn:microsoft.com/office/officeart/2005/8/layout/chevron2"/>
    <dgm:cxn modelId="{4A2CD8FD-9FB9-474D-A918-EB59247C1A8A}" type="presParOf" srcId="{584C5480-5A86-4127-BB1D-4020FD1732F0}" destId="{E1CD3448-DCCC-47C8-949A-C22B6F5A7DFC}" srcOrd="0" destOrd="0" presId="urn:microsoft.com/office/officeart/2005/8/layout/chevron2"/>
    <dgm:cxn modelId="{9F6C039E-D4EE-417A-BE08-6EC66FAF815A}" type="presParOf" srcId="{584C5480-5A86-4127-BB1D-4020FD1732F0}" destId="{F805FDD4-A9FB-4C4A-A0C6-6DA18A62CAA8}" srcOrd="1" destOrd="0" presId="urn:microsoft.com/office/officeart/2005/8/layout/chevron2"/>
    <dgm:cxn modelId="{FFB5E7B8-0275-4CB9-B87F-83F40AB06FAF}" type="presParOf" srcId="{5989BF54-F7FE-4AB2-8D19-2FACF87B6092}" destId="{2021B52D-93D2-4EA9-8151-26BE0D6C9B17}" srcOrd="9" destOrd="0" presId="urn:microsoft.com/office/officeart/2005/8/layout/chevron2"/>
    <dgm:cxn modelId="{A18088C5-7E47-43CA-9940-B46CFDEA77F4}" type="presParOf" srcId="{5989BF54-F7FE-4AB2-8D19-2FACF87B6092}" destId="{A25DA43D-0858-4C22-9A68-4C79599ECC8A}" srcOrd="10" destOrd="0" presId="urn:microsoft.com/office/officeart/2005/8/layout/chevron2"/>
    <dgm:cxn modelId="{1C2F87FB-FD83-4C99-8D28-D12A0BB95FD3}" type="presParOf" srcId="{A25DA43D-0858-4C22-9A68-4C79599ECC8A}" destId="{97E62C2F-8674-44EC-801F-F616F32CC8F5}" srcOrd="0" destOrd="0" presId="urn:microsoft.com/office/officeart/2005/8/layout/chevron2"/>
    <dgm:cxn modelId="{0A43AA85-672A-45AF-9500-47CDA0441E5D}" type="presParOf" srcId="{A25DA43D-0858-4C22-9A68-4C79599ECC8A}" destId="{028262AD-D96C-4792-A3F3-6BBD0B487560}" srcOrd="1" destOrd="0" presId="urn:microsoft.com/office/officeart/2005/8/layout/chevron2"/>
    <dgm:cxn modelId="{41D9F8C9-90F7-4AC5-8FAD-88A9E7B7D513}" type="presParOf" srcId="{5989BF54-F7FE-4AB2-8D19-2FACF87B6092}" destId="{4FD42D14-A9F8-4F30-9146-124BF21FC286}" srcOrd="11" destOrd="0" presId="urn:microsoft.com/office/officeart/2005/8/layout/chevron2"/>
    <dgm:cxn modelId="{05B5F61E-AB1F-40EC-82B8-CFDF05870474}" type="presParOf" srcId="{5989BF54-F7FE-4AB2-8D19-2FACF87B6092}" destId="{D651A00F-3484-4820-B3BE-9880BDAB2FE8}" srcOrd="12" destOrd="0" presId="urn:microsoft.com/office/officeart/2005/8/layout/chevron2"/>
    <dgm:cxn modelId="{A144478A-B425-4A25-B2E8-E7883065DE85}" type="presParOf" srcId="{D651A00F-3484-4820-B3BE-9880BDAB2FE8}" destId="{2BFF9B7C-9B7C-45C7-887B-CB4BEDD90217}" srcOrd="0" destOrd="0" presId="urn:microsoft.com/office/officeart/2005/8/layout/chevron2"/>
    <dgm:cxn modelId="{C2A1FE7C-865A-44F1-8958-0B42B767AABD}" type="presParOf" srcId="{D651A00F-3484-4820-B3BE-9880BDAB2FE8}" destId="{EC751696-F19E-43DC-984D-175366A7825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FA44749-5F5F-4A3A-B76B-3D6E4FBD5E02}" type="doc">
      <dgm:prSet loTypeId="urn:microsoft.com/office/officeart/2011/layout/HexagonRadial" loCatId="cycle" qsTypeId="urn:microsoft.com/office/officeart/2005/8/quickstyle/simple3" qsCatId="simple" csTypeId="urn:microsoft.com/office/officeart/2005/8/colors/accent5_2" csCatId="accent5" phldr="1"/>
      <dgm:spPr/>
      <dgm:t>
        <a:bodyPr/>
        <a:lstStyle/>
        <a:p>
          <a:endParaRPr lang="en-US"/>
        </a:p>
      </dgm:t>
    </dgm:pt>
    <dgm:pt modelId="{2E8A51FC-9ACA-4291-99CF-B81FD80D1FFB}">
      <dgm:prSet phldrT="[Text]"/>
      <dgm:spPr/>
      <dgm:t>
        <a:bodyPr/>
        <a:lstStyle/>
        <a:p>
          <a:r>
            <a:rPr lang="en-US" dirty="0"/>
            <a:t>Alliance</a:t>
          </a:r>
        </a:p>
      </dgm:t>
    </dgm:pt>
    <dgm:pt modelId="{6EFCDB5E-CC75-4F63-AFEB-F87A64499672}" type="parTrans" cxnId="{08D026DB-19A1-43DC-B6A1-0D265FC586E6}">
      <dgm:prSet/>
      <dgm:spPr/>
      <dgm:t>
        <a:bodyPr/>
        <a:lstStyle/>
        <a:p>
          <a:endParaRPr lang="en-US"/>
        </a:p>
      </dgm:t>
    </dgm:pt>
    <dgm:pt modelId="{FFD4571F-0DAD-49FC-96B6-9EDF57E92BFA}" type="sibTrans" cxnId="{08D026DB-19A1-43DC-B6A1-0D265FC586E6}">
      <dgm:prSet/>
      <dgm:spPr/>
      <dgm:t>
        <a:bodyPr/>
        <a:lstStyle/>
        <a:p>
          <a:endParaRPr lang="en-US"/>
        </a:p>
      </dgm:t>
    </dgm:pt>
    <dgm:pt modelId="{21D1DA8C-DEB5-4647-97AB-025E735EDD03}">
      <dgm:prSet phldrT="[Text]"/>
      <dgm:spPr/>
      <dgm:t>
        <a:bodyPr/>
        <a:lstStyle/>
        <a:p>
          <a:r>
            <a:rPr lang="en-US" dirty="0"/>
            <a:t>Flexible / Responsive</a:t>
          </a:r>
        </a:p>
      </dgm:t>
    </dgm:pt>
    <dgm:pt modelId="{E6A606FC-04E6-4C2E-A1C5-6AA772CE951C}" type="parTrans" cxnId="{92867C86-B543-491C-AC71-0496ED91EEE4}">
      <dgm:prSet/>
      <dgm:spPr/>
      <dgm:t>
        <a:bodyPr/>
        <a:lstStyle/>
        <a:p>
          <a:endParaRPr lang="en-US"/>
        </a:p>
      </dgm:t>
    </dgm:pt>
    <dgm:pt modelId="{B8CDCCD9-E206-49BA-ABAA-43B77DD0BB53}" type="sibTrans" cxnId="{92867C86-B543-491C-AC71-0496ED91EEE4}">
      <dgm:prSet/>
      <dgm:spPr/>
      <dgm:t>
        <a:bodyPr/>
        <a:lstStyle/>
        <a:p>
          <a:endParaRPr lang="en-US"/>
        </a:p>
      </dgm:t>
    </dgm:pt>
    <dgm:pt modelId="{8B95E9C7-E8A7-4117-B56D-C81B38ED7C1B}">
      <dgm:prSet phldrT="[Text]"/>
      <dgm:spPr/>
      <dgm:t>
        <a:bodyPr/>
        <a:lstStyle/>
        <a:p>
          <a:r>
            <a:rPr lang="en-US" dirty="0"/>
            <a:t>Holding Projections</a:t>
          </a:r>
        </a:p>
      </dgm:t>
    </dgm:pt>
    <dgm:pt modelId="{86918E37-D7C6-4EDA-8F59-DE45ED621091}" type="parTrans" cxnId="{C442A6E6-5392-40F3-9EF0-21CE0B4833CE}">
      <dgm:prSet/>
      <dgm:spPr/>
      <dgm:t>
        <a:bodyPr/>
        <a:lstStyle/>
        <a:p>
          <a:endParaRPr lang="en-US"/>
        </a:p>
      </dgm:t>
    </dgm:pt>
    <dgm:pt modelId="{CE03FA8D-1F10-41A7-8DEE-9146EDE4C66D}" type="sibTrans" cxnId="{C442A6E6-5392-40F3-9EF0-21CE0B4833CE}">
      <dgm:prSet/>
      <dgm:spPr/>
      <dgm:t>
        <a:bodyPr/>
        <a:lstStyle/>
        <a:p>
          <a:endParaRPr lang="en-US"/>
        </a:p>
      </dgm:t>
    </dgm:pt>
    <dgm:pt modelId="{2CF25063-A526-411A-8F4B-8B9E00484D54}">
      <dgm:prSet phldrT="[Text]"/>
      <dgm:spPr/>
      <dgm:t>
        <a:bodyPr/>
        <a:lstStyle/>
        <a:p>
          <a:r>
            <a:rPr lang="en-US" dirty="0"/>
            <a:t>Embodied Trust</a:t>
          </a:r>
        </a:p>
      </dgm:t>
    </dgm:pt>
    <dgm:pt modelId="{270D1A1B-40A1-4153-A7A7-AD12DA47453A}" type="parTrans" cxnId="{77D61F0A-55B2-48BC-B719-33D54B7F00B7}">
      <dgm:prSet/>
      <dgm:spPr/>
      <dgm:t>
        <a:bodyPr/>
        <a:lstStyle/>
        <a:p>
          <a:endParaRPr lang="en-US"/>
        </a:p>
      </dgm:t>
    </dgm:pt>
    <dgm:pt modelId="{03A784E7-EC19-4C74-8397-2175581E5666}" type="sibTrans" cxnId="{77D61F0A-55B2-48BC-B719-33D54B7F00B7}">
      <dgm:prSet/>
      <dgm:spPr/>
      <dgm:t>
        <a:bodyPr/>
        <a:lstStyle/>
        <a:p>
          <a:endParaRPr lang="en-US"/>
        </a:p>
      </dgm:t>
    </dgm:pt>
    <dgm:pt modelId="{E5E4BC60-29A7-47C3-AE3B-70ECC3BA9E83}">
      <dgm:prSet phldrT="[Text]"/>
      <dgm:spPr/>
      <dgm:t>
        <a:bodyPr/>
        <a:lstStyle/>
        <a:p>
          <a:r>
            <a:rPr lang="en-US" dirty="0"/>
            <a:t>Co-regulation</a:t>
          </a:r>
        </a:p>
      </dgm:t>
    </dgm:pt>
    <dgm:pt modelId="{5C75EEA4-3753-4D8D-A73C-27C9D646EAF0}" type="parTrans" cxnId="{8C3CB879-1E23-4054-AF71-E90EAC0B5F46}">
      <dgm:prSet/>
      <dgm:spPr/>
      <dgm:t>
        <a:bodyPr/>
        <a:lstStyle/>
        <a:p>
          <a:endParaRPr lang="en-US"/>
        </a:p>
      </dgm:t>
    </dgm:pt>
    <dgm:pt modelId="{4C347B5F-E533-43A7-A3E9-716D1E50778C}" type="sibTrans" cxnId="{8C3CB879-1E23-4054-AF71-E90EAC0B5F46}">
      <dgm:prSet/>
      <dgm:spPr/>
      <dgm:t>
        <a:bodyPr/>
        <a:lstStyle/>
        <a:p>
          <a:endParaRPr lang="en-US"/>
        </a:p>
      </dgm:t>
    </dgm:pt>
    <dgm:pt modelId="{AC2FEDAC-824D-4169-8479-D2B3C90C9C5A}">
      <dgm:prSet phldrT="[Text]" custT="1"/>
      <dgm:spPr/>
      <dgm:t>
        <a:bodyPr/>
        <a:lstStyle/>
        <a:p>
          <a:r>
            <a:rPr lang="en-US" sz="2400" dirty="0"/>
            <a:t>Primacy of Attachment</a:t>
          </a:r>
        </a:p>
      </dgm:t>
    </dgm:pt>
    <dgm:pt modelId="{C6A559DC-C430-4F28-A010-251E02421628}" type="parTrans" cxnId="{9FA2FB44-DDED-47DD-9146-FE3589CD7DFA}">
      <dgm:prSet/>
      <dgm:spPr/>
      <dgm:t>
        <a:bodyPr/>
        <a:lstStyle/>
        <a:p>
          <a:endParaRPr lang="en-US"/>
        </a:p>
      </dgm:t>
    </dgm:pt>
    <dgm:pt modelId="{F4DB4C19-DDA5-424F-A144-249C2AE1CE38}" type="sibTrans" cxnId="{9FA2FB44-DDED-47DD-9146-FE3589CD7DFA}">
      <dgm:prSet/>
      <dgm:spPr/>
      <dgm:t>
        <a:bodyPr/>
        <a:lstStyle/>
        <a:p>
          <a:endParaRPr lang="en-US"/>
        </a:p>
      </dgm:t>
    </dgm:pt>
    <dgm:pt modelId="{9148EB07-E96B-46B3-9D18-BD6E43A4B785}">
      <dgm:prSet phldrT="[Text]"/>
      <dgm:spPr/>
      <dgm:t>
        <a:bodyPr/>
        <a:lstStyle/>
        <a:p>
          <a:r>
            <a:rPr lang="en-US"/>
            <a:t>Auxiliary </a:t>
          </a:r>
          <a:r>
            <a:rPr lang="en-US" dirty="0"/>
            <a:t>Ego</a:t>
          </a:r>
        </a:p>
      </dgm:t>
    </dgm:pt>
    <dgm:pt modelId="{60A00CE4-0F09-4EC9-A85D-8C425C818227}" type="parTrans" cxnId="{3D5AADBC-DA1D-4129-A78D-FD5891A9401C}">
      <dgm:prSet/>
      <dgm:spPr/>
      <dgm:t>
        <a:bodyPr/>
        <a:lstStyle/>
        <a:p>
          <a:endParaRPr lang="en-US"/>
        </a:p>
      </dgm:t>
    </dgm:pt>
    <dgm:pt modelId="{F72D3EA5-3F24-408C-A11B-E0232B7784DD}" type="sibTrans" cxnId="{3D5AADBC-DA1D-4129-A78D-FD5891A9401C}">
      <dgm:prSet/>
      <dgm:spPr/>
      <dgm:t>
        <a:bodyPr/>
        <a:lstStyle/>
        <a:p>
          <a:endParaRPr lang="en-US"/>
        </a:p>
      </dgm:t>
    </dgm:pt>
    <dgm:pt modelId="{03EED82C-4D17-44E0-A93A-B2874D0C49B6}" type="pres">
      <dgm:prSet presAssocID="{4FA44749-5F5F-4A3A-B76B-3D6E4FBD5E02}" presName="Name0" presStyleCnt="0">
        <dgm:presLayoutVars>
          <dgm:chMax val="1"/>
          <dgm:chPref val="1"/>
          <dgm:dir/>
          <dgm:animOne val="branch"/>
          <dgm:animLvl val="lvl"/>
        </dgm:presLayoutVars>
      </dgm:prSet>
      <dgm:spPr/>
    </dgm:pt>
    <dgm:pt modelId="{596CDA7B-4855-42C2-91A8-C38C03C407CD}" type="pres">
      <dgm:prSet presAssocID="{AC2FEDAC-824D-4169-8479-D2B3C90C9C5A}" presName="Parent" presStyleLbl="node0" presStyleIdx="0" presStyleCnt="1">
        <dgm:presLayoutVars>
          <dgm:chMax val="6"/>
          <dgm:chPref val="6"/>
        </dgm:presLayoutVars>
      </dgm:prSet>
      <dgm:spPr/>
    </dgm:pt>
    <dgm:pt modelId="{AFBF2350-D5B7-4026-95E3-48406D30C484}" type="pres">
      <dgm:prSet presAssocID="{2E8A51FC-9ACA-4291-99CF-B81FD80D1FFB}" presName="Accent1" presStyleCnt="0"/>
      <dgm:spPr/>
    </dgm:pt>
    <dgm:pt modelId="{3858CEE4-35CA-43F1-86C7-6DD68DAF82B5}" type="pres">
      <dgm:prSet presAssocID="{2E8A51FC-9ACA-4291-99CF-B81FD80D1FFB}" presName="Accent" presStyleLbl="bgShp" presStyleIdx="0" presStyleCnt="6"/>
      <dgm:spPr/>
    </dgm:pt>
    <dgm:pt modelId="{A7B3049A-D309-4286-8B0D-3D03E29C20B4}" type="pres">
      <dgm:prSet presAssocID="{2E8A51FC-9ACA-4291-99CF-B81FD80D1FFB}" presName="Child1" presStyleLbl="node1" presStyleIdx="0" presStyleCnt="6">
        <dgm:presLayoutVars>
          <dgm:chMax val="0"/>
          <dgm:chPref val="0"/>
          <dgm:bulletEnabled val="1"/>
        </dgm:presLayoutVars>
      </dgm:prSet>
      <dgm:spPr/>
    </dgm:pt>
    <dgm:pt modelId="{89DF2B3C-5C1D-46C7-BD2A-45EEE7482429}" type="pres">
      <dgm:prSet presAssocID="{21D1DA8C-DEB5-4647-97AB-025E735EDD03}" presName="Accent2" presStyleCnt="0"/>
      <dgm:spPr/>
    </dgm:pt>
    <dgm:pt modelId="{C278D316-3D9A-401F-8AD1-58E3A1FB3D3C}" type="pres">
      <dgm:prSet presAssocID="{21D1DA8C-DEB5-4647-97AB-025E735EDD03}" presName="Accent" presStyleLbl="bgShp" presStyleIdx="1" presStyleCnt="6"/>
      <dgm:spPr/>
    </dgm:pt>
    <dgm:pt modelId="{5373080B-A588-47D0-B2A7-39D535C899E9}" type="pres">
      <dgm:prSet presAssocID="{21D1DA8C-DEB5-4647-97AB-025E735EDD03}" presName="Child2" presStyleLbl="node1" presStyleIdx="1" presStyleCnt="6">
        <dgm:presLayoutVars>
          <dgm:chMax val="0"/>
          <dgm:chPref val="0"/>
          <dgm:bulletEnabled val="1"/>
        </dgm:presLayoutVars>
      </dgm:prSet>
      <dgm:spPr/>
    </dgm:pt>
    <dgm:pt modelId="{31590F73-179D-4479-9037-1E42DC803E12}" type="pres">
      <dgm:prSet presAssocID="{9148EB07-E96B-46B3-9D18-BD6E43A4B785}" presName="Accent3" presStyleCnt="0"/>
      <dgm:spPr/>
    </dgm:pt>
    <dgm:pt modelId="{4AD72240-290F-4968-A571-A8BD9541DE58}" type="pres">
      <dgm:prSet presAssocID="{9148EB07-E96B-46B3-9D18-BD6E43A4B785}" presName="Accent" presStyleLbl="bgShp" presStyleIdx="2" presStyleCnt="6"/>
      <dgm:spPr/>
    </dgm:pt>
    <dgm:pt modelId="{CB228BE1-8A8F-4AFB-9324-5D6D28E4CBF2}" type="pres">
      <dgm:prSet presAssocID="{9148EB07-E96B-46B3-9D18-BD6E43A4B785}" presName="Child3" presStyleLbl="node1" presStyleIdx="2" presStyleCnt="6">
        <dgm:presLayoutVars>
          <dgm:chMax val="0"/>
          <dgm:chPref val="0"/>
          <dgm:bulletEnabled val="1"/>
        </dgm:presLayoutVars>
      </dgm:prSet>
      <dgm:spPr/>
    </dgm:pt>
    <dgm:pt modelId="{0A030472-213B-4CEE-86FA-B248884DD9A6}" type="pres">
      <dgm:prSet presAssocID="{8B95E9C7-E8A7-4117-B56D-C81B38ED7C1B}" presName="Accent4" presStyleCnt="0"/>
      <dgm:spPr/>
    </dgm:pt>
    <dgm:pt modelId="{2A05977B-D956-4A0E-B1C9-761263CDF068}" type="pres">
      <dgm:prSet presAssocID="{8B95E9C7-E8A7-4117-B56D-C81B38ED7C1B}" presName="Accent" presStyleLbl="bgShp" presStyleIdx="3" presStyleCnt="6"/>
      <dgm:spPr/>
    </dgm:pt>
    <dgm:pt modelId="{666E7B3D-1C1A-456D-B0D3-AC87413D09CD}" type="pres">
      <dgm:prSet presAssocID="{8B95E9C7-E8A7-4117-B56D-C81B38ED7C1B}" presName="Child4" presStyleLbl="node1" presStyleIdx="3" presStyleCnt="6">
        <dgm:presLayoutVars>
          <dgm:chMax val="0"/>
          <dgm:chPref val="0"/>
          <dgm:bulletEnabled val="1"/>
        </dgm:presLayoutVars>
      </dgm:prSet>
      <dgm:spPr/>
    </dgm:pt>
    <dgm:pt modelId="{292E92D1-6843-4C7F-B7BC-A2B917639F33}" type="pres">
      <dgm:prSet presAssocID="{2CF25063-A526-411A-8F4B-8B9E00484D54}" presName="Accent5" presStyleCnt="0"/>
      <dgm:spPr/>
    </dgm:pt>
    <dgm:pt modelId="{2BB6D32C-EA4D-4221-BC4D-4C2CCF415A21}" type="pres">
      <dgm:prSet presAssocID="{2CF25063-A526-411A-8F4B-8B9E00484D54}" presName="Accent" presStyleLbl="bgShp" presStyleIdx="4" presStyleCnt="6"/>
      <dgm:spPr/>
    </dgm:pt>
    <dgm:pt modelId="{1BC91779-194C-46C6-9438-03ADDDC5B8FE}" type="pres">
      <dgm:prSet presAssocID="{2CF25063-A526-411A-8F4B-8B9E00484D54}" presName="Child5" presStyleLbl="node1" presStyleIdx="4" presStyleCnt="6">
        <dgm:presLayoutVars>
          <dgm:chMax val="0"/>
          <dgm:chPref val="0"/>
          <dgm:bulletEnabled val="1"/>
        </dgm:presLayoutVars>
      </dgm:prSet>
      <dgm:spPr/>
    </dgm:pt>
    <dgm:pt modelId="{7FE58923-159D-4AF9-8A7C-DA5EED72A110}" type="pres">
      <dgm:prSet presAssocID="{E5E4BC60-29A7-47C3-AE3B-70ECC3BA9E83}" presName="Accent6" presStyleCnt="0"/>
      <dgm:spPr/>
    </dgm:pt>
    <dgm:pt modelId="{13035CCA-19AF-4E74-8AD1-07141CCC336D}" type="pres">
      <dgm:prSet presAssocID="{E5E4BC60-29A7-47C3-AE3B-70ECC3BA9E83}" presName="Accent" presStyleLbl="bgShp" presStyleIdx="5" presStyleCnt="6"/>
      <dgm:spPr/>
    </dgm:pt>
    <dgm:pt modelId="{3534283C-363E-4B68-B589-39FF8FD83495}" type="pres">
      <dgm:prSet presAssocID="{E5E4BC60-29A7-47C3-AE3B-70ECC3BA9E83}" presName="Child6" presStyleLbl="node1" presStyleIdx="5" presStyleCnt="6">
        <dgm:presLayoutVars>
          <dgm:chMax val="0"/>
          <dgm:chPref val="0"/>
          <dgm:bulletEnabled val="1"/>
        </dgm:presLayoutVars>
      </dgm:prSet>
      <dgm:spPr/>
    </dgm:pt>
  </dgm:ptLst>
  <dgm:cxnLst>
    <dgm:cxn modelId="{A7325309-D5EF-47FF-858C-43B454EA2EC0}" type="presOf" srcId="{2CF25063-A526-411A-8F4B-8B9E00484D54}" destId="{1BC91779-194C-46C6-9438-03ADDDC5B8FE}" srcOrd="0" destOrd="0" presId="urn:microsoft.com/office/officeart/2011/layout/HexagonRadial"/>
    <dgm:cxn modelId="{77D61F0A-55B2-48BC-B719-33D54B7F00B7}" srcId="{AC2FEDAC-824D-4169-8479-D2B3C90C9C5A}" destId="{2CF25063-A526-411A-8F4B-8B9E00484D54}" srcOrd="4" destOrd="0" parTransId="{270D1A1B-40A1-4153-A7A7-AD12DA47453A}" sibTransId="{03A784E7-EC19-4C74-8397-2175581E5666}"/>
    <dgm:cxn modelId="{0A50131C-EFBB-4911-9811-D050FBA36F2E}" type="presOf" srcId="{4FA44749-5F5F-4A3A-B76B-3D6E4FBD5E02}" destId="{03EED82C-4D17-44E0-A93A-B2874D0C49B6}" srcOrd="0" destOrd="0" presId="urn:microsoft.com/office/officeart/2011/layout/HexagonRadial"/>
    <dgm:cxn modelId="{8FCF3E2C-C60A-44BA-80D8-49ADB5EEE659}" type="presOf" srcId="{21D1DA8C-DEB5-4647-97AB-025E735EDD03}" destId="{5373080B-A588-47D0-B2A7-39D535C899E9}" srcOrd="0" destOrd="0" presId="urn:microsoft.com/office/officeart/2011/layout/HexagonRadial"/>
    <dgm:cxn modelId="{F3C3442D-BC28-4A80-B2B6-98150AD218D7}" type="presOf" srcId="{AC2FEDAC-824D-4169-8479-D2B3C90C9C5A}" destId="{596CDA7B-4855-42C2-91A8-C38C03C407CD}" srcOrd="0" destOrd="0" presId="urn:microsoft.com/office/officeart/2011/layout/HexagonRadial"/>
    <dgm:cxn modelId="{9FA2FB44-DDED-47DD-9146-FE3589CD7DFA}" srcId="{4FA44749-5F5F-4A3A-B76B-3D6E4FBD5E02}" destId="{AC2FEDAC-824D-4169-8479-D2B3C90C9C5A}" srcOrd="0" destOrd="0" parTransId="{C6A559DC-C430-4F28-A010-251E02421628}" sibTransId="{F4DB4C19-DDA5-424F-A144-249C2AE1CE38}"/>
    <dgm:cxn modelId="{752BD145-86EB-42F8-8E16-99867CB399E7}" type="presOf" srcId="{2E8A51FC-9ACA-4291-99CF-B81FD80D1FFB}" destId="{A7B3049A-D309-4286-8B0D-3D03E29C20B4}" srcOrd="0" destOrd="0" presId="urn:microsoft.com/office/officeart/2011/layout/HexagonRadial"/>
    <dgm:cxn modelId="{3219574E-30DB-419D-B13E-B9AC7DE6EEDF}" type="presOf" srcId="{9148EB07-E96B-46B3-9D18-BD6E43A4B785}" destId="{CB228BE1-8A8F-4AFB-9324-5D6D28E4CBF2}" srcOrd="0" destOrd="0" presId="urn:microsoft.com/office/officeart/2011/layout/HexagonRadial"/>
    <dgm:cxn modelId="{8C3CB879-1E23-4054-AF71-E90EAC0B5F46}" srcId="{AC2FEDAC-824D-4169-8479-D2B3C90C9C5A}" destId="{E5E4BC60-29A7-47C3-AE3B-70ECC3BA9E83}" srcOrd="5" destOrd="0" parTransId="{5C75EEA4-3753-4D8D-A73C-27C9D646EAF0}" sibTransId="{4C347B5F-E533-43A7-A3E9-716D1E50778C}"/>
    <dgm:cxn modelId="{92867C86-B543-491C-AC71-0496ED91EEE4}" srcId="{AC2FEDAC-824D-4169-8479-D2B3C90C9C5A}" destId="{21D1DA8C-DEB5-4647-97AB-025E735EDD03}" srcOrd="1" destOrd="0" parTransId="{E6A606FC-04E6-4C2E-A1C5-6AA772CE951C}" sibTransId="{B8CDCCD9-E206-49BA-ABAA-43B77DD0BB53}"/>
    <dgm:cxn modelId="{7E168399-0DB2-4622-BC6B-C669D9D07439}" type="presOf" srcId="{E5E4BC60-29A7-47C3-AE3B-70ECC3BA9E83}" destId="{3534283C-363E-4B68-B589-39FF8FD83495}" srcOrd="0" destOrd="0" presId="urn:microsoft.com/office/officeart/2011/layout/HexagonRadial"/>
    <dgm:cxn modelId="{D516E19C-7DBA-459C-BB40-197333D29C00}" type="presOf" srcId="{8B95E9C7-E8A7-4117-B56D-C81B38ED7C1B}" destId="{666E7B3D-1C1A-456D-B0D3-AC87413D09CD}" srcOrd="0" destOrd="0" presId="urn:microsoft.com/office/officeart/2011/layout/HexagonRadial"/>
    <dgm:cxn modelId="{3D5AADBC-DA1D-4129-A78D-FD5891A9401C}" srcId="{AC2FEDAC-824D-4169-8479-D2B3C90C9C5A}" destId="{9148EB07-E96B-46B3-9D18-BD6E43A4B785}" srcOrd="2" destOrd="0" parTransId="{60A00CE4-0F09-4EC9-A85D-8C425C818227}" sibTransId="{F72D3EA5-3F24-408C-A11B-E0232B7784DD}"/>
    <dgm:cxn modelId="{08D026DB-19A1-43DC-B6A1-0D265FC586E6}" srcId="{AC2FEDAC-824D-4169-8479-D2B3C90C9C5A}" destId="{2E8A51FC-9ACA-4291-99CF-B81FD80D1FFB}" srcOrd="0" destOrd="0" parTransId="{6EFCDB5E-CC75-4F63-AFEB-F87A64499672}" sibTransId="{FFD4571F-0DAD-49FC-96B6-9EDF57E92BFA}"/>
    <dgm:cxn modelId="{C442A6E6-5392-40F3-9EF0-21CE0B4833CE}" srcId="{AC2FEDAC-824D-4169-8479-D2B3C90C9C5A}" destId="{8B95E9C7-E8A7-4117-B56D-C81B38ED7C1B}" srcOrd="3" destOrd="0" parTransId="{86918E37-D7C6-4EDA-8F59-DE45ED621091}" sibTransId="{CE03FA8D-1F10-41A7-8DEE-9146EDE4C66D}"/>
    <dgm:cxn modelId="{E2A92D7D-9286-484A-BA67-A00CC7002A9C}" type="presParOf" srcId="{03EED82C-4D17-44E0-A93A-B2874D0C49B6}" destId="{596CDA7B-4855-42C2-91A8-C38C03C407CD}" srcOrd="0" destOrd="0" presId="urn:microsoft.com/office/officeart/2011/layout/HexagonRadial"/>
    <dgm:cxn modelId="{A5233BD5-B845-49E6-920E-0A55FD4CEC12}" type="presParOf" srcId="{03EED82C-4D17-44E0-A93A-B2874D0C49B6}" destId="{AFBF2350-D5B7-4026-95E3-48406D30C484}" srcOrd="1" destOrd="0" presId="urn:microsoft.com/office/officeart/2011/layout/HexagonRadial"/>
    <dgm:cxn modelId="{5DC9B7A4-EE08-4C14-ABEA-1EF58774413B}" type="presParOf" srcId="{AFBF2350-D5B7-4026-95E3-48406D30C484}" destId="{3858CEE4-35CA-43F1-86C7-6DD68DAF82B5}" srcOrd="0" destOrd="0" presId="urn:microsoft.com/office/officeart/2011/layout/HexagonRadial"/>
    <dgm:cxn modelId="{FB0F1015-AEFD-42BB-87F7-FF46DA731A77}" type="presParOf" srcId="{03EED82C-4D17-44E0-A93A-B2874D0C49B6}" destId="{A7B3049A-D309-4286-8B0D-3D03E29C20B4}" srcOrd="2" destOrd="0" presId="urn:microsoft.com/office/officeart/2011/layout/HexagonRadial"/>
    <dgm:cxn modelId="{EA0A0B7B-9433-41D4-93A3-D75D16189A1A}" type="presParOf" srcId="{03EED82C-4D17-44E0-A93A-B2874D0C49B6}" destId="{89DF2B3C-5C1D-46C7-BD2A-45EEE7482429}" srcOrd="3" destOrd="0" presId="urn:microsoft.com/office/officeart/2011/layout/HexagonRadial"/>
    <dgm:cxn modelId="{0FCAE4BF-507F-4DB2-AF55-E9293C3D39E7}" type="presParOf" srcId="{89DF2B3C-5C1D-46C7-BD2A-45EEE7482429}" destId="{C278D316-3D9A-401F-8AD1-58E3A1FB3D3C}" srcOrd="0" destOrd="0" presId="urn:microsoft.com/office/officeart/2011/layout/HexagonRadial"/>
    <dgm:cxn modelId="{A072F485-2460-4B1D-91BB-7D306A4574E1}" type="presParOf" srcId="{03EED82C-4D17-44E0-A93A-B2874D0C49B6}" destId="{5373080B-A588-47D0-B2A7-39D535C899E9}" srcOrd="4" destOrd="0" presId="urn:microsoft.com/office/officeart/2011/layout/HexagonRadial"/>
    <dgm:cxn modelId="{0F4AAE2B-B4C9-4D22-A8DE-4A1DE9A510C2}" type="presParOf" srcId="{03EED82C-4D17-44E0-A93A-B2874D0C49B6}" destId="{31590F73-179D-4479-9037-1E42DC803E12}" srcOrd="5" destOrd="0" presId="urn:microsoft.com/office/officeart/2011/layout/HexagonRadial"/>
    <dgm:cxn modelId="{263E8DF9-7A3F-4124-8629-1732F064E9CE}" type="presParOf" srcId="{31590F73-179D-4479-9037-1E42DC803E12}" destId="{4AD72240-290F-4968-A571-A8BD9541DE58}" srcOrd="0" destOrd="0" presId="urn:microsoft.com/office/officeart/2011/layout/HexagonRadial"/>
    <dgm:cxn modelId="{DF865A65-82AF-485E-B840-8C836A046F89}" type="presParOf" srcId="{03EED82C-4D17-44E0-A93A-B2874D0C49B6}" destId="{CB228BE1-8A8F-4AFB-9324-5D6D28E4CBF2}" srcOrd="6" destOrd="0" presId="urn:microsoft.com/office/officeart/2011/layout/HexagonRadial"/>
    <dgm:cxn modelId="{7B0EC3AD-1F72-41BE-8DA8-44C4B28A40DE}" type="presParOf" srcId="{03EED82C-4D17-44E0-A93A-B2874D0C49B6}" destId="{0A030472-213B-4CEE-86FA-B248884DD9A6}" srcOrd="7" destOrd="0" presId="urn:microsoft.com/office/officeart/2011/layout/HexagonRadial"/>
    <dgm:cxn modelId="{6A687447-4E27-4B05-8EBC-3ECBC3F8757E}" type="presParOf" srcId="{0A030472-213B-4CEE-86FA-B248884DD9A6}" destId="{2A05977B-D956-4A0E-B1C9-761263CDF068}" srcOrd="0" destOrd="0" presId="urn:microsoft.com/office/officeart/2011/layout/HexagonRadial"/>
    <dgm:cxn modelId="{BA8FD573-73ED-4492-9462-A0CDFD37BEA0}" type="presParOf" srcId="{03EED82C-4D17-44E0-A93A-B2874D0C49B6}" destId="{666E7B3D-1C1A-456D-B0D3-AC87413D09CD}" srcOrd="8" destOrd="0" presId="urn:microsoft.com/office/officeart/2011/layout/HexagonRadial"/>
    <dgm:cxn modelId="{F8080E75-271A-4B05-88BD-3B14B0F44CAC}" type="presParOf" srcId="{03EED82C-4D17-44E0-A93A-B2874D0C49B6}" destId="{292E92D1-6843-4C7F-B7BC-A2B917639F33}" srcOrd="9" destOrd="0" presId="urn:microsoft.com/office/officeart/2011/layout/HexagonRadial"/>
    <dgm:cxn modelId="{8DA5B6AF-3399-440E-9DB5-199ADAF329D8}" type="presParOf" srcId="{292E92D1-6843-4C7F-B7BC-A2B917639F33}" destId="{2BB6D32C-EA4D-4221-BC4D-4C2CCF415A21}" srcOrd="0" destOrd="0" presId="urn:microsoft.com/office/officeart/2011/layout/HexagonRadial"/>
    <dgm:cxn modelId="{991731A4-6779-46AD-818A-72F55B9573B1}" type="presParOf" srcId="{03EED82C-4D17-44E0-A93A-B2874D0C49B6}" destId="{1BC91779-194C-46C6-9438-03ADDDC5B8FE}" srcOrd="10" destOrd="0" presId="urn:microsoft.com/office/officeart/2011/layout/HexagonRadial"/>
    <dgm:cxn modelId="{323BAC82-0A1F-445E-AC7A-3D96B2E98BDC}" type="presParOf" srcId="{03EED82C-4D17-44E0-A93A-B2874D0C49B6}" destId="{7FE58923-159D-4AF9-8A7C-DA5EED72A110}" srcOrd="11" destOrd="0" presId="urn:microsoft.com/office/officeart/2011/layout/HexagonRadial"/>
    <dgm:cxn modelId="{FC981EDB-74E7-418A-B4FF-BE24548CE59D}" type="presParOf" srcId="{7FE58923-159D-4AF9-8A7C-DA5EED72A110}" destId="{13035CCA-19AF-4E74-8AD1-07141CCC336D}" srcOrd="0" destOrd="0" presId="urn:microsoft.com/office/officeart/2011/layout/HexagonRadial"/>
    <dgm:cxn modelId="{0219A718-D8FA-4005-975B-24353F4F950F}" type="presParOf" srcId="{03EED82C-4D17-44E0-A93A-B2874D0C49B6}" destId="{3534283C-363E-4B68-B589-39FF8FD83495}"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FA44749-5F5F-4A3A-B76B-3D6E4FBD5E02}" type="doc">
      <dgm:prSet loTypeId="urn:microsoft.com/office/officeart/2011/layout/HexagonRadial" loCatId="cycle" qsTypeId="urn:microsoft.com/office/officeart/2005/8/quickstyle/simple3" qsCatId="simple" csTypeId="urn:microsoft.com/office/officeart/2005/8/colors/accent5_2" csCatId="accent5" phldr="1"/>
      <dgm:spPr/>
      <dgm:t>
        <a:bodyPr/>
        <a:lstStyle/>
        <a:p>
          <a:endParaRPr lang="en-US"/>
        </a:p>
      </dgm:t>
    </dgm:pt>
    <dgm:pt modelId="{2E8A51FC-9ACA-4291-99CF-B81FD80D1FFB}">
      <dgm:prSet phldrT="[Text]"/>
      <dgm:spPr/>
      <dgm:t>
        <a:bodyPr/>
        <a:lstStyle/>
        <a:p>
          <a:r>
            <a:rPr lang="en-US" dirty="0"/>
            <a:t>Informed intervention</a:t>
          </a:r>
        </a:p>
      </dgm:t>
    </dgm:pt>
    <dgm:pt modelId="{6EFCDB5E-CC75-4F63-AFEB-F87A64499672}" type="parTrans" cxnId="{08D026DB-19A1-43DC-B6A1-0D265FC586E6}">
      <dgm:prSet/>
      <dgm:spPr/>
      <dgm:t>
        <a:bodyPr/>
        <a:lstStyle/>
        <a:p>
          <a:endParaRPr lang="en-US"/>
        </a:p>
      </dgm:t>
    </dgm:pt>
    <dgm:pt modelId="{FFD4571F-0DAD-49FC-96B6-9EDF57E92BFA}" type="sibTrans" cxnId="{08D026DB-19A1-43DC-B6A1-0D265FC586E6}">
      <dgm:prSet/>
      <dgm:spPr/>
      <dgm:t>
        <a:bodyPr/>
        <a:lstStyle/>
        <a:p>
          <a:endParaRPr lang="en-US"/>
        </a:p>
      </dgm:t>
    </dgm:pt>
    <dgm:pt modelId="{21D1DA8C-DEB5-4647-97AB-025E735EDD03}">
      <dgm:prSet phldrT="[Text]"/>
      <dgm:spPr/>
      <dgm:t>
        <a:bodyPr/>
        <a:lstStyle/>
        <a:p>
          <a:r>
            <a:rPr lang="en-US" dirty="0"/>
            <a:t>Maximum Self-Determination + Autonomy</a:t>
          </a:r>
        </a:p>
      </dgm:t>
    </dgm:pt>
    <dgm:pt modelId="{E6A606FC-04E6-4C2E-A1C5-6AA772CE951C}" type="parTrans" cxnId="{92867C86-B543-491C-AC71-0496ED91EEE4}">
      <dgm:prSet/>
      <dgm:spPr/>
      <dgm:t>
        <a:bodyPr/>
        <a:lstStyle/>
        <a:p>
          <a:endParaRPr lang="en-US"/>
        </a:p>
      </dgm:t>
    </dgm:pt>
    <dgm:pt modelId="{B8CDCCD9-E206-49BA-ABAA-43B77DD0BB53}" type="sibTrans" cxnId="{92867C86-B543-491C-AC71-0496ED91EEE4}">
      <dgm:prSet/>
      <dgm:spPr/>
      <dgm:t>
        <a:bodyPr/>
        <a:lstStyle/>
        <a:p>
          <a:endParaRPr lang="en-US"/>
        </a:p>
      </dgm:t>
    </dgm:pt>
    <dgm:pt modelId="{8B95E9C7-E8A7-4117-B56D-C81B38ED7C1B}">
      <dgm:prSet phldrT="[Text]"/>
      <dgm:spPr/>
      <dgm:t>
        <a:bodyPr/>
        <a:lstStyle/>
        <a:p>
          <a:r>
            <a:rPr lang="en-US" b="0" spc="50" baseline="0" dirty="0">
              <a:solidFill>
                <a:schemeClr val="tx1"/>
              </a:solidFill>
              <a:latin typeface="+mn-lt"/>
              <a:ea typeface="Calibri" panose="020F0502020204030204" pitchFamily="34" charset="0"/>
              <a:cs typeface="Calibri" panose="020F0502020204030204" pitchFamily="34" charset="0"/>
            </a:rPr>
            <a:t>Decentering diagnosis from personhood</a:t>
          </a:r>
          <a:endParaRPr lang="en-US" dirty="0">
            <a:latin typeface="+mn-lt"/>
          </a:endParaRPr>
        </a:p>
      </dgm:t>
    </dgm:pt>
    <dgm:pt modelId="{86918E37-D7C6-4EDA-8F59-DE45ED621091}" type="parTrans" cxnId="{C442A6E6-5392-40F3-9EF0-21CE0B4833CE}">
      <dgm:prSet/>
      <dgm:spPr/>
      <dgm:t>
        <a:bodyPr/>
        <a:lstStyle/>
        <a:p>
          <a:endParaRPr lang="en-US"/>
        </a:p>
      </dgm:t>
    </dgm:pt>
    <dgm:pt modelId="{CE03FA8D-1F10-41A7-8DEE-9146EDE4C66D}" type="sibTrans" cxnId="{C442A6E6-5392-40F3-9EF0-21CE0B4833CE}">
      <dgm:prSet/>
      <dgm:spPr/>
      <dgm:t>
        <a:bodyPr/>
        <a:lstStyle/>
        <a:p>
          <a:endParaRPr lang="en-US"/>
        </a:p>
      </dgm:t>
    </dgm:pt>
    <dgm:pt modelId="{C12B354D-7B49-46C5-A6B1-18EA9A6BC015}">
      <dgm:prSet phldrT="[Text]"/>
      <dgm:spPr/>
      <dgm:t>
        <a:bodyPr/>
        <a:lstStyle/>
        <a:p>
          <a:r>
            <a:rPr lang="en-US" b="0" spc="50" baseline="0" dirty="0">
              <a:solidFill>
                <a:schemeClr val="tx1"/>
              </a:solidFill>
              <a:latin typeface="+mn-lt"/>
              <a:ea typeface="Calibri" panose="020F0502020204030204" pitchFamily="34" charset="0"/>
              <a:cs typeface="Calibri" panose="020F0502020204030204" pitchFamily="34" charset="0"/>
            </a:rPr>
            <a:t>Uncoupling symptoms from totalizing self-concept</a:t>
          </a:r>
          <a:endParaRPr lang="en-US" dirty="0">
            <a:latin typeface="+mn-lt"/>
          </a:endParaRPr>
        </a:p>
      </dgm:t>
    </dgm:pt>
    <dgm:pt modelId="{5FBD9E22-F4D9-4C7A-9AFF-F018D4D53FC4}" type="parTrans" cxnId="{67EBE2C5-ADC1-434F-BDDD-34283AB8FB85}">
      <dgm:prSet/>
      <dgm:spPr/>
      <dgm:t>
        <a:bodyPr/>
        <a:lstStyle/>
        <a:p>
          <a:endParaRPr lang="en-US"/>
        </a:p>
      </dgm:t>
    </dgm:pt>
    <dgm:pt modelId="{8D1E2C3F-D42C-4B32-8BCE-7C22EBB92768}" type="sibTrans" cxnId="{67EBE2C5-ADC1-434F-BDDD-34283AB8FB85}">
      <dgm:prSet/>
      <dgm:spPr/>
      <dgm:t>
        <a:bodyPr/>
        <a:lstStyle/>
        <a:p>
          <a:endParaRPr lang="en-US"/>
        </a:p>
      </dgm:t>
    </dgm:pt>
    <dgm:pt modelId="{2CF25063-A526-411A-8F4B-8B9E00484D54}">
      <dgm:prSet phldrT="[Text]"/>
      <dgm:spPr/>
      <dgm:t>
        <a:bodyPr/>
        <a:lstStyle/>
        <a:p>
          <a:r>
            <a:rPr lang="en-US" dirty="0"/>
            <a:t>Internal integration + self-regulation</a:t>
          </a:r>
        </a:p>
      </dgm:t>
    </dgm:pt>
    <dgm:pt modelId="{270D1A1B-40A1-4153-A7A7-AD12DA47453A}" type="parTrans" cxnId="{77D61F0A-55B2-48BC-B719-33D54B7F00B7}">
      <dgm:prSet/>
      <dgm:spPr/>
      <dgm:t>
        <a:bodyPr/>
        <a:lstStyle/>
        <a:p>
          <a:endParaRPr lang="en-US"/>
        </a:p>
      </dgm:t>
    </dgm:pt>
    <dgm:pt modelId="{03A784E7-EC19-4C74-8397-2175581E5666}" type="sibTrans" cxnId="{77D61F0A-55B2-48BC-B719-33D54B7F00B7}">
      <dgm:prSet/>
      <dgm:spPr/>
      <dgm:t>
        <a:bodyPr/>
        <a:lstStyle/>
        <a:p>
          <a:endParaRPr lang="en-US"/>
        </a:p>
      </dgm:t>
    </dgm:pt>
    <dgm:pt modelId="{AC2FEDAC-824D-4169-8479-D2B3C90C9C5A}">
      <dgm:prSet phldrT="[Text]" custT="1"/>
      <dgm:spPr/>
      <dgm:t>
        <a:bodyPr/>
        <a:lstStyle/>
        <a:p>
          <a:r>
            <a:rPr lang="en-US" sz="2400" dirty="0"/>
            <a:t>Relational + person-centered</a:t>
          </a:r>
        </a:p>
      </dgm:t>
    </dgm:pt>
    <dgm:pt modelId="{C6A559DC-C430-4F28-A010-251E02421628}" type="parTrans" cxnId="{9FA2FB44-DDED-47DD-9146-FE3589CD7DFA}">
      <dgm:prSet/>
      <dgm:spPr/>
      <dgm:t>
        <a:bodyPr/>
        <a:lstStyle/>
        <a:p>
          <a:endParaRPr lang="en-US"/>
        </a:p>
      </dgm:t>
    </dgm:pt>
    <dgm:pt modelId="{F4DB4C19-DDA5-424F-A144-249C2AE1CE38}" type="sibTrans" cxnId="{9FA2FB44-DDED-47DD-9146-FE3589CD7DFA}">
      <dgm:prSet/>
      <dgm:spPr/>
      <dgm:t>
        <a:bodyPr/>
        <a:lstStyle/>
        <a:p>
          <a:endParaRPr lang="en-US"/>
        </a:p>
      </dgm:t>
    </dgm:pt>
    <dgm:pt modelId="{ABCDCBB7-C906-4FF3-B71B-01FE99952385}">
      <dgm:prSet phldrT="[Text]"/>
      <dgm:spPr/>
      <dgm:t>
        <a:bodyPr/>
        <a:lstStyle/>
        <a:p>
          <a:r>
            <a:rPr lang="en-US" dirty="0"/>
            <a:t>Collaborative</a:t>
          </a:r>
        </a:p>
      </dgm:t>
    </dgm:pt>
    <dgm:pt modelId="{D96231B5-60D6-40C4-BA4D-7A003CC3AB68}" type="parTrans" cxnId="{3235BAA9-FCD0-45A8-89AB-82522F35DF7E}">
      <dgm:prSet/>
      <dgm:spPr/>
    </dgm:pt>
    <dgm:pt modelId="{3FC25039-34FF-4A02-B989-0A827E0BF6CD}" type="sibTrans" cxnId="{3235BAA9-FCD0-45A8-89AB-82522F35DF7E}">
      <dgm:prSet/>
      <dgm:spPr/>
    </dgm:pt>
    <dgm:pt modelId="{03EED82C-4D17-44E0-A93A-B2874D0C49B6}" type="pres">
      <dgm:prSet presAssocID="{4FA44749-5F5F-4A3A-B76B-3D6E4FBD5E02}" presName="Name0" presStyleCnt="0">
        <dgm:presLayoutVars>
          <dgm:chMax val="1"/>
          <dgm:chPref val="1"/>
          <dgm:dir/>
          <dgm:animOne val="branch"/>
          <dgm:animLvl val="lvl"/>
        </dgm:presLayoutVars>
      </dgm:prSet>
      <dgm:spPr/>
    </dgm:pt>
    <dgm:pt modelId="{596CDA7B-4855-42C2-91A8-C38C03C407CD}" type="pres">
      <dgm:prSet presAssocID="{AC2FEDAC-824D-4169-8479-D2B3C90C9C5A}" presName="Parent" presStyleLbl="node0" presStyleIdx="0" presStyleCnt="1">
        <dgm:presLayoutVars>
          <dgm:chMax val="6"/>
          <dgm:chPref val="6"/>
        </dgm:presLayoutVars>
      </dgm:prSet>
      <dgm:spPr/>
    </dgm:pt>
    <dgm:pt modelId="{AFBF2350-D5B7-4026-95E3-48406D30C484}" type="pres">
      <dgm:prSet presAssocID="{2E8A51FC-9ACA-4291-99CF-B81FD80D1FFB}" presName="Accent1" presStyleCnt="0"/>
      <dgm:spPr/>
    </dgm:pt>
    <dgm:pt modelId="{3858CEE4-35CA-43F1-86C7-6DD68DAF82B5}" type="pres">
      <dgm:prSet presAssocID="{2E8A51FC-9ACA-4291-99CF-B81FD80D1FFB}" presName="Accent" presStyleLbl="bgShp" presStyleIdx="0" presStyleCnt="6"/>
      <dgm:spPr/>
    </dgm:pt>
    <dgm:pt modelId="{A7B3049A-D309-4286-8B0D-3D03E29C20B4}" type="pres">
      <dgm:prSet presAssocID="{2E8A51FC-9ACA-4291-99CF-B81FD80D1FFB}" presName="Child1" presStyleLbl="node1" presStyleIdx="0" presStyleCnt="6">
        <dgm:presLayoutVars>
          <dgm:chMax val="0"/>
          <dgm:chPref val="0"/>
          <dgm:bulletEnabled val="1"/>
        </dgm:presLayoutVars>
      </dgm:prSet>
      <dgm:spPr/>
    </dgm:pt>
    <dgm:pt modelId="{EB8816CC-3B9D-4DC7-A6D1-6EB8F2D49142}" type="pres">
      <dgm:prSet presAssocID="{ABCDCBB7-C906-4FF3-B71B-01FE99952385}" presName="Accent2" presStyleCnt="0"/>
      <dgm:spPr/>
    </dgm:pt>
    <dgm:pt modelId="{4C31C279-B6C7-4C84-BC60-FC5994319AB7}" type="pres">
      <dgm:prSet presAssocID="{ABCDCBB7-C906-4FF3-B71B-01FE99952385}" presName="Accent" presStyleLbl="bgShp" presStyleIdx="1" presStyleCnt="6"/>
      <dgm:spPr/>
    </dgm:pt>
    <dgm:pt modelId="{72C3858D-20FD-4198-AD5E-126F318CAFDD}" type="pres">
      <dgm:prSet presAssocID="{ABCDCBB7-C906-4FF3-B71B-01FE99952385}" presName="Child2" presStyleLbl="node1" presStyleIdx="1" presStyleCnt="6">
        <dgm:presLayoutVars>
          <dgm:chMax val="0"/>
          <dgm:chPref val="0"/>
          <dgm:bulletEnabled val="1"/>
        </dgm:presLayoutVars>
      </dgm:prSet>
      <dgm:spPr/>
    </dgm:pt>
    <dgm:pt modelId="{576D603C-36C6-4842-A82C-BAEB5607D895}" type="pres">
      <dgm:prSet presAssocID="{21D1DA8C-DEB5-4647-97AB-025E735EDD03}" presName="Accent3" presStyleCnt="0"/>
      <dgm:spPr/>
    </dgm:pt>
    <dgm:pt modelId="{C278D316-3D9A-401F-8AD1-58E3A1FB3D3C}" type="pres">
      <dgm:prSet presAssocID="{21D1DA8C-DEB5-4647-97AB-025E735EDD03}" presName="Accent" presStyleLbl="bgShp" presStyleIdx="2" presStyleCnt="6"/>
      <dgm:spPr/>
    </dgm:pt>
    <dgm:pt modelId="{34B24042-4BDB-43F1-8624-5769977ECBC0}" type="pres">
      <dgm:prSet presAssocID="{21D1DA8C-DEB5-4647-97AB-025E735EDD03}" presName="Child3" presStyleLbl="node1" presStyleIdx="2" presStyleCnt="6">
        <dgm:presLayoutVars>
          <dgm:chMax val="0"/>
          <dgm:chPref val="0"/>
          <dgm:bulletEnabled val="1"/>
        </dgm:presLayoutVars>
      </dgm:prSet>
      <dgm:spPr/>
    </dgm:pt>
    <dgm:pt modelId="{189D640E-1489-4F28-83E3-66A8236AEA95}" type="pres">
      <dgm:prSet presAssocID="{8B95E9C7-E8A7-4117-B56D-C81B38ED7C1B}" presName="Accent4" presStyleCnt="0"/>
      <dgm:spPr/>
    </dgm:pt>
    <dgm:pt modelId="{2A05977B-D956-4A0E-B1C9-761263CDF068}" type="pres">
      <dgm:prSet presAssocID="{8B95E9C7-E8A7-4117-B56D-C81B38ED7C1B}" presName="Accent" presStyleLbl="bgShp" presStyleIdx="3" presStyleCnt="6"/>
      <dgm:spPr/>
    </dgm:pt>
    <dgm:pt modelId="{ABFF8F4D-C589-490B-A212-40BB7CA1DDDE}" type="pres">
      <dgm:prSet presAssocID="{8B95E9C7-E8A7-4117-B56D-C81B38ED7C1B}" presName="Child4" presStyleLbl="node1" presStyleIdx="3" presStyleCnt="6">
        <dgm:presLayoutVars>
          <dgm:chMax val="0"/>
          <dgm:chPref val="0"/>
          <dgm:bulletEnabled val="1"/>
        </dgm:presLayoutVars>
      </dgm:prSet>
      <dgm:spPr/>
    </dgm:pt>
    <dgm:pt modelId="{A41FAEFF-331F-4425-A944-F767EA6F993F}" type="pres">
      <dgm:prSet presAssocID="{C12B354D-7B49-46C5-A6B1-18EA9A6BC015}" presName="Accent5" presStyleCnt="0"/>
      <dgm:spPr/>
    </dgm:pt>
    <dgm:pt modelId="{8899358B-941D-4246-9A1F-84F31AA03ADC}" type="pres">
      <dgm:prSet presAssocID="{C12B354D-7B49-46C5-A6B1-18EA9A6BC015}" presName="Accent" presStyleLbl="bgShp" presStyleIdx="4" presStyleCnt="6"/>
      <dgm:spPr/>
    </dgm:pt>
    <dgm:pt modelId="{CD1E200D-73DE-41B2-BC00-6F43371A6B6F}" type="pres">
      <dgm:prSet presAssocID="{C12B354D-7B49-46C5-A6B1-18EA9A6BC015}" presName="Child5" presStyleLbl="node1" presStyleIdx="4" presStyleCnt="6">
        <dgm:presLayoutVars>
          <dgm:chMax val="0"/>
          <dgm:chPref val="0"/>
          <dgm:bulletEnabled val="1"/>
        </dgm:presLayoutVars>
      </dgm:prSet>
      <dgm:spPr/>
    </dgm:pt>
    <dgm:pt modelId="{AA1429D0-B530-4550-820E-790BD3796EB1}" type="pres">
      <dgm:prSet presAssocID="{2CF25063-A526-411A-8F4B-8B9E00484D54}" presName="Accent6" presStyleCnt="0"/>
      <dgm:spPr/>
    </dgm:pt>
    <dgm:pt modelId="{2BB6D32C-EA4D-4221-BC4D-4C2CCF415A21}" type="pres">
      <dgm:prSet presAssocID="{2CF25063-A526-411A-8F4B-8B9E00484D54}" presName="Accent" presStyleLbl="bgShp" presStyleIdx="5" presStyleCnt="6"/>
      <dgm:spPr/>
    </dgm:pt>
    <dgm:pt modelId="{63B9A0CC-2606-4A64-97DD-62211BFB96B5}" type="pres">
      <dgm:prSet presAssocID="{2CF25063-A526-411A-8F4B-8B9E00484D54}" presName="Child6" presStyleLbl="node1" presStyleIdx="5" presStyleCnt="6">
        <dgm:presLayoutVars>
          <dgm:chMax val="0"/>
          <dgm:chPref val="0"/>
          <dgm:bulletEnabled val="1"/>
        </dgm:presLayoutVars>
      </dgm:prSet>
      <dgm:spPr/>
    </dgm:pt>
  </dgm:ptLst>
  <dgm:cxnLst>
    <dgm:cxn modelId="{77D61F0A-55B2-48BC-B719-33D54B7F00B7}" srcId="{AC2FEDAC-824D-4169-8479-D2B3C90C9C5A}" destId="{2CF25063-A526-411A-8F4B-8B9E00484D54}" srcOrd="5" destOrd="0" parTransId="{270D1A1B-40A1-4153-A7A7-AD12DA47453A}" sibTransId="{03A784E7-EC19-4C74-8397-2175581E5666}"/>
    <dgm:cxn modelId="{0A50131C-EFBB-4911-9811-D050FBA36F2E}" type="presOf" srcId="{4FA44749-5F5F-4A3A-B76B-3D6E4FBD5E02}" destId="{03EED82C-4D17-44E0-A93A-B2874D0C49B6}" srcOrd="0" destOrd="0" presId="urn:microsoft.com/office/officeart/2011/layout/HexagonRadial"/>
    <dgm:cxn modelId="{F3C3442D-BC28-4A80-B2B6-98150AD218D7}" type="presOf" srcId="{AC2FEDAC-824D-4169-8479-D2B3C90C9C5A}" destId="{596CDA7B-4855-42C2-91A8-C38C03C407CD}" srcOrd="0" destOrd="0" presId="urn:microsoft.com/office/officeart/2011/layout/HexagonRadial"/>
    <dgm:cxn modelId="{974A8861-D408-43FF-AAF4-DBA71A4BB468}" type="presOf" srcId="{8B95E9C7-E8A7-4117-B56D-C81B38ED7C1B}" destId="{ABFF8F4D-C589-490B-A212-40BB7CA1DDDE}" srcOrd="0" destOrd="0" presId="urn:microsoft.com/office/officeart/2011/layout/HexagonRadial"/>
    <dgm:cxn modelId="{9FA2FB44-DDED-47DD-9146-FE3589CD7DFA}" srcId="{4FA44749-5F5F-4A3A-B76B-3D6E4FBD5E02}" destId="{AC2FEDAC-824D-4169-8479-D2B3C90C9C5A}" srcOrd="0" destOrd="0" parTransId="{C6A559DC-C430-4F28-A010-251E02421628}" sibTransId="{F4DB4C19-DDA5-424F-A144-249C2AE1CE38}"/>
    <dgm:cxn modelId="{752BD145-86EB-42F8-8E16-99867CB399E7}" type="presOf" srcId="{2E8A51FC-9ACA-4291-99CF-B81FD80D1FFB}" destId="{A7B3049A-D309-4286-8B0D-3D03E29C20B4}" srcOrd="0" destOrd="0" presId="urn:microsoft.com/office/officeart/2011/layout/HexagonRadial"/>
    <dgm:cxn modelId="{BC777780-56F9-4228-A6AF-4F8F7CDB85FC}" type="presOf" srcId="{21D1DA8C-DEB5-4647-97AB-025E735EDD03}" destId="{34B24042-4BDB-43F1-8624-5769977ECBC0}" srcOrd="0" destOrd="0" presId="urn:microsoft.com/office/officeart/2011/layout/HexagonRadial"/>
    <dgm:cxn modelId="{92867C86-B543-491C-AC71-0496ED91EEE4}" srcId="{AC2FEDAC-824D-4169-8479-D2B3C90C9C5A}" destId="{21D1DA8C-DEB5-4647-97AB-025E735EDD03}" srcOrd="2" destOrd="0" parTransId="{E6A606FC-04E6-4C2E-A1C5-6AA772CE951C}" sibTransId="{B8CDCCD9-E206-49BA-ABAA-43B77DD0BB53}"/>
    <dgm:cxn modelId="{F97B7BA3-D023-489B-B890-573E521FD201}" type="presOf" srcId="{2CF25063-A526-411A-8F4B-8B9E00484D54}" destId="{63B9A0CC-2606-4A64-97DD-62211BFB96B5}" srcOrd="0" destOrd="0" presId="urn:microsoft.com/office/officeart/2011/layout/HexagonRadial"/>
    <dgm:cxn modelId="{3235BAA9-FCD0-45A8-89AB-82522F35DF7E}" srcId="{AC2FEDAC-824D-4169-8479-D2B3C90C9C5A}" destId="{ABCDCBB7-C906-4FF3-B71B-01FE99952385}" srcOrd="1" destOrd="0" parTransId="{D96231B5-60D6-40C4-BA4D-7A003CC3AB68}" sibTransId="{3FC25039-34FF-4A02-B989-0A827E0BF6CD}"/>
    <dgm:cxn modelId="{67EBE2C5-ADC1-434F-BDDD-34283AB8FB85}" srcId="{AC2FEDAC-824D-4169-8479-D2B3C90C9C5A}" destId="{C12B354D-7B49-46C5-A6B1-18EA9A6BC015}" srcOrd="4" destOrd="0" parTransId="{5FBD9E22-F4D9-4C7A-9AFF-F018D4D53FC4}" sibTransId="{8D1E2C3F-D42C-4B32-8BCE-7C22EBB92768}"/>
    <dgm:cxn modelId="{08D026DB-19A1-43DC-B6A1-0D265FC586E6}" srcId="{AC2FEDAC-824D-4169-8479-D2B3C90C9C5A}" destId="{2E8A51FC-9ACA-4291-99CF-B81FD80D1FFB}" srcOrd="0" destOrd="0" parTransId="{6EFCDB5E-CC75-4F63-AFEB-F87A64499672}" sibTransId="{FFD4571F-0DAD-49FC-96B6-9EDF57E92BFA}"/>
    <dgm:cxn modelId="{9F5314DF-5AD2-4834-8C05-A6D2744A2895}" type="presOf" srcId="{ABCDCBB7-C906-4FF3-B71B-01FE99952385}" destId="{72C3858D-20FD-4198-AD5E-126F318CAFDD}" srcOrd="0" destOrd="0" presId="urn:microsoft.com/office/officeart/2011/layout/HexagonRadial"/>
    <dgm:cxn modelId="{C442A6E6-5392-40F3-9EF0-21CE0B4833CE}" srcId="{AC2FEDAC-824D-4169-8479-D2B3C90C9C5A}" destId="{8B95E9C7-E8A7-4117-B56D-C81B38ED7C1B}" srcOrd="3" destOrd="0" parTransId="{86918E37-D7C6-4EDA-8F59-DE45ED621091}" sibTransId="{CE03FA8D-1F10-41A7-8DEE-9146EDE4C66D}"/>
    <dgm:cxn modelId="{584D98FE-D40B-4FF7-892E-9D39672BC7B7}" type="presOf" srcId="{C12B354D-7B49-46C5-A6B1-18EA9A6BC015}" destId="{CD1E200D-73DE-41B2-BC00-6F43371A6B6F}" srcOrd="0" destOrd="0" presId="urn:microsoft.com/office/officeart/2011/layout/HexagonRadial"/>
    <dgm:cxn modelId="{E2A92D7D-9286-484A-BA67-A00CC7002A9C}" type="presParOf" srcId="{03EED82C-4D17-44E0-A93A-B2874D0C49B6}" destId="{596CDA7B-4855-42C2-91A8-C38C03C407CD}" srcOrd="0" destOrd="0" presId="urn:microsoft.com/office/officeart/2011/layout/HexagonRadial"/>
    <dgm:cxn modelId="{A5233BD5-B845-49E6-920E-0A55FD4CEC12}" type="presParOf" srcId="{03EED82C-4D17-44E0-A93A-B2874D0C49B6}" destId="{AFBF2350-D5B7-4026-95E3-48406D30C484}" srcOrd="1" destOrd="0" presId="urn:microsoft.com/office/officeart/2011/layout/HexagonRadial"/>
    <dgm:cxn modelId="{5DC9B7A4-EE08-4C14-ABEA-1EF58774413B}" type="presParOf" srcId="{AFBF2350-D5B7-4026-95E3-48406D30C484}" destId="{3858CEE4-35CA-43F1-86C7-6DD68DAF82B5}" srcOrd="0" destOrd="0" presId="urn:microsoft.com/office/officeart/2011/layout/HexagonRadial"/>
    <dgm:cxn modelId="{FB0F1015-AEFD-42BB-87F7-FF46DA731A77}" type="presParOf" srcId="{03EED82C-4D17-44E0-A93A-B2874D0C49B6}" destId="{A7B3049A-D309-4286-8B0D-3D03E29C20B4}" srcOrd="2" destOrd="0" presId="urn:microsoft.com/office/officeart/2011/layout/HexagonRadial"/>
    <dgm:cxn modelId="{B698FB24-01CC-4A5A-93D9-264D755476A6}" type="presParOf" srcId="{03EED82C-4D17-44E0-A93A-B2874D0C49B6}" destId="{EB8816CC-3B9D-4DC7-A6D1-6EB8F2D49142}" srcOrd="3" destOrd="0" presId="urn:microsoft.com/office/officeart/2011/layout/HexagonRadial"/>
    <dgm:cxn modelId="{581EB2D2-8823-4653-BD86-9DF919D0A4E2}" type="presParOf" srcId="{EB8816CC-3B9D-4DC7-A6D1-6EB8F2D49142}" destId="{4C31C279-B6C7-4C84-BC60-FC5994319AB7}" srcOrd="0" destOrd="0" presId="urn:microsoft.com/office/officeart/2011/layout/HexagonRadial"/>
    <dgm:cxn modelId="{B557E03F-D2FE-41B1-B9A7-A752CE5FFF36}" type="presParOf" srcId="{03EED82C-4D17-44E0-A93A-B2874D0C49B6}" destId="{72C3858D-20FD-4198-AD5E-126F318CAFDD}" srcOrd="4" destOrd="0" presId="urn:microsoft.com/office/officeart/2011/layout/HexagonRadial"/>
    <dgm:cxn modelId="{EE764062-5AB7-4DD2-BD21-A5AE7FBEB5E9}" type="presParOf" srcId="{03EED82C-4D17-44E0-A93A-B2874D0C49B6}" destId="{576D603C-36C6-4842-A82C-BAEB5607D895}" srcOrd="5" destOrd="0" presId="urn:microsoft.com/office/officeart/2011/layout/HexagonRadial"/>
    <dgm:cxn modelId="{5B85FEFF-432B-4ECD-9118-CA0B6B39BE22}" type="presParOf" srcId="{576D603C-36C6-4842-A82C-BAEB5607D895}" destId="{C278D316-3D9A-401F-8AD1-58E3A1FB3D3C}" srcOrd="0" destOrd="0" presId="urn:microsoft.com/office/officeart/2011/layout/HexagonRadial"/>
    <dgm:cxn modelId="{A49DA8BD-442C-41B9-850A-71477AD9FB84}" type="presParOf" srcId="{03EED82C-4D17-44E0-A93A-B2874D0C49B6}" destId="{34B24042-4BDB-43F1-8624-5769977ECBC0}" srcOrd="6" destOrd="0" presId="urn:microsoft.com/office/officeart/2011/layout/HexagonRadial"/>
    <dgm:cxn modelId="{1B354AF1-17A8-4B19-987A-B3ECADE36F48}" type="presParOf" srcId="{03EED82C-4D17-44E0-A93A-B2874D0C49B6}" destId="{189D640E-1489-4F28-83E3-66A8236AEA95}" srcOrd="7" destOrd="0" presId="urn:microsoft.com/office/officeart/2011/layout/HexagonRadial"/>
    <dgm:cxn modelId="{CC3BD123-C2BD-44DF-919A-DD0C679A0613}" type="presParOf" srcId="{189D640E-1489-4F28-83E3-66A8236AEA95}" destId="{2A05977B-D956-4A0E-B1C9-761263CDF068}" srcOrd="0" destOrd="0" presId="urn:microsoft.com/office/officeart/2011/layout/HexagonRadial"/>
    <dgm:cxn modelId="{7C7131B6-7A35-4FA7-8BF2-0CB3F824F0D1}" type="presParOf" srcId="{03EED82C-4D17-44E0-A93A-B2874D0C49B6}" destId="{ABFF8F4D-C589-490B-A212-40BB7CA1DDDE}" srcOrd="8" destOrd="0" presId="urn:microsoft.com/office/officeart/2011/layout/HexagonRadial"/>
    <dgm:cxn modelId="{BB79F41F-E788-4E6E-B08B-EA1E3EA3BA0E}" type="presParOf" srcId="{03EED82C-4D17-44E0-A93A-B2874D0C49B6}" destId="{A41FAEFF-331F-4425-A944-F767EA6F993F}" srcOrd="9" destOrd="0" presId="urn:microsoft.com/office/officeart/2011/layout/HexagonRadial"/>
    <dgm:cxn modelId="{F351458B-9210-476E-886C-B9F58B451C2B}" type="presParOf" srcId="{A41FAEFF-331F-4425-A944-F767EA6F993F}" destId="{8899358B-941D-4246-9A1F-84F31AA03ADC}" srcOrd="0" destOrd="0" presId="urn:microsoft.com/office/officeart/2011/layout/HexagonRadial"/>
    <dgm:cxn modelId="{D2C4B5C9-16D7-43BB-B16B-BD9AC3CA944E}" type="presParOf" srcId="{03EED82C-4D17-44E0-A93A-B2874D0C49B6}" destId="{CD1E200D-73DE-41B2-BC00-6F43371A6B6F}" srcOrd="10" destOrd="0" presId="urn:microsoft.com/office/officeart/2011/layout/HexagonRadial"/>
    <dgm:cxn modelId="{E99788B8-9825-42EA-B830-E9F16D29F230}" type="presParOf" srcId="{03EED82C-4D17-44E0-A93A-B2874D0C49B6}" destId="{AA1429D0-B530-4550-820E-790BD3796EB1}" srcOrd="11" destOrd="0" presId="urn:microsoft.com/office/officeart/2011/layout/HexagonRadial"/>
    <dgm:cxn modelId="{D611D5BD-3737-4CD4-BF14-3143F16EAEE4}" type="presParOf" srcId="{AA1429D0-B530-4550-820E-790BD3796EB1}" destId="{2BB6D32C-EA4D-4221-BC4D-4C2CCF415A21}" srcOrd="0" destOrd="0" presId="urn:microsoft.com/office/officeart/2011/layout/HexagonRadial"/>
    <dgm:cxn modelId="{61B65BA8-325A-42E4-963A-774418C275D6}" type="presParOf" srcId="{03EED82C-4D17-44E0-A93A-B2874D0C49B6}" destId="{63B9A0CC-2606-4A64-97DD-62211BFB96B5}"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FA44749-5F5F-4A3A-B76B-3D6E4FBD5E02}" type="doc">
      <dgm:prSet loTypeId="urn:microsoft.com/office/officeart/2011/layout/HexagonRadial" loCatId="cycle" qsTypeId="urn:microsoft.com/office/officeart/2005/8/quickstyle/simple3" qsCatId="simple" csTypeId="urn:microsoft.com/office/officeart/2005/8/colors/accent5_2" csCatId="accent5" phldr="1"/>
      <dgm:spPr/>
      <dgm:t>
        <a:bodyPr/>
        <a:lstStyle/>
        <a:p>
          <a:endParaRPr lang="en-US"/>
        </a:p>
      </dgm:t>
    </dgm:pt>
    <dgm:pt modelId="{2E8A51FC-9ACA-4291-99CF-B81FD80D1FFB}">
      <dgm:prSet phldrT="[Text]"/>
      <dgm:spPr/>
      <dgm:t>
        <a:bodyPr/>
        <a:lstStyle/>
        <a:p>
          <a:r>
            <a:rPr lang="en-US" dirty="0"/>
            <a:t>Early detection</a:t>
          </a:r>
        </a:p>
      </dgm:t>
    </dgm:pt>
    <dgm:pt modelId="{6EFCDB5E-CC75-4F63-AFEB-F87A64499672}" type="parTrans" cxnId="{08D026DB-19A1-43DC-B6A1-0D265FC586E6}">
      <dgm:prSet/>
      <dgm:spPr/>
      <dgm:t>
        <a:bodyPr/>
        <a:lstStyle/>
        <a:p>
          <a:endParaRPr lang="en-US"/>
        </a:p>
      </dgm:t>
    </dgm:pt>
    <dgm:pt modelId="{FFD4571F-0DAD-49FC-96B6-9EDF57E92BFA}" type="sibTrans" cxnId="{08D026DB-19A1-43DC-B6A1-0D265FC586E6}">
      <dgm:prSet/>
      <dgm:spPr/>
      <dgm:t>
        <a:bodyPr/>
        <a:lstStyle/>
        <a:p>
          <a:endParaRPr lang="en-US"/>
        </a:p>
      </dgm:t>
    </dgm:pt>
    <dgm:pt modelId="{8B95E9C7-E8A7-4117-B56D-C81B38ED7C1B}">
      <dgm:prSet phldrT="[Text]"/>
      <dgm:spPr/>
      <dgm:t>
        <a:bodyPr/>
        <a:lstStyle/>
        <a:p>
          <a:r>
            <a:rPr lang="en-US" dirty="0"/>
            <a:t>Collaboration with treatment team</a:t>
          </a:r>
        </a:p>
      </dgm:t>
    </dgm:pt>
    <dgm:pt modelId="{86918E37-D7C6-4EDA-8F59-DE45ED621091}" type="parTrans" cxnId="{C442A6E6-5392-40F3-9EF0-21CE0B4833CE}">
      <dgm:prSet/>
      <dgm:spPr/>
      <dgm:t>
        <a:bodyPr/>
        <a:lstStyle/>
        <a:p>
          <a:endParaRPr lang="en-US"/>
        </a:p>
      </dgm:t>
    </dgm:pt>
    <dgm:pt modelId="{CE03FA8D-1F10-41A7-8DEE-9146EDE4C66D}" type="sibTrans" cxnId="{C442A6E6-5392-40F3-9EF0-21CE0B4833CE}">
      <dgm:prSet/>
      <dgm:spPr/>
      <dgm:t>
        <a:bodyPr/>
        <a:lstStyle/>
        <a:p>
          <a:endParaRPr lang="en-US"/>
        </a:p>
      </dgm:t>
    </dgm:pt>
    <dgm:pt modelId="{C12B354D-7B49-46C5-A6B1-18EA9A6BC015}">
      <dgm:prSet phldrT="[Text]"/>
      <dgm:spPr/>
      <dgm:t>
        <a:bodyPr/>
        <a:lstStyle/>
        <a:p>
          <a:r>
            <a:rPr lang="en-US" dirty="0"/>
            <a:t>Aiming toward diagnostic specificity</a:t>
          </a:r>
        </a:p>
      </dgm:t>
    </dgm:pt>
    <dgm:pt modelId="{5FBD9E22-F4D9-4C7A-9AFF-F018D4D53FC4}" type="parTrans" cxnId="{67EBE2C5-ADC1-434F-BDDD-34283AB8FB85}">
      <dgm:prSet/>
      <dgm:spPr/>
      <dgm:t>
        <a:bodyPr/>
        <a:lstStyle/>
        <a:p>
          <a:endParaRPr lang="en-US"/>
        </a:p>
      </dgm:t>
    </dgm:pt>
    <dgm:pt modelId="{8D1E2C3F-D42C-4B32-8BCE-7C22EBB92768}" type="sibTrans" cxnId="{67EBE2C5-ADC1-434F-BDDD-34283AB8FB85}">
      <dgm:prSet/>
      <dgm:spPr/>
      <dgm:t>
        <a:bodyPr/>
        <a:lstStyle/>
        <a:p>
          <a:endParaRPr lang="en-US"/>
        </a:p>
      </dgm:t>
    </dgm:pt>
    <dgm:pt modelId="{2CF25063-A526-411A-8F4B-8B9E00484D54}">
      <dgm:prSet phldrT="[Text]"/>
      <dgm:spPr/>
      <dgm:t>
        <a:bodyPr/>
        <a:lstStyle/>
        <a:p>
          <a:r>
            <a:rPr lang="en-US" dirty="0"/>
            <a:t>Attending to fluctuations in insight and/or dysregulation</a:t>
          </a:r>
        </a:p>
      </dgm:t>
    </dgm:pt>
    <dgm:pt modelId="{270D1A1B-40A1-4153-A7A7-AD12DA47453A}" type="parTrans" cxnId="{77D61F0A-55B2-48BC-B719-33D54B7F00B7}">
      <dgm:prSet/>
      <dgm:spPr/>
      <dgm:t>
        <a:bodyPr/>
        <a:lstStyle/>
        <a:p>
          <a:endParaRPr lang="en-US"/>
        </a:p>
      </dgm:t>
    </dgm:pt>
    <dgm:pt modelId="{03A784E7-EC19-4C74-8397-2175581E5666}" type="sibTrans" cxnId="{77D61F0A-55B2-48BC-B719-33D54B7F00B7}">
      <dgm:prSet/>
      <dgm:spPr/>
      <dgm:t>
        <a:bodyPr/>
        <a:lstStyle/>
        <a:p>
          <a:endParaRPr lang="en-US"/>
        </a:p>
      </dgm:t>
    </dgm:pt>
    <dgm:pt modelId="{AC2FEDAC-824D-4169-8479-D2B3C90C9C5A}">
      <dgm:prSet phldrT="[Text]" custT="1"/>
      <dgm:spPr/>
      <dgm:t>
        <a:bodyPr/>
        <a:lstStyle/>
        <a:p>
          <a:r>
            <a:rPr lang="en-US" sz="2000" dirty="0">
              <a:latin typeface="+mn-lt"/>
              <a:ea typeface="Calibri" panose="020F0502020204030204" pitchFamily="34" charset="0"/>
              <a:cs typeface="Calibri" panose="020F0502020204030204" pitchFamily="34" charset="0"/>
            </a:rPr>
            <a:t>Primacy of therapeutic relationship and embodied trust-building</a:t>
          </a:r>
          <a:endParaRPr lang="en-US" sz="2000" dirty="0">
            <a:latin typeface="+mn-lt"/>
          </a:endParaRPr>
        </a:p>
      </dgm:t>
    </dgm:pt>
    <dgm:pt modelId="{C6A559DC-C430-4F28-A010-251E02421628}" type="parTrans" cxnId="{9FA2FB44-DDED-47DD-9146-FE3589CD7DFA}">
      <dgm:prSet/>
      <dgm:spPr/>
      <dgm:t>
        <a:bodyPr/>
        <a:lstStyle/>
        <a:p>
          <a:endParaRPr lang="en-US"/>
        </a:p>
      </dgm:t>
    </dgm:pt>
    <dgm:pt modelId="{F4DB4C19-DDA5-424F-A144-249C2AE1CE38}" type="sibTrans" cxnId="{9FA2FB44-DDED-47DD-9146-FE3589CD7DFA}">
      <dgm:prSet/>
      <dgm:spPr/>
      <dgm:t>
        <a:bodyPr/>
        <a:lstStyle/>
        <a:p>
          <a:endParaRPr lang="en-US"/>
        </a:p>
      </dgm:t>
    </dgm:pt>
    <dgm:pt modelId="{7B116E4E-15E7-4A60-8E2A-4329DB2C130B}">
      <dgm:prSet phldrT="[Text]"/>
      <dgm:spPr/>
      <dgm:t>
        <a:bodyPr/>
        <a:lstStyle/>
        <a:p>
          <a:r>
            <a:rPr lang="en-US" dirty="0"/>
            <a:t>Social Integration + Connection</a:t>
          </a:r>
        </a:p>
      </dgm:t>
    </dgm:pt>
    <dgm:pt modelId="{857B1567-DD19-46A5-A762-6A4498EC50BC}" type="parTrans" cxnId="{8E34EB95-4352-4394-BE4D-054570CCAFF1}">
      <dgm:prSet/>
      <dgm:spPr/>
    </dgm:pt>
    <dgm:pt modelId="{29F834D8-9410-4ADC-BDF8-FE5B4BBFA229}" type="sibTrans" cxnId="{8E34EB95-4352-4394-BE4D-054570CCAFF1}">
      <dgm:prSet/>
      <dgm:spPr/>
    </dgm:pt>
    <dgm:pt modelId="{27D72C31-F889-46C2-A75C-065E01B8B180}">
      <dgm:prSet phldrT="[Text]"/>
      <dgm:spPr/>
      <dgm:t>
        <a:bodyPr/>
        <a:lstStyle/>
        <a:p>
          <a:r>
            <a:rPr lang="en-US"/>
            <a:t>Integrated treatment modalities</a:t>
          </a:r>
          <a:endParaRPr lang="en-US" dirty="0"/>
        </a:p>
      </dgm:t>
    </dgm:pt>
    <dgm:pt modelId="{4023F680-D97F-4C7E-9A77-CEC93FBC18EE}" type="parTrans" cxnId="{08F384E8-5659-4BE9-A501-F0F7E13F0B00}">
      <dgm:prSet/>
      <dgm:spPr/>
    </dgm:pt>
    <dgm:pt modelId="{7E479247-601C-4083-9B89-3BA6CF0C042A}" type="sibTrans" cxnId="{08F384E8-5659-4BE9-A501-F0F7E13F0B00}">
      <dgm:prSet/>
      <dgm:spPr/>
    </dgm:pt>
    <dgm:pt modelId="{03EED82C-4D17-44E0-A93A-B2874D0C49B6}" type="pres">
      <dgm:prSet presAssocID="{4FA44749-5F5F-4A3A-B76B-3D6E4FBD5E02}" presName="Name0" presStyleCnt="0">
        <dgm:presLayoutVars>
          <dgm:chMax val="1"/>
          <dgm:chPref val="1"/>
          <dgm:dir/>
          <dgm:animOne val="branch"/>
          <dgm:animLvl val="lvl"/>
        </dgm:presLayoutVars>
      </dgm:prSet>
      <dgm:spPr/>
    </dgm:pt>
    <dgm:pt modelId="{596CDA7B-4855-42C2-91A8-C38C03C407CD}" type="pres">
      <dgm:prSet presAssocID="{AC2FEDAC-824D-4169-8479-D2B3C90C9C5A}" presName="Parent" presStyleLbl="node0" presStyleIdx="0" presStyleCnt="1">
        <dgm:presLayoutVars>
          <dgm:chMax val="6"/>
          <dgm:chPref val="6"/>
        </dgm:presLayoutVars>
      </dgm:prSet>
      <dgm:spPr/>
    </dgm:pt>
    <dgm:pt modelId="{AFBF2350-D5B7-4026-95E3-48406D30C484}" type="pres">
      <dgm:prSet presAssocID="{2E8A51FC-9ACA-4291-99CF-B81FD80D1FFB}" presName="Accent1" presStyleCnt="0"/>
      <dgm:spPr/>
    </dgm:pt>
    <dgm:pt modelId="{3858CEE4-35CA-43F1-86C7-6DD68DAF82B5}" type="pres">
      <dgm:prSet presAssocID="{2E8A51FC-9ACA-4291-99CF-B81FD80D1FFB}" presName="Accent" presStyleLbl="bgShp" presStyleIdx="0" presStyleCnt="6"/>
      <dgm:spPr/>
    </dgm:pt>
    <dgm:pt modelId="{A7B3049A-D309-4286-8B0D-3D03E29C20B4}" type="pres">
      <dgm:prSet presAssocID="{2E8A51FC-9ACA-4291-99CF-B81FD80D1FFB}" presName="Child1" presStyleLbl="node1" presStyleIdx="0" presStyleCnt="6">
        <dgm:presLayoutVars>
          <dgm:chMax val="0"/>
          <dgm:chPref val="0"/>
          <dgm:bulletEnabled val="1"/>
        </dgm:presLayoutVars>
      </dgm:prSet>
      <dgm:spPr/>
    </dgm:pt>
    <dgm:pt modelId="{AC203001-59A1-4032-8BB9-AB3E49D1EE82}" type="pres">
      <dgm:prSet presAssocID="{8B95E9C7-E8A7-4117-B56D-C81B38ED7C1B}" presName="Accent2" presStyleCnt="0"/>
      <dgm:spPr/>
    </dgm:pt>
    <dgm:pt modelId="{2A05977B-D956-4A0E-B1C9-761263CDF068}" type="pres">
      <dgm:prSet presAssocID="{8B95E9C7-E8A7-4117-B56D-C81B38ED7C1B}" presName="Accent" presStyleLbl="bgShp" presStyleIdx="1" presStyleCnt="6"/>
      <dgm:spPr/>
    </dgm:pt>
    <dgm:pt modelId="{BEEEFD89-8DED-4E37-9BC2-0D836A742156}" type="pres">
      <dgm:prSet presAssocID="{8B95E9C7-E8A7-4117-B56D-C81B38ED7C1B}" presName="Child2" presStyleLbl="node1" presStyleIdx="1" presStyleCnt="6">
        <dgm:presLayoutVars>
          <dgm:chMax val="0"/>
          <dgm:chPref val="0"/>
          <dgm:bulletEnabled val="1"/>
        </dgm:presLayoutVars>
      </dgm:prSet>
      <dgm:spPr/>
    </dgm:pt>
    <dgm:pt modelId="{2F464195-874F-456F-896E-567B8DF3BEA2}" type="pres">
      <dgm:prSet presAssocID="{C12B354D-7B49-46C5-A6B1-18EA9A6BC015}" presName="Accent3" presStyleCnt="0"/>
      <dgm:spPr/>
    </dgm:pt>
    <dgm:pt modelId="{8899358B-941D-4246-9A1F-84F31AA03ADC}" type="pres">
      <dgm:prSet presAssocID="{C12B354D-7B49-46C5-A6B1-18EA9A6BC015}" presName="Accent" presStyleLbl="bgShp" presStyleIdx="2" presStyleCnt="6"/>
      <dgm:spPr/>
    </dgm:pt>
    <dgm:pt modelId="{F44B7B6F-8D52-4332-9E89-B2ABFA3EEDE9}" type="pres">
      <dgm:prSet presAssocID="{C12B354D-7B49-46C5-A6B1-18EA9A6BC015}" presName="Child3" presStyleLbl="node1" presStyleIdx="2" presStyleCnt="6">
        <dgm:presLayoutVars>
          <dgm:chMax val="0"/>
          <dgm:chPref val="0"/>
          <dgm:bulletEnabled val="1"/>
        </dgm:presLayoutVars>
      </dgm:prSet>
      <dgm:spPr/>
    </dgm:pt>
    <dgm:pt modelId="{989C32B8-D8B3-4D4E-9F79-F520F03CEA0A}" type="pres">
      <dgm:prSet presAssocID="{2CF25063-A526-411A-8F4B-8B9E00484D54}" presName="Accent4" presStyleCnt="0"/>
      <dgm:spPr/>
    </dgm:pt>
    <dgm:pt modelId="{2BB6D32C-EA4D-4221-BC4D-4C2CCF415A21}" type="pres">
      <dgm:prSet presAssocID="{2CF25063-A526-411A-8F4B-8B9E00484D54}" presName="Accent" presStyleLbl="bgShp" presStyleIdx="3" presStyleCnt="6"/>
      <dgm:spPr/>
    </dgm:pt>
    <dgm:pt modelId="{0D24C5BE-D2B1-4269-8307-D1D99563EEDA}" type="pres">
      <dgm:prSet presAssocID="{2CF25063-A526-411A-8F4B-8B9E00484D54}" presName="Child4" presStyleLbl="node1" presStyleIdx="3" presStyleCnt="6">
        <dgm:presLayoutVars>
          <dgm:chMax val="0"/>
          <dgm:chPref val="0"/>
          <dgm:bulletEnabled val="1"/>
        </dgm:presLayoutVars>
      </dgm:prSet>
      <dgm:spPr/>
    </dgm:pt>
    <dgm:pt modelId="{9711CC29-DB3B-406B-8681-083216EC5261}" type="pres">
      <dgm:prSet presAssocID="{7B116E4E-15E7-4A60-8E2A-4329DB2C130B}" presName="Accent5" presStyleCnt="0"/>
      <dgm:spPr/>
    </dgm:pt>
    <dgm:pt modelId="{B1C320C2-514A-46FA-84C5-D703EFD12E60}" type="pres">
      <dgm:prSet presAssocID="{7B116E4E-15E7-4A60-8E2A-4329DB2C130B}" presName="Accent" presStyleLbl="bgShp" presStyleIdx="4" presStyleCnt="6"/>
      <dgm:spPr/>
    </dgm:pt>
    <dgm:pt modelId="{643B9E10-23EC-4242-AEAE-DCF1E7D133FC}" type="pres">
      <dgm:prSet presAssocID="{7B116E4E-15E7-4A60-8E2A-4329DB2C130B}" presName="Child5" presStyleLbl="node1" presStyleIdx="4" presStyleCnt="6">
        <dgm:presLayoutVars>
          <dgm:chMax val="0"/>
          <dgm:chPref val="0"/>
          <dgm:bulletEnabled val="1"/>
        </dgm:presLayoutVars>
      </dgm:prSet>
      <dgm:spPr/>
    </dgm:pt>
    <dgm:pt modelId="{E814A065-1200-4096-8CD3-698F4993EA8D}" type="pres">
      <dgm:prSet presAssocID="{27D72C31-F889-46C2-A75C-065E01B8B180}" presName="Accent6" presStyleCnt="0"/>
      <dgm:spPr/>
    </dgm:pt>
    <dgm:pt modelId="{61916793-E9B6-44C2-8F76-3E91D4B5A4D9}" type="pres">
      <dgm:prSet presAssocID="{27D72C31-F889-46C2-A75C-065E01B8B180}" presName="Accent" presStyleLbl="bgShp" presStyleIdx="5" presStyleCnt="6"/>
      <dgm:spPr/>
    </dgm:pt>
    <dgm:pt modelId="{CAF53963-3181-4DD4-9751-F788F6BCBC91}" type="pres">
      <dgm:prSet presAssocID="{27D72C31-F889-46C2-A75C-065E01B8B180}" presName="Child6" presStyleLbl="node1" presStyleIdx="5" presStyleCnt="6">
        <dgm:presLayoutVars>
          <dgm:chMax val="0"/>
          <dgm:chPref val="0"/>
          <dgm:bulletEnabled val="1"/>
        </dgm:presLayoutVars>
      </dgm:prSet>
      <dgm:spPr/>
    </dgm:pt>
  </dgm:ptLst>
  <dgm:cxnLst>
    <dgm:cxn modelId="{77D61F0A-55B2-48BC-B719-33D54B7F00B7}" srcId="{AC2FEDAC-824D-4169-8479-D2B3C90C9C5A}" destId="{2CF25063-A526-411A-8F4B-8B9E00484D54}" srcOrd="3" destOrd="0" parTransId="{270D1A1B-40A1-4153-A7A7-AD12DA47453A}" sibTransId="{03A784E7-EC19-4C74-8397-2175581E5666}"/>
    <dgm:cxn modelId="{0A50131C-EFBB-4911-9811-D050FBA36F2E}" type="presOf" srcId="{4FA44749-5F5F-4A3A-B76B-3D6E4FBD5E02}" destId="{03EED82C-4D17-44E0-A93A-B2874D0C49B6}" srcOrd="0" destOrd="0" presId="urn:microsoft.com/office/officeart/2011/layout/HexagonRadial"/>
    <dgm:cxn modelId="{F3C3442D-BC28-4A80-B2B6-98150AD218D7}" type="presOf" srcId="{AC2FEDAC-824D-4169-8479-D2B3C90C9C5A}" destId="{596CDA7B-4855-42C2-91A8-C38C03C407CD}" srcOrd="0" destOrd="0" presId="urn:microsoft.com/office/officeart/2011/layout/HexagonRadial"/>
    <dgm:cxn modelId="{00AD3433-2585-46FE-B188-4FB334E52F02}" type="presOf" srcId="{2CF25063-A526-411A-8F4B-8B9E00484D54}" destId="{0D24C5BE-D2B1-4269-8307-D1D99563EEDA}" srcOrd="0" destOrd="0" presId="urn:microsoft.com/office/officeart/2011/layout/HexagonRadial"/>
    <dgm:cxn modelId="{9FA2FB44-DDED-47DD-9146-FE3589CD7DFA}" srcId="{4FA44749-5F5F-4A3A-B76B-3D6E4FBD5E02}" destId="{AC2FEDAC-824D-4169-8479-D2B3C90C9C5A}" srcOrd="0" destOrd="0" parTransId="{C6A559DC-C430-4F28-A010-251E02421628}" sibTransId="{F4DB4C19-DDA5-424F-A144-249C2AE1CE38}"/>
    <dgm:cxn modelId="{752BD145-86EB-42F8-8E16-99867CB399E7}" type="presOf" srcId="{2E8A51FC-9ACA-4291-99CF-B81FD80D1FFB}" destId="{A7B3049A-D309-4286-8B0D-3D03E29C20B4}" srcOrd="0" destOrd="0" presId="urn:microsoft.com/office/officeart/2011/layout/HexagonRadial"/>
    <dgm:cxn modelId="{DCFC657A-B42F-492E-B91B-751951456A60}" type="presOf" srcId="{8B95E9C7-E8A7-4117-B56D-C81B38ED7C1B}" destId="{BEEEFD89-8DED-4E37-9BC2-0D836A742156}" srcOrd="0" destOrd="0" presId="urn:microsoft.com/office/officeart/2011/layout/HexagonRadial"/>
    <dgm:cxn modelId="{8E34EB95-4352-4394-BE4D-054570CCAFF1}" srcId="{AC2FEDAC-824D-4169-8479-D2B3C90C9C5A}" destId="{7B116E4E-15E7-4A60-8E2A-4329DB2C130B}" srcOrd="4" destOrd="0" parTransId="{857B1567-DD19-46A5-A762-6A4498EC50BC}" sibTransId="{29F834D8-9410-4ADC-BDF8-FE5B4BBFA229}"/>
    <dgm:cxn modelId="{99BEA8A8-0E58-421C-BB24-302C8A486FBA}" type="presOf" srcId="{7B116E4E-15E7-4A60-8E2A-4329DB2C130B}" destId="{643B9E10-23EC-4242-AEAE-DCF1E7D133FC}" srcOrd="0" destOrd="0" presId="urn:microsoft.com/office/officeart/2011/layout/HexagonRadial"/>
    <dgm:cxn modelId="{5D6B81AE-66A7-407A-B6EC-9E72ADBACB4B}" type="presOf" srcId="{27D72C31-F889-46C2-A75C-065E01B8B180}" destId="{CAF53963-3181-4DD4-9751-F788F6BCBC91}" srcOrd="0" destOrd="0" presId="urn:microsoft.com/office/officeart/2011/layout/HexagonRadial"/>
    <dgm:cxn modelId="{052276B3-BCCA-4FA9-8AF4-437572184CCE}" type="presOf" srcId="{C12B354D-7B49-46C5-A6B1-18EA9A6BC015}" destId="{F44B7B6F-8D52-4332-9E89-B2ABFA3EEDE9}" srcOrd="0" destOrd="0" presId="urn:microsoft.com/office/officeart/2011/layout/HexagonRadial"/>
    <dgm:cxn modelId="{67EBE2C5-ADC1-434F-BDDD-34283AB8FB85}" srcId="{AC2FEDAC-824D-4169-8479-D2B3C90C9C5A}" destId="{C12B354D-7B49-46C5-A6B1-18EA9A6BC015}" srcOrd="2" destOrd="0" parTransId="{5FBD9E22-F4D9-4C7A-9AFF-F018D4D53FC4}" sibTransId="{8D1E2C3F-D42C-4B32-8BCE-7C22EBB92768}"/>
    <dgm:cxn modelId="{08D026DB-19A1-43DC-B6A1-0D265FC586E6}" srcId="{AC2FEDAC-824D-4169-8479-D2B3C90C9C5A}" destId="{2E8A51FC-9ACA-4291-99CF-B81FD80D1FFB}" srcOrd="0" destOrd="0" parTransId="{6EFCDB5E-CC75-4F63-AFEB-F87A64499672}" sibTransId="{FFD4571F-0DAD-49FC-96B6-9EDF57E92BFA}"/>
    <dgm:cxn modelId="{C442A6E6-5392-40F3-9EF0-21CE0B4833CE}" srcId="{AC2FEDAC-824D-4169-8479-D2B3C90C9C5A}" destId="{8B95E9C7-E8A7-4117-B56D-C81B38ED7C1B}" srcOrd="1" destOrd="0" parTransId="{86918E37-D7C6-4EDA-8F59-DE45ED621091}" sibTransId="{CE03FA8D-1F10-41A7-8DEE-9146EDE4C66D}"/>
    <dgm:cxn modelId="{08F384E8-5659-4BE9-A501-F0F7E13F0B00}" srcId="{AC2FEDAC-824D-4169-8479-D2B3C90C9C5A}" destId="{27D72C31-F889-46C2-A75C-065E01B8B180}" srcOrd="5" destOrd="0" parTransId="{4023F680-D97F-4C7E-9A77-CEC93FBC18EE}" sibTransId="{7E479247-601C-4083-9B89-3BA6CF0C042A}"/>
    <dgm:cxn modelId="{E2A92D7D-9286-484A-BA67-A00CC7002A9C}" type="presParOf" srcId="{03EED82C-4D17-44E0-A93A-B2874D0C49B6}" destId="{596CDA7B-4855-42C2-91A8-C38C03C407CD}" srcOrd="0" destOrd="0" presId="urn:microsoft.com/office/officeart/2011/layout/HexagonRadial"/>
    <dgm:cxn modelId="{A5233BD5-B845-49E6-920E-0A55FD4CEC12}" type="presParOf" srcId="{03EED82C-4D17-44E0-A93A-B2874D0C49B6}" destId="{AFBF2350-D5B7-4026-95E3-48406D30C484}" srcOrd="1" destOrd="0" presId="urn:microsoft.com/office/officeart/2011/layout/HexagonRadial"/>
    <dgm:cxn modelId="{5DC9B7A4-EE08-4C14-ABEA-1EF58774413B}" type="presParOf" srcId="{AFBF2350-D5B7-4026-95E3-48406D30C484}" destId="{3858CEE4-35CA-43F1-86C7-6DD68DAF82B5}" srcOrd="0" destOrd="0" presId="urn:microsoft.com/office/officeart/2011/layout/HexagonRadial"/>
    <dgm:cxn modelId="{FB0F1015-AEFD-42BB-87F7-FF46DA731A77}" type="presParOf" srcId="{03EED82C-4D17-44E0-A93A-B2874D0C49B6}" destId="{A7B3049A-D309-4286-8B0D-3D03E29C20B4}" srcOrd="2" destOrd="0" presId="urn:microsoft.com/office/officeart/2011/layout/HexagonRadial"/>
    <dgm:cxn modelId="{263DB8EC-6566-4A63-8204-8974049C59A3}" type="presParOf" srcId="{03EED82C-4D17-44E0-A93A-B2874D0C49B6}" destId="{AC203001-59A1-4032-8BB9-AB3E49D1EE82}" srcOrd="3" destOrd="0" presId="urn:microsoft.com/office/officeart/2011/layout/HexagonRadial"/>
    <dgm:cxn modelId="{2BF94B13-54EE-41AB-9B68-C8502A5CD716}" type="presParOf" srcId="{AC203001-59A1-4032-8BB9-AB3E49D1EE82}" destId="{2A05977B-D956-4A0E-B1C9-761263CDF068}" srcOrd="0" destOrd="0" presId="urn:microsoft.com/office/officeart/2011/layout/HexagonRadial"/>
    <dgm:cxn modelId="{F9684A63-BF14-4E73-88DA-92A60E233980}" type="presParOf" srcId="{03EED82C-4D17-44E0-A93A-B2874D0C49B6}" destId="{BEEEFD89-8DED-4E37-9BC2-0D836A742156}" srcOrd="4" destOrd="0" presId="urn:microsoft.com/office/officeart/2011/layout/HexagonRadial"/>
    <dgm:cxn modelId="{811F1C6C-E31D-42D4-963A-3B4C60612FA0}" type="presParOf" srcId="{03EED82C-4D17-44E0-A93A-B2874D0C49B6}" destId="{2F464195-874F-456F-896E-567B8DF3BEA2}" srcOrd="5" destOrd="0" presId="urn:microsoft.com/office/officeart/2011/layout/HexagonRadial"/>
    <dgm:cxn modelId="{332E7932-DAAD-46BA-B2C4-D87AC5909626}" type="presParOf" srcId="{2F464195-874F-456F-896E-567B8DF3BEA2}" destId="{8899358B-941D-4246-9A1F-84F31AA03ADC}" srcOrd="0" destOrd="0" presId="urn:microsoft.com/office/officeart/2011/layout/HexagonRadial"/>
    <dgm:cxn modelId="{2D625C03-D1E7-4269-AEE8-3859BB0DC4A0}" type="presParOf" srcId="{03EED82C-4D17-44E0-A93A-B2874D0C49B6}" destId="{F44B7B6F-8D52-4332-9E89-B2ABFA3EEDE9}" srcOrd="6" destOrd="0" presId="urn:microsoft.com/office/officeart/2011/layout/HexagonRadial"/>
    <dgm:cxn modelId="{FC9BD376-4D61-40DF-A2E9-E28E19C07423}" type="presParOf" srcId="{03EED82C-4D17-44E0-A93A-B2874D0C49B6}" destId="{989C32B8-D8B3-4D4E-9F79-F520F03CEA0A}" srcOrd="7" destOrd="0" presId="urn:microsoft.com/office/officeart/2011/layout/HexagonRadial"/>
    <dgm:cxn modelId="{EB452252-7715-4292-A903-8BC05B6B10E5}" type="presParOf" srcId="{989C32B8-D8B3-4D4E-9F79-F520F03CEA0A}" destId="{2BB6D32C-EA4D-4221-BC4D-4C2CCF415A21}" srcOrd="0" destOrd="0" presId="urn:microsoft.com/office/officeart/2011/layout/HexagonRadial"/>
    <dgm:cxn modelId="{C7E4F48C-BE2D-485F-A406-C3374122DD24}" type="presParOf" srcId="{03EED82C-4D17-44E0-A93A-B2874D0C49B6}" destId="{0D24C5BE-D2B1-4269-8307-D1D99563EEDA}" srcOrd="8" destOrd="0" presId="urn:microsoft.com/office/officeart/2011/layout/HexagonRadial"/>
    <dgm:cxn modelId="{3944B6B8-8944-4C67-9D13-EBD534798C33}" type="presParOf" srcId="{03EED82C-4D17-44E0-A93A-B2874D0C49B6}" destId="{9711CC29-DB3B-406B-8681-083216EC5261}" srcOrd="9" destOrd="0" presId="urn:microsoft.com/office/officeart/2011/layout/HexagonRadial"/>
    <dgm:cxn modelId="{73CCA115-9DF7-4339-BE90-CDE798AC28D4}" type="presParOf" srcId="{9711CC29-DB3B-406B-8681-083216EC5261}" destId="{B1C320C2-514A-46FA-84C5-D703EFD12E60}" srcOrd="0" destOrd="0" presId="urn:microsoft.com/office/officeart/2011/layout/HexagonRadial"/>
    <dgm:cxn modelId="{0616F6D7-BD97-4B7F-96A3-E3ED8DB1D3AC}" type="presParOf" srcId="{03EED82C-4D17-44E0-A93A-B2874D0C49B6}" destId="{643B9E10-23EC-4242-AEAE-DCF1E7D133FC}" srcOrd="10" destOrd="0" presId="urn:microsoft.com/office/officeart/2011/layout/HexagonRadial"/>
    <dgm:cxn modelId="{F2BBB111-C58F-4B9D-8EC8-C68977D1E238}" type="presParOf" srcId="{03EED82C-4D17-44E0-A93A-B2874D0C49B6}" destId="{E814A065-1200-4096-8CD3-698F4993EA8D}" srcOrd="11" destOrd="0" presId="urn:microsoft.com/office/officeart/2011/layout/HexagonRadial"/>
    <dgm:cxn modelId="{DB842A51-FF60-47F9-A891-D5F4A9D50C8B}" type="presParOf" srcId="{E814A065-1200-4096-8CD3-698F4993EA8D}" destId="{61916793-E9B6-44C2-8F76-3E91D4B5A4D9}" srcOrd="0" destOrd="0" presId="urn:microsoft.com/office/officeart/2011/layout/HexagonRadial"/>
    <dgm:cxn modelId="{CFD2ED22-7490-46E3-9B49-C881227B25B7}" type="presParOf" srcId="{03EED82C-4D17-44E0-A93A-B2874D0C49B6}" destId="{CAF53963-3181-4DD4-9751-F788F6BCBC91}"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16BE22-3A73-4D45-90E0-7B790DAF6D7D}" type="doc">
      <dgm:prSet loTypeId="urn:microsoft.com/office/officeart/2008/layout/PictureStrips" loCatId="list" qsTypeId="urn:microsoft.com/office/officeart/2005/8/quickstyle/simple1" qsCatId="simple" csTypeId="urn:microsoft.com/office/officeart/2005/8/colors/colorful4" csCatId="colorful" phldr="1"/>
      <dgm:spPr/>
      <dgm:t>
        <a:bodyPr/>
        <a:lstStyle/>
        <a:p>
          <a:endParaRPr lang="en-US"/>
        </a:p>
      </dgm:t>
    </dgm:pt>
    <dgm:pt modelId="{B519C942-88D8-4442-BD54-2F62A9B2B930}">
      <dgm:prSet phldrT="[Text]" custT="1"/>
      <dgm:spPr/>
      <dgm:t>
        <a:bodyPr/>
        <a:lstStyle/>
        <a:p>
          <a:r>
            <a:rPr lang="en-US" sz="2800" dirty="0"/>
            <a:t>     Subject Management / Carceral    </a:t>
          </a:r>
        </a:p>
        <a:p>
          <a:r>
            <a:rPr lang="en-US" sz="2800" dirty="0"/>
            <a:t>     Response</a:t>
          </a:r>
        </a:p>
      </dgm:t>
    </dgm:pt>
    <dgm:pt modelId="{28880FF7-E212-41E6-8BB4-938222E04CF3}" type="parTrans" cxnId="{17C20D35-BD7E-4CAE-8A54-F7EC7177D108}">
      <dgm:prSet/>
      <dgm:spPr/>
      <dgm:t>
        <a:bodyPr/>
        <a:lstStyle/>
        <a:p>
          <a:endParaRPr lang="en-US"/>
        </a:p>
      </dgm:t>
    </dgm:pt>
    <dgm:pt modelId="{301AB1F2-5D68-48A5-B69C-F0F16D50AC9E}" type="sibTrans" cxnId="{17C20D35-BD7E-4CAE-8A54-F7EC7177D108}">
      <dgm:prSet/>
      <dgm:spPr/>
      <dgm:t>
        <a:bodyPr/>
        <a:lstStyle/>
        <a:p>
          <a:endParaRPr lang="en-US"/>
        </a:p>
      </dgm:t>
    </dgm:pt>
    <dgm:pt modelId="{E6BA802D-7DEE-4B20-8F87-2585E298EDF8}">
      <dgm:prSet phldrT="[Text]" custT="1"/>
      <dgm:spPr/>
      <dgm:t>
        <a:bodyPr/>
        <a:lstStyle/>
        <a:p>
          <a:r>
            <a:rPr lang="en-US" sz="2800"/>
            <a:t>     Symptom Mitigation / Biomedical  </a:t>
          </a:r>
        </a:p>
        <a:p>
          <a:r>
            <a:rPr lang="en-US" sz="2800"/>
            <a:t>     Response</a:t>
          </a:r>
        </a:p>
      </dgm:t>
    </dgm:pt>
    <dgm:pt modelId="{2629DFC9-4475-4462-BEA6-9F274A5554CF}" type="parTrans" cxnId="{B68C63B3-CBC4-4EDE-8648-BCE6BA633A55}">
      <dgm:prSet/>
      <dgm:spPr/>
      <dgm:t>
        <a:bodyPr/>
        <a:lstStyle/>
        <a:p>
          <a:endParaRPr lang="en-US"/>
        </a:p>
      </dgm:t>
    </dgm:pt>
    <dgm:pt modelId="{128EBFC2-D1DA-450F-884E-0132F6297392}" type="sibTrans" cxnId="{B68C63B3-CBC4-4EDE-8648-BCE6BA633A55}">
      <dgm:prSet/>
      <dgm:spPr/>
      <dgm:t>
        <a:bodyPr/>
        <a:lstStyle/>
        <a:p>
          <a:endParaRPr lang="en-US"/>
        </a:p>
      </dgm:t>
    </dgm:pt>
    <dgm:pt modelId="{65489813-B651-47B0-9A63-E9BE45C0541A}">
      <dgm:prSet phldrT="[Text]" custT="1"/>
      <dgm:spPr/>
      <dgm:t>
        <a:bodyPr/>
        <a:lstStyle/>
        <a:p>
          <a:r>
            <a:rPr lang="en-US" sz="2800"/>
            <a:t>     Symptom Integration / Community-  </a:t>
          </a:r>
        </a:p>
        <a:p>
          <a:r>
            <a:rPr lang="en-US" sz="2800"/>
            <a:t>     and Person-Centered Response</a:t>
          </a:r>
        </a:p>
      </dgm:t>
    </dgm:pt>
    <dgm:pt modelId="{025DD4CA-685D-4E34-902C-C0A2A1B4579D}" type="parTrans" cxnId="{E7FE960C-9861-44A6-AA4F-166592E29A59}">
      <dgm:prSet/>
      <dgm:spPr/>
      <dgm:t>
        <a:bodyPr/>
        <a:lstStyle/>
        <a:p>
          <a:endParaRPr lang="en-US"/>
        </a:p>
      </dgm:t>
    </dgm:pt>
    <dgm:pt modelId="{17E5CD83-ECAC-411F-87E9-588D32AC7256}" type="sibTrans" cxnId="{E7FE960C-9861-44A6-AA4F-166592E29A59}">
      <dgm:prSet/>
      <dgm:spPr/>
      <dgm:t>
        <a:bodyPr/>
        <a:lstStyle/>
        <a:p>
          <a:endParaRPr lang="en-US"/>
        </a:p>
      </dgm:t>
    </dgm:pt>
    <dgm:pt modelId="{DF1F3245-95C6-4704-AB15-4ECA7257E907}" type="pres">
      <dgm:prSet presAssocID="{A716BE22-3A73-4D45-90E0-7B790DAF6D7D}" presName="Name0" presStyleCnt="0">
        <dgm:presLayoutVars>
          <dgm:dir/>
          <dgm:resizeHandles val="exact"/>
        </dgm:presLayoutVars>
      </dgm:prSet>
      <dgm:spPr/>
    </dgm:pt>
    <dgm:pt modelId="{FB74DD50-A06B-47BB-87D4-4A38FFA0E832}" type="pres">
      <dgm:prSet presAssocID="{B519C942-88D8-4442-BD54-2F62A9B2B930}" presName="composite" presStyleCnt="0"/>
      <dgm:spPr/>
    </dgm:pt>
    <dgm:pt modelId="{B4F8B759-8F7C-4945-BA55-768D417FB5F8}" type="pres">
      <dgm:prSet presAssocID="{B519C942-88D8-4442-BD54-2F62A9B2B930}" presName="rect1" presStyleLbl="trAlignAcc1" presStyleIdx="0" presStyleCnt="3" custScaleX="146995">
        <dgm:presLayoutVars>
          <dgm:bulletEnabled val="1"/>
        </dgm:presLayoutVars>
      </dgm:prSet>
      <dgm:spPr/>
    </dgm:pt>
    <dgm:pt modelId="{0CE853D5-4AAE-42BA-B375-1D0DF024768B}" type="pres">
      <dgm:prSet presAssocID="{B519C942-88D8-4442-BD54-2F62A9B2B930}" presName="rect2" presStyleLbl="fgImgPlace1" presStyleIdx="0" presStyleCnt="3" custScaleX="153447" custLinFactX="-52004" custLinFactNeighborX="-100000" custLinFactNeighborY="8408"/>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000" b="-1000"/>
          </a:stretch>
        </a:blipFill>
      </dgm:spPr>
      <dgm:extLst>
        <a:ext uri="{E40237B7-FDA0-4F09-8148-C483321AD2D9}">
          <dgm14:cNvPr xmlns:dgm14="http://schemas.microsoft.com/office/drawing/2010/diagram" id="0" name="" descr="Hamburger Menu Icon with solid fill"/>
        </a:ext>
      </dgm:extLst>
    </dgm:pt>
    <dgm:pt modelId="{5C4146CD-6F7E-4AF6-8145-9241DBE2CD85}" type="pres">
      <dgm:prSet presAssocID="{301AB1F2-5D68-48A5-B69C-F0F16D50AC9E}" presName="sibTrans" presStyleCnt="0"/>
      <dgm:spPr/>
    </dgm:pt>
    <dgm:pt modelId="{C68DB42B-C3BC-4951-BE56-D32FE1707287}" type="pres">
      <dgm:prSet presAssocID="{E6BA802D-7DEE-4B20-8F87-2585E298EDF8}" presName="composite" presStyleCnt="0"/>
      <dgm:spPr/>
    </dgm:pt>
    <dgm:pt modelId="{2FFFB4FF-85E3-4D01-AF53-0EEB49429E60}" type="pres">
      <dgm:prSet presAssocID="{E6BA802D-7DEE-4B20-8F87-2585E298EDF8}" presName="rect1" presStyleLbl="trAlignAcc1" presStyleIdx="1" presStyleCnt="3" custScaleX="147514">
        <dgm:presLayoutVars>
          <dgm:bulletEnabled val="1"/>
        </dgm:presLayoutVars>
      </dgm:prSet>
      <dgm:spPr/>
    </dgm:pt>
    <dgm:pt modelId="{5D22BDD2-7A55-441E-BBB3-FA11BBB60C19}" type="pres">
      <dgm:prSet presAssocID="{E6BA802D-7DEE-4B20-8F87-2585E298EDF8}" presName="rect2" presStyleLbl="fgImgPlace1" presStyleIdx="1" presStyleCnt="3" custScaleX="151717" custLinFactX="-53595" custLinFactNeighborX="-100000" custLinFactNeighborY="1214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dical"/>
        </a:ext>
      </dgm:extLst>
    </dgm:pt>
    <dgm:pt modelId="{7F4F3D89-5DF6-4BD0-90E3-4D079D0D1512}" type="pres">
      <dgm:prSet presAssocID="{128EBFC2-D1DA-450F-884E-0132F6297392}" presName="sibTrans" presStyleCnt="0"/>
      <dgm:spPr/>
    </dgm:pt>
    <dgm:pt modelId="{C57C0F9D-FAAC-4C93-8EEE-FA415CEBA390}" type="pres">
      <dgm:prSet presAssocID="{65489813-B651-47B0-9A63-E9BE45C0541A}" presName="composite" presStyleCnt="0"/>
      <dgm:spPr/>
    </dgm:pt>
    <dgm:pt modelId="{1C73EE0E-12CC-416E-B94B-09CEE90E39D0}" type="pres">
      <dgm:prSet presAssocID="{65489813-B651-47B0-9A63-E9BE45C0541A}" presName="rect1" presStyleLbl="trAlignAcc1" presStyleIdx="2" presStyleCnt="3" custScaleX="148133">
        <dgm:presLayoutVars>
          <dgm:bulletEnabled val="1"/>
        </dgm:presLayoutVars>
      </dgm:prSet>
      <dgm:spPr/>
    </dgm:pt>
    <dgm:pt modelId="{5D24C0FB-0189-47AC-95D6-FDB4DAD1E61F}" type="pres">
      <dgm:prSet presAssocID="{65489813-B651-47B0-9A63-E9BE45C0541A}" presName="rect2" presStyleLbl="fgImgPlace1" presStyleIdx="2" presStyleCnt="3" custScaleX="154141" custLinFactX="-52003" custLinFactNeighborX="-100000" custLinFactNeighborY="14013"/>
      <dgm:spPr>
        <a:blipFill>
          <a:blip xmlns:r="http://schemas.openxmlformats.org/officeDocument/2006/relationships" r:embed="rId5">
            <a:extLst>
              <a:ext uri="{96DAC541-7B7A-43D3-8B79-37D633B846F1}">
                <asvg:svgBlip xmlns:asvg="http://schemas.microsoft.com/office/drawing/2016/SVG/main" r:embed="rId6"/>
              </a:ext>
            </a:extLst>
          </a:blip>
          <a:srcRect/>
          <a:stretch>
            <a:fillRect t="-1000" b="-1000"/>
          </a:stretch>
        </a:blipFill>
      </dgm:spPr>
      <dgm:extLst>
        <a:ext uri="{E40237B7-FDA0-4F09-8148-C483321AD2D9}">
          <dgm14:cNvPr xmlns:dgm14="http://schemas.microsoft.com/office/drawing/2010/diagram" id="0" name="" descr="Anger Symbol with solid fill"/>
        </a:ext>
      </dgm:extLst>
    </dgm:pt>
  </dgm:ptLst>
  <dgm:cxnLst>
    <dgm:cxn modelId="{E7FE960C-9861-44A6-AA4F-166592E29A59}" srcId="{A716BE22-3A73-4D45-90E0-7B790DAF6D7D}" destId="{65489813-B651-47B0-9A63-E9BE45C0541A}" srcOrd="2" destOrd="0" parTransId="{025DD4CA-685D-4E34-902C-C0A2A1B4579D}" sibTransId="{17E5CD83-ECAC-411F-87E9-588D32AC7256}"/>
    <dgm:cxn modelId="{17C20D35-BD7E-4CAE-8A54-F7EC7177D108}" srcId="{A716BE22-3A73-4D45-90E0-7B790DAF6D7D}" destId="{B519C942-88D8-4442-BD54-2F62A9B2B930}" srcOrd="0" destOrd="0" parTransId="{28880FF7-E212-41E6-8BB4-938222E04CF3}" sibTransId="{301AB1F2-5D68-48A5-B69C-F0F16D50AC9E}"/>
    <dgm:cxn modelId="{3F1FB136-E0EC-4AF0-8D3C-F32192278B87}" type="presOf" srcId="{65489813-B651-47B0-9A63-E9BE45C0541A}" destId="{1C73EE0E-12CC-416E-B94B-09CEE90E39D0}" srcOrd="0" destOrd="0" presId="urn:microsoft.com/office/officeart/2008/layout/PictureStrips"/>
    <dgm:cxn modelId="{4F098352-37B7-4D80-AC8A-839F88C379D4}" type="presOf" srcId="{B519C942-88D8-4442-BD54-2F62A9B2B930}" destId="{B4F8B759-8F7C-4945-BA55-768D417FB5F8}" srcOrd="0" destOrd="0" presId="urn:microsoft.com/office/officeart/2008/layout/PictureStrips"/>
    <dgm:cxn modelId="{80C1E782-44D2-4E09-AAA2-17EB5F91B1FE}" type="presOf" srcId="{A716BE22-3A73-4D45-90E0-7B790DAF6D7D}" destId="{DF1F3245-95C6-4704-AB15-4ECA7257E907}" srcOrd="0" destOrd="0" presId="urn:microsoft.com/office/officeart/2008/layout/PictureStrips"/>
    <dgm:cxn modelId="{B68C63B3-CBC4-4EDE-8648-BCE6BA633A55}" srcId="{A716BE22-3A73-4D45-90E0-7B790DAF6D7D}" destId="{E6BA802D-7DEE-4B20-8F87-2585E298EDF8}" srcOrd="1" destOrd="0" parTransId="{2629DFC9-4475-4462-BEA6-9F274A5554CF}" sibTransId="{128EBFC2-D1DA-450F-884E-0132F6297392}"/>
    <dgm:cxn modelId="{7B7AA6BF-8EF9-4BFF-A7D3-67A12E9DED52}" type="presOf" srcId="{E6BA802D-7DEE-4B20-8F87-2585E298EDF8}" destId="{2FFFB4FF-85E3-4D01-AF53-0EEB49429E60}" srcOrd="0" destOrd="0" presId="urn:microsoft.com/office/officeart/2008/layout/PictureStrips"/>
    <dgm:cxn modelId="{8C130FCC-59AC-4154-8A8E-44B24C694F37}" type="presParOf" srcId="{DF1F3245-95C6-4704-AB15-4ECA7257E907}" destId="{FB74DD50-A06B-47BB-87D4-4A38FFA0E832}" srcOrd="0" destOrd="0" presId="urn:microsoft.com/office/officeart/2008/layout/PictureStrips"/>
    <dgm:cxn modelId="{ECF3D783-E199-4D54-9D94-DE6A1511CC79}" type="presParOf" srcId="{FB74DD50-A06B-47BB-87D4-4A38FFA0E832}" destId="{B4F8B759-8F7C-4945-BA55-768D417FB5F8}" srcOrd="0" destOrd="0" presId="urn:microsoft.com/office/officeart/2008/layout/PictureStrips"/>
    <dgm:cxn modelId="{E167FA55-A57E-428A-AD9A-D7DA0BEFCD20}" type="presParOf" srcId="{FB74DD50-A06B-47BB-87D4-4A38FFA0E832}" destId="{0CE853D5-4AAE-42BA-B375-1D0DF024768B}" srcOrd="1" destOrd="0" presId="urn:microsoft.com/office/officeart/2008/layout/PictureStrips"/>
    <dgm:cxn modelId="{8FF5A746-E4F2-437F-BABA-15628ABAD414}" type="presParOf" srcId="{DF1F3245-95C6-4704-AB15-4ECA7257E907}" destId="{5C4146CD-6F7E-4AF6-8145-9241DBE2CD85}" srcOrd="1" destOrd="0" presId="urn:microsoft.com/office/officeart/2008/layout/PictureStrips"/>
    <dgm:cxn modelId="{6CE4D7B6-8A43-497A-9636-6FBDC6808814}" type="presParOf" srcId="{DF1F3245-95C6-4704-AB15-4ECA7257E907}" destId="{C68DB42B-C3BC-4951-BE56-D32FE1707287}" srcOrd="2" destOrd="0" presId="urn:microsoft.com/office/officeart/2008/layout/PictureStrips"/>
    <dgm:cxn modelId="{D327D3E0-9EC1-4315-BB29-1696DF515CD7}" type="presParOf" srcId="{C68DB42B-C3BC-4951-BE56-D32FE1707287}" destId="{2FFFB4FF-85E3-4D01-AF53-0EEB49429E60}" srcOrd="0" destOrd="0" presId="urn:microsoft.com/office/officeart/2008/layout/PictureStrips"/>
    <dgm:cxn modelId="{BD91C333-FEDD-4232-A467-47EE7E51F151}" type="presParOf" srcId="{C68DB42B-C3BC-4951-BE56-D32FE1707287}" destId="{5D22BDD2-7A55-441E-BBB3-FA11BBB60C19}" srcOrd="1" destOrd="0" presId="urn:microsoft.com/office/officeart/2008/layout/PictureStrips"/>
    <dgm:cxn modelId="{BA05521F-1150-416C-9826-382C6486B4DB}" type="presParOf" srcId="{DF1F3245-95C6-4704-AB15-4ECA7257E907}" destId="{7F4F3D89-5DF6-4BD0-90E3-4D079D0D1512}" srcOrd="3" destOrd="0" presId="urn:microsoft.com/office/officeart/2008/layout/PictureStrips"/>
    <dgm:cxn modelId="{ED485053-6A87-48B3-9210-CB20E5D7CB11}" type="presParOf" srcId="{DF1F3245-95C6-4704-AB15-4ECA7257E907}" destId="{C57C0F9D-FAAC-4C93-8EEE-FA415CEBA390}" srcOrd="4" destOrd="0" presId="urn:microsoft.com/office/officeart/2008/layout/PictureStrips"/>
    <dgm:cxn modelId="{ADC8193B-7B45-410E-8DAC-79F861B757F2}" type="presParOf" srcId="{C57C0F9D-FAAC-4C93-8EEE-FA415CEBA390}" destId="{1C73EE0E-12CC-416E-B94B-09CEE90E39D0}" srcOrd="0" destOrd="0" presId="urn:microsoft.com/office/officeart/2008/layout/PictureStrips"/>
    <dgm:cxn modelId="{2DEAB92B-A117-4778-AA96-3EB102356649}" type="presParOf" srcId="{C57C0F9D-FAAC-4C93-8EEE-FA415CEBA390}" destId="{5D24C0FB-0189-47AC-95D6-FDB4DAD1E61F}" srcOrd="1" destOrd="0" presId="urn:microsoft.com/office/officeart/2008/layout/PictureStrip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60C281-7C20-4A86-BEA1-AD2ED73A662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US"/>
        </a:p>
      </dgm:t>
    </dgm:pt>
    <dgm:pt modelId="{5BB60EB8-E5FD-4D2A-A285-05AD4556B106}">
      <dgm:prSet phldrT="[Text]" custT="1"/>
      <dgm:spPr/>
      <dgm:t>
        <a:bodyPr/>
        <a:lstStyle/>
        <a:p>
          <a:pPr>
            <a:buFontTx/>
            <a:buNone/>
          </a:pPr>
          <a:r>
            <a:rPr lang="en-US" sz="2000" b="0" spc="50" dirty="0">
              <a:solidFill>
                <a:schemeClr val="accent2">
                  <a:lumMod val="75000"/>
                </a:schemeClr>
              </a:solidFill>
              <a:ea typeface="+mn-lt"/>
              <a:cs typeface="+mn-lt"/>
            </a:rPr>
            <a:t>Long-term institutionalization, isolation from society, fatalistic prognoses</a:t>
          </a:r>
          <a:endParaRPr lang="en-US" sz="2000" b="0" spc="20" baseline="0" dirty="0">
            <a:solidFill>
              <a:schemeClr val="accent2"/>
            </a:solidFill>
            <a:latin typeface="+mn-lt"/>
          </a:endParaRPr>
        </a:p>
      </dgm:t>
    </dgm:pt>
    <dgm:pt modelId="{A7BAB659-D6E0-4F49-A072-C7FD1586E0FA}" type="parTrans" cxnId="{B2FE6486-F0B0-469A-923C-838D14E8B5FE}">
      <dgm:prSet/>
      <dgm:spPr/>
      <dgm:t>
        <a:bodyPr/>
        <a:lstStyle/>
        <a:p>
          <a:endParaRPr lang="en-US"/>
        </a:p>
      </dgm:t>
    </dgm:pt>
    <dgm:pt modelId="{F6298B08-274F-4A80-8DB8-4B04E661D578}" type="sibTrans" cxnId="{B2FE6486-F0B0-469A-923C-838D14E8B5FE}">
      <dgm:prSet/>
      <dgm:spPr/>
      <dgm:t>
        <a:bodyPr/>
        <a:lstStyle/>
        <a:p>
          <a:endParaRPr lang="en-US"/>
        </a:p>
      </dgm:t>
    </dgm:pt>
    <dgm:pt modelId="{F60D1590-1A21-4671-AAEF-CF2EFA83F1D8}">
      <dgm:prSet phldrT="[Text]" custT="1"/>
      <dgm:spPr/>
      <dgm:t>
        <a:bodyPr/>
        <a:lstStyle/>
        <a:p>
          <a:r>
            <a:rPr lang="en-US" sz="2000" spc="20" baseline="0" dirty="0">
              <a:latin typeface="+mn-lt"/>
            </a:rPr>
            <a:t> </a:t>
          </a:r>
        </a:p>
      </dgm:t>
    </dgm:pt>
    <dgm:pt modelId="{A7513C22-8F0A-4BFF-B6AD-6F5294300C9E}" type="parTrans" cxnId="{77E85C39-C2F3-45D4-95F4-8D90BD6BEF7D}">
      <dgm:prSet/>
      <dgm:spPr/>
      <dgm:t>
        <a:bodyPr/>
        <a:lstStyle/>
        <a:p>
          <a:endParaRPr lang="en-US"/>
        </a:p>
      </dgm:t>
    </dgm:pt>
    <dgm:pt modelId="{F0D0B547-CC73-4EFA-BD0E-C3106609371E}" type="sibTrans" cxnId="{77E85C39-C2F3-45D4-95F4-8D90BD6BEF7D}">
      <dgm:prSet/>
      <dgm:spPr/>
      <dgm:t>
        <a:bodyPr/>
        <a:lstStyle/>
        <a:p>
          <a:endParaRPr lang="en-US"/>
        </a:p>
      </dgm:t>
    </dgm:pt>
    <dgm:pt modelId="{E9A5BE90-B630-4866-A565-CB3F2A6BEE42}">
      <dgm:prSet phldrT="[Text]" custT="1"/>
      <dgm:spPr/>
      <dgm:t>
        <a:bodyPr/>
        <a:lstStyle/>
        <a:p>
          <a:pPr algn="l">
            <a:buFontTx/>
            <a:buNone/>
          </a:pPr>
          <a:r>
            <a:rPr lang="en-US" sz="2000" spc="20" baseline="0" dirty="0">
              <a:solidFill>
                <a:schemeClr val="accent2"/>
              </a:solidFill>
            </a:rPr>
            <a:t>“Revolving door” phenomenon post introduction of first-generation antipsychotics</a:t>
          </a:r>
          <a:endParaRPr lang="en-US" sz="2000" i="1" spc="20" baseline="0" dirty="0">
            <a:latin typeface="+mn-lt"/>
          </a:endParaRPr>
        </a:p>
      </dgm:t>
    </dgm:pt>
    <dgm:pt modelId="{0410097C-E1BB-496C-BBA8-B62A8F4EFDED}" type="parTrans" cxnId="{5D2E19B1-DBF0-47B2-B81B-BFD313622965}">
      <dgm:prSet/>
      <dgm:spPr/>
      <dgm:t>
        <a:bodyPr/>
        <a:lstStyle/>
        <a:p>
          <a:endParaRPr lang="en-US"/>
        </a:p>
      </dgm:t>
    </dgm:pt>
    <dgm:pt modelId="{4F551477-0085-4FFC-B2F0-068B6A2ED781}" type="sibTrans" cxnId="{5D2E19B1-DBF0-47B2-B81B-BFD313622965}">
      <dgm:prSet/>
      <dgm:spPr/>
      <dgm:t>
        <a:bodyPr/>
        <a:lstStyle/>
        <a:p>
          <a:endParaRPr lang="en-US"/>
        </a:p>
      </dgm:t>
    </dgm:pt>
    <dgm:pt modelId="{3CCEE2D4-0173-4B66-8205-92A20A1E2D70}">
      <dgm:prSet phldrT="[Text]" custT="1"/>
      <dgm:spPr>
        <a:solidFill>
          <a:srgbClr val="EF673D"/>
        </a:solidFill>
        <a:ln>
          <a:noFill/>
        </a:ln>
      </dgm:spPr>
      <dgm:t>
        <a:bodyPr/>
        <a:lstStyle/>
        <a:p>
          <a:endParaRPr lang="en-US" sz="2000" spc="20" baseline="0" dirty="0">
            <a:latin typeface="+mn-lt"/>
          </a:endParaRPr>
        </a:p>
      </dgm:t>
    </dgm:pt>
    <dgm:pt modelId="{2E0D6D2E-0950-45E2-B98C-6D67ACE12522}" type="parTrans" cxnId="{416D528D-45CA-4C7D-A57E-C1930D21779A}">
      <dgm:prSet/>
      <dgm:spPr/>
      <dgm:t>
        <a:bodyPr/>
        <a:lstStyle/>
        <a:p>
          <a:endParaRPr lang="en-US"/>
        </a:p>
      </dgm:t>
    </dgm:pt>
    <dgm:pt modelId="{81C85AE9-2834-441B-9227-096B6AA3A8D3}" type="sibTrans" cxnId="{416D528D-45CA-4C7D-A57E-C1930D21779A}">
      <dgm:prSet/>
      <dgm:spPr/>
      <dgm:t>
        <a:bodyPr/>
        <a:lstStyle/>
        <a:p>
          <a:endParaRPr lang="en-US"/>
        </a:p>
      </dgm:t>
    </dgm:pt>
    <dgm:pt modelId="{8FDF8F09-1B9A-4617-8B05-05210ED4E0A2}">
      <dgm:prSet phldrT="[Text]" custT="1"/>
      <dgm:spPr>
        <a:solidFill>
          <a:schemeClr val="accent1">
            <a:lumMod val="20000"/>
            <a:lumOff val="80000"/>
          </a:schemeClr>
        </a:solidFill>
        <a:ln>
          <a:noFill/>
        </a:ln>
      </dgm:spPr>
      <dgm:t>
        <a:bodyPr/>
        <a:lstStyle/>
        <a:p>
          <a:endParaRPr lang="en-US" sz="2000" spc="20" baseline="0" dirty="0">
            <a:latin typeface="+mn-lt"/>
          </a:endParaRPr>
        </a:p>
      </dgm:t>
    </dgm:pt>
    <dgm:pt modelId="{0FD0F479-E06A-487A-A3E3-FDC92D29AB93}" type="parTrans" cxnId="{1DCBFED2-1C3E-45CE-A9E3-3CE60C406F0D}">
      <dgm:prSet/>
      <dgm:spPr/>
      <dgm:t>
        <a:bodyPr/>
        <a:lstStyle/>
        <a:p>
          <a:endParaRPr lang="en-US"/>
        </a:p>
      </dgm:t>
    </dgm:pt>
    <dgm:pt modelId="{5F4DC823-0FCB-4420-A8B8-2A9AC9295F5D}" type="sibTrans" cxnId="{1DCBFED2-1C3E-45CE-A9E3-3CE60C406F0D}">
      <dgm:prSet/>
      <dgm:spPr/>
      <dgm:t>
        <a:bodyPr/>
        <a:lstStyle/>
        <a:p>
          <a:endParaRPr lang="en-US"/>
        </a:p>
      </dgm:t>
    </dgm:pt>
    <dgm:pt modelId="{FECD0902-960F-444D-966B-DE60CA036599}">
      <dgm:prSet phldrT="[Text]" custT="1"/>
      <dgm:spPr/>
      <dgm:t>
        <a:bodyPr/>
        <a:lstStyle/>
        <a:p>
          <a:pPr>
            <a:buFontTx/>
            <a:buNone/>
          </a:pPr>
          <a:r>
            <a:rPr lang="en-US" sz="2000" b="0" spc="50" dirty="0">
              <a:solidFill>
                <a:schemeClr val="accent2">
                  <a:lumMod val="75000"/>
                </a:schemeClr>
              </a:solidFill>
            </a:rPr>
            <a:t>Subduing/removing the “subject”</a:t>
          </a:r>
          <a:endParaRPr lang="en-US" sz="2000" spc="20" baseline="0" dirty="0">
            <a:latin typeface="+mn-lt"/>
          </a:endParaRPr>
        </a:p>
      </dgm:t>
    </dgm:pt>
    <dgm:pt modelId="{10C8FC64-8E83-472B-BD27-BD6993F89F43}" type="parTrans" cxnId="{D295B261-A4DF-4E34-9E7F-A655A7E3C199}">
      <dgm:prSet/>
      <dgm:spPr/>
      <dgm:t>
        <a:bodyPr/>
        <a:lstStyle/>
        <a:p>
          <a:endParaRPr lang="en-US"/>
        </a:p>
      </dgm:t>
    </dgm:pt>
    <dgm:pt modelId="{9A422BEF-A242-4A03-A447-DB666D90D488}" type="sibTrans" cxnId="{D295B261-A4DF-4E34-9E7F-A655A7E3C199}">
      <dgm:prSet/>
      <dgm:spPr/>
      <dgm:t>
        <a:bodyPr/>
        <a:lstStyle/>
        <a:p>
          <a:endParaRPr lang="en-US"/>
        </a:p>
      </dgm:t>
    </dgm:pt>
    <dgm:pt modelId="{5989BF54-F7FE-4AB2-8D19-2FACF87B6092}" type="pres">
      <dgm:prSet presAssocID="{2A60C281-7C20-4A86-BEA1-AD2ED73A6626}" presName="linearFlow" presStyleCnt="0">
        <dgm:presLayoutVars>
          <dgm:dir/>
          <dgm:animLvl val="lvl"/>
          <dgm:resizeHandles val="exact"/>
        </dgm:presLayoutVars>
      </dgm:prSet>
      <dgm:spPr/>
    </dgm:pt>
    <dgm:pt modelId="{53FFC394-5183-43A3-94D4-86AD4B1A9C8F}" type="pres">
      <dgm:prSet presAssocID="{8FDF8F09-1B9A-4617-8B05-05210ED4E0A2}" presName="composite" presStyleCnt="0"/>
      <dgm:spPr/>
    </dgm:pt>
    <dgm:pt modelId="{B11BD34F-6136-4745-8604-7FBDA779E67C}" type="pres">
      <dgm:prSet presAssocID="{8FDF8F09-1B9A-4617-8B05-05210ED4E0A2}" presName="parentText" presStyleLbl="alignNode1" presStyleIdx="0" presStyleCnt="3">
        <dgm:presLayoutVars>
          <dgm:chMax val="1"/>
          <dgm:bulletEnabled val="1"/>
        </dgm:presLayoutVars>
      </dgm:prSet>
      <dgm:spPr/>
    </dgm:pt>
    <dgm:pt modelId="{4F05C41E-4A93-45CB-9030-AB54F2E73D65}" type="pres">
      <dgm:prSet presAssocID="{8FDF8F09-1B9A-4617-8B05-05210ED4E0A2}" presName="descendantText" presStyleLbl="alignAcc1" presStyleIdx="0" presStyleCnt="3">
        <dgm:presLayoutVars>
          <dgm:bulletEnabled val="1"/>
        </dgm:presLayoutVars>
      </dgm:prSet>
      <dgm:spPr/>
    </dgm:pt>
    <dgm:pt modelId="{44147BAE-F254-4E13-8590-9FFABB8C2EC9}" type="pres">
      <dgm:prSet presAssocID="{5F4DC823-0FCB-4420-A8B8-2A9AC9295F5D}" presName="sp" presStyleCnt="0"/>
      <dgm:spPr/>
    </dgm:pt>
    <dgm:pt modelId="{E0DF999C-A0FE-40F0-B3FB-5C6298B6D781}" type="pres">
      <dgm:prSet presAssocID="{3CCEE2D4-0173-4B66-8205-92A20A1E2D70}" presName="composite" presStyleCnt="0"/>
      <dgm:spPr/>
    </dgm:pt>
    <dgm:pt modelId="{87678613-3DFB-41BB-B60F-B5F126EE78F0}" type="pres">
      <dgm:prSet presAssocID="{3CCEE2D4-0173-4B66-8205-92A20A1E2D70}" presName="parentText" presStyleLbl="alignNode1" presStyleIdx="1" presStyleCnt="3">
        <dgm:presLayoutVars>
          <dgm:chMax val="1"/>
          <dgm:bulletEnabled val="1"/>
        </dgm:presLayoutVars>
      </dgm:prSet>
      <dgm:spPr/>
    </dgm:pt>
    <dgm:pt modelId="{C50E0387-9C13-4101-ADF9-8441BC33CB2F}" type="pres">
      <dgm:prSet presAssocID="{3CCEE2D4-0173-4B66-8205-92A20A1E2D70}" presName="descendantText" presStyleLbl="alignAcc1" presStyleIdx="1" presStyleCnt="3">
        <dgm:presLayoutVars>
          <dgm:bulletEnabled val="1"/>
        </dgm:presLayoutVars>
      </dgm:prSet>
      <dgm:spPr/>
    </dgm:pt>
    <dgm:pt modelId="{8EEEB8FC-81BF-4561-9566-DB167868DBA0}" type="pres">
      <dgm:prSet presAssocID="{81C85AE9-2834-441B-9227-096B6AA3A8D3}" presName="sp" presStyleCnt="0"/>
      <dgm:spPr/>
    </dgm:pt>
    <dgm:pt modelId="{3BA000C8-67F5-4219-9EE0-8BF7CB04AC48}" type="pres">
      <dgm:prSet presAssocID="{F60D1590-1A21-4671-AAEF-CF2EFA83F1D8}" presName="composite" presStyleCnt="0"/>
      <dgm:spPr/>
    </dgm:pt>
    <dgm:pt modelId="{3E2B80D4-B214-42B3-BB53-83D1D5026A48}" type="pres">
      <dgm:prSet presAssocID="{F60D1590-1A21-4671-AAEF-CF2EFA83F1D8}" presName="parentText" presStyleLbl="alignNode1" presStyleIdx="2" presStyleCnt="3">
        <dgm:presLayoutVars>
          <dgm:chMax val="1"/>
          <dgm:bulletEnabled val="1"/>
        </dgm:presLayoutVars>
      </dgm:prSet>
      <dgm:spPr/>
    </dgm:pt>
    <dgm:pt modelId="{28D7BB55-A18D-447C-88B8-5347ABCE4898}" type="pres">
      <dgm:prSet presAssocID="{F60D1590-1A21-4671-AAEF-CF2EFA83F1D8}" presName="descendantText" presStyleLbl="alignAcc1" presStyleIdx="2" presStyleCnt="3">
        <dgm:presLayoutVars>
          <dgm:bulletEnabled val="1"/>
        </dgm:presLayoutVars>
      </dgm:prSet>
      <dgm:spPr/>
    </dgm:pt>
  </dgm:ptLst>
  <dgm:cxnLst>
    <dgm:cxn modelId="{77E85C39-C2F3-45D4-95F4-8D90BD6BEF7D}" srcId="{2A60C281-7C20-4A86-BEA1-AD2ED73A6626}" destId="{F60D1590-1A21-4671-AAEF-CF2EFA83F1D8}" srcOrd="2" destOrd="0" parTransId="{A7513C22-8F0A-4BFF-B6AD-6F5294300C9E}" sibTransId="{F0D0B547-CC73-4EFA-BD0E-C3106609371E}"/>
    <dgm:cxn modelId="{D295B261-A4DF-4E34-9E7F-A655A7E3C199}" srcId="{8FDF8F09-1B9A-4617-8B05-05210ED4E0A2}" destId="{FECD0902-960F-444D-966B-DE60CA036599}" srcOrd="0" destOrd="0" parTransId="{10C8FC64-8E83-472B-BD27-BD6993F89F43}" sibTransId="{9A422BEF-A242-4A03-A447-DB666D90D488}"/>
    <dgm:cxn modelId="{DB71DB51-7C27-48A8-A163-2B86391B4AB9}" type="presOf" srcId="{3CCEE2D4-0173-4B66-8205-92A20A1E2D70}" destId="{87678613-3DFB-41BB-B60F-B5F126EE78F0}" srcOrd="0" destOrd="0" presId="urn:microsoft.com/office/officeart/2005/8/layout/chevron2"/>
    <dgm:cxn modelId="{B2FE6486-F0B0-469A-923C-838D14E8B5FE}" srcId="{3CCEE2D4-0173-4B66-8205-92A20A1E2D70}" destId="{5BB60EB8-E5FD-4D2A-A285-05AD4556B106}" srcOrd="0" destOrd="0" parTransId="{A7BAB659-D6E0-4F49-A072-C7FD1586E0FA}" sibTransId="{F6298B08-274F-4A80-8DB8-4B04E661D578}"/>
    <dgm:cxn modelId="{A4C64989-51F1-4056-A68A-0BAA8A03C6AA}" type="presOf" srcId="{F60D1590-1A21-4671-AAEF-CF2EFA83F1D8}" destId="{3E2B80D4-B214-42B3-BB53-83D1D5026A48}" srcOrd="0" destOrd="0" presId="urn:microsoft.com/office/officeart/2005/8/layout/chevron2"/>
    <dgm:cxn modelId="{416D528D-45CA-4C7D-A57E-C1930D21779A}" srcId="{2A60C281-7C20-4A86-BEA1-AD2ED73A6626}" destId="{3CCEE2D4-0173-4B66-8205-92A20A1E2D70}" srcOrd="1" destOrd="0" parTransId="{2E0D6D2E-0950-45E2-B98C-6D67ACE12522}" sibTransId="{81C85AE9-2834-441B-9227-096B6AA3A8D3}"/>
    <dgm:cxn modelId="{3368B8A8-39B6-47D6-A380-BDC61E5230D1}" type="presOf" srcId="{FECD0902-960F-444D-966B-DE60CA036599}" destId="{4F05C41E-4A93-45CB-9030-AB54F2E73D65}" srcOrd="0" destOrd="0" presId="urn:microsoft.com/office/officeart/2005/8/layout/chevron2"/>
    <dgm:cxn modelId="{5D2E19B1-DBF0-47B2-B81B-BFD313622965}" srcId="{F60D1590-1A21-4671-AAEF-CF2EFA83F1D8}" destId="{E9A5BE90-B630-4866-A565-CB3F2A6BEE42}" srcOrd="0" destOrd="0" parTransId="{0410097C-E1BB-496C-BBA8-B62A8F4EFDED}" sibTransId="{4F551477-0085-4FFC-B2F0-068B6A2ED781}"/>
    <dgm:cxn modelId="{2463E1C9-C91E-4DCF-8955-271BDAC078A7}" type="presOf" srcId="{8FDF8F09-1B9A-4617-8B05-05210ED4E0A2}" destId="{B11BD34F-6136-4745-8604-7FBDA779E67C}" srcOrd="0" destOrd="0" presId="urn:microsoft.com/office/officeart/2005/8/layout/chevron2"/>
    <dgm:cxn modelId="{1DCBFED2-1C3E-45CE-A9E3-3CE60C406F0D}" srcId="{2A60C281-7C20-4A86-BEA1-AD2ED73A6626}" destId="{8FDF8F09-1B9A-4617-8B05-05210ED4E0A2}" srcOrd="0" destOrd="0" parTransId="{0FD0F479-E06A-487A-A3E3-FDC92D29AB93}" sibTransId="{5F4DC823-0FCB-4420-A8B8-2A9AC9295F5D}"/>
    <dgm:cxn modelId="{FDB2D1D5-208B-412E-8E14-EA497E066692}" type="presOf" srcId="{5BB60EB8-E5FD-4D2A-A285-05AD4556B106}" destId="{C50E0387-9C13-4101-ADF9-8441BC33CB2F}" srcOrd="0" destOrd="0" presId="urn:microsoft.com/office/officeart/2005/8/layout/chevron2"/>
    <dgm:cxn modelId="{D2C98CDF-DB8E-4B2D-9E23-9FE04D0EE733}" type="presOf" srcId="{2A60C281-7C20-4A86-BEA1-AD2ED73A6626}" destId="{5989BF54-F7FE-4AB2-8D19-2FACF87B6092}" srcOrd="0" destOrd="0" presId="urn:microsoft.com/office/officeart/2005/8/layout/chevron2"/>
    <dgm:cxn modelId="{E29028FA-232B-48C3-97A9-091F803C92AC}" type="presOf" srcId="{E9A5BE90-B630-4866-A565-CB3F2A6BEE42}" destId="{28D7BB55-A18D-447C-88B8-5347ABCE4898}" srcOrd="0" destOrd="0" presId="urn:microsoft.com/office/officeart/2005/8/layout/chevron2"/>
    <dgm:cxn modelId="{C6C61D18-6EDF-4FEC-A00F-775680689254}" type="presParOf" srcId="{5989BF54-F7FE-4AB2-8D19-2FACF87B6092}" destId="{53FFC394-5183-43A3-94D4-86AD4B1A9C8F}" srcOrd="0" destOrd="0" presId="urn:microsoft.com/office/officeart/2005/8/layout/chevron2"/>
    <dgm:cxn modelId="{570CDC38-BA76-43A4-A231-2067E3EF9A0F}" type="presParOf" srcId="{53FFC394-5183-43A3-94D4-86AD4B1A9C8F}" destId="{B11BD34F-6136-4745-8604-7FBDA779E67C}" srcOrd="0" destOrd="0" presId="urn:microsoft.com/office/officeart/2005/8/layout/chevron2"/>
    <dgm:cxn modelId="{CCA0423D-E08F-4062-AC49-61D55A958C85}" type="presParOf" srcId="{53FFC394-5183-43A3-94D4-86AD4B1A9C8F}" destId="{4F05C41E-4A93-45CB-9030-AB54F2E73D65}" srcOrd="1" destOrd="0" presId="urn:microsoft.com/office/officeart/2005/8/layout/chevron2"/>
    <dgm:cxn modelId="{9D08D0D3-95A5-4FAE-ABE3-B8D8A6C26952}" type="presParOf" srcId="{5989BF54-F7FE-4AB2-8D19-2FACF87B6092}" destId="{44147BAE-F254-4E13-8590-9FFABB8C2EC9}" srcOrd="1" destOrd="0" presId="urn:microsoft.com/office/officeart/2005/8/layout/chevron2"/>
    <dgm:cxn modelId="{1BF55EAF-1110-4EFE-B8B9-2F0BDFDC5494}" type="presParOf" srcId="{5989BF54-F7FE-4AB2-8D19-2FACF87B6092}" destId="{E0DF999C-A0FE-40F0-B3FB-5C6298B6D781}" srcOrd="2" destOrd="0" presId="urn:microsoft.com/office/officeart/2005/8/layout/chevron2"/>
    <dgm:cxn modelId="{10EB03D7-CF56-4256-8253-684B238F0517}" type="presParOf" srcId="{E0DF999C-A0FE-40F0-B3FB-5C6298B6D781}" destId="{87678613-3DFB-41BB-B60F-B5F126EE78F0}" srcOrd="0" destOrd="0" presId="urn:microsoft.com/office/officeart/2005/8/layout/chevron2"/>
    <dgm:cxn modelId="{89E74FE1-03B7-4BFB-B525-3EABC112384C}" type="presParOf" srcId="{E0DF999C-A0FE-40F0-B3FB-5C6298B6D781}" destId="{C50E0387-9C13-4101-ADF9-8441BC33CB2F}" srcOrd="1" destOrd="0" presId="urn:microsoft.com/office/officeart/2005/8/layout/chevron2"/>
    <dgm:cxn modelId="{799CBA5C-1E05-4ADA-94E1-35608FE533AF}" type="presParOf" srcId="{5989BF54-F7FE-4AB2-8D19-2FACF87B6092}" destId="{8EEEB8FC-81BF-4561-9566-DB167868DBA0}" srcOrd="3" destOrd="0" presId="urn:microsoft.com/office/officeart/2005/8/layout/chevron2"/>
    <dgm:cxn modelId="{D1365AE4-2D21-4E8A-A7ED-FC1079BF3E37}" type="presParOf" srcId="{5989BF54-F7FE-4AB2-8D19-2FACF87B6092}" destId="{3BA000C8-67F5-4219-9EE0-8BF7CB04AC48}" srcOrd="4" destOrd="0" presId="urn:microsoft.com/office/officeart/2005/8/layout/chevron2"/>
    <dgm:cxn modelId="{22ECBCAB-7B6F-4C40-B745-CCDBF7A9E11E}" type="presParOf" srcId="{3BA000C8-67F5-4219-9EE0-8BF7CB04AC48}" destId="{3E2B80D4-B214-42B3-BB53-83D1D5026A48}" srcOrd="0" destOrd="0" presId="urn:microsoft.com/office/officeart/2005/8/layout/chevron2"/>
    <dgm:cxn modelId="{7C90C0BA-D74F-461A-B69A-094CBFBB98B0}" type="presParOf" srcId="{3BA000C8-67F5-4219-9EE0-8BF7CB04AC48}" destId="{28D7BB55-A18D-447C-88B8-5347ABCE489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60C281-7C20-4A86-BEA1-AD2ED73A662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US"/>
        </a:p>
      </dgm:t>
    </dgm:pt>
    <dgm:pt modelId="{5BB60EB8-E5FD-4D2A-A285-05AD4556B106}">
      <dgm:prSet phldrT="[Text]" custT="1"/>
      <dgm:spPr/>
      <dgm:t>
        <a:bodyPr/>
        <a:lstStyle/>
        <a:p>
          <a:pPr>
            <a:buFontTx/>
            <a:buNone/>
          </a:pPr>
          <a:r>
            <a:rPr lang="en-US" sz="2000" b="0" spc="50" dirty="0">
              <a:solidFill>
                <a:schemeClr val="accent2">
                  <a:lumMod val="75000"/>
                </a:schemeClr>
              </a:solidFill>
              <a:ea typeface="+mn-lt"/>
              <a:cs typeface="+mn-lt"/>
            </a:rPr>
            <a:t>Outpatient medical model incorporating psychotropics, individual and group psychotherapy</a:t>
          </a:r>
          <a:endParaRPr lang="en-US" sz="2000" b="0" spc="20" baseline="0" dirty="0">
            <a:latin typeface="+mn-lt"/>
          </a:endParaRPr>
        </a:p>
      </dgm:t>
    </dgm:pt>
    <dgm:pt modelId="{A7BAB659-D6E0-4F49-A072-C7FD1586E0FA}" type="parTrans" cxnId="{B2FE6486-F0B0-469A-923C-838D14E8B5FE}">
      <dgm:prSet/>
      <dgm:spPr/>
      <dgm:t>
        <a:bodyPr/>
        <a:lstStyle/>
        <a:p>
          <a:endParaRPr lang="en-US"/>
        </a:p>
      </dgm:t>
    </dgm:pt>
    <dgm:pt modelId="{F6298B08-274F-4A80-8DB8-4B04E661D578}" type="sibTrans" cxnId="{B2FE6486-F0B0-469A-923C-838D14E8B5FE}">
      <dgm:prSet/>
      <dgm:spPr/>
      <dgm:t>
        <a:bodyPr/>
        <a:lstStyle/>
        <a:p>
          <a:endParaRPr lang="en-US"/>
        </a:p>
      </dgm:t>
    </dgm:pt>
    <dgm:pt modelId="{F60D1590-1A21-4671-AAEF-CF2EFA83F1D8}">
      <dgm:prSet phldrT="[Text]" custT="1"/>
      <dgm:spPr/>
      <dgm:t>
        <a:bodyPr/>
        <a:lstStyle/>
        <a:p>
          <a:r>
            <a:rPr lang="en-US" sz="2000" spc="20" baseline="0" dirty="0">
              <a:latin typeface="+mn-lt"/>
            </a:rPr>
            <a:t> </a:t>
          </a:r>
        </a:p>
      </dgm:t>
    </dgm:pt>
    <dgm:pt modelId="{A7513C22-8F0A-4BFF-B6AD-6F5294300C9E}" type="parTrans" cxnId="{77E85C39-C2F3-45D4-95F4-8D90BD6BEF7D}">
      <dgm:prSet/>
      <dgm:spPr/>
      <dgm:t>
        <a:bodyPr/>
        <a:lstStyle/>
        <a:p>
          <a:endParaRPr lang="en-US"/>
        </a:p>
      </dgm:t>
    </dgm:pt>
    <dgm:pt modelId="{F0D0B547-CC73-4EFA-BD0E-C3106609371E}" type="sibTrans" cxnId="{77E85C39-C2F3-45D4-95F4-8D90BD6BEF7D}">
      <dgm:prSet/>
      <dgm:spPr/>
      <dgm:t>
        <a:bodyPr/>
        <a:lstStyle/>
        <a:p>
          <a:endParaRPr lang="en-US"/>
        </a:p>
      </dgm:t>
    </dgm:pt>
    <dgm:pt modelId="{E9A5BE90-B630-4866-A565-CB3F2A6BEE42}">
      <dgm:prSet phldrT="[Text]" custT="1"/>
      <dgm:spPr/>
      <dgm:t>
        <a:bodyPr/>
        <a:lstStyle/>
        <a:p>
          <a:pPr algn="l">
            <a:buFontTx/>
            <a:buNone/>
          </a:pPr>
          <a:r>
            <a:rPr lang="en-US" sz="2000" b="0" spc="50" dirty="0">
              <a:solidFill>
                <a:schemeClr val="accent2">
                  <a:lumMod val="75000"/>
                </a:schemeClr>
              </a:solidFill>
              <a:ea typeface="+mn-lt"/>
              <a:cs typeface="+mn-lt"/>
            </a:rPr>
            <a:t>Case management, occupational/vocational supports, wrap-around services</a:t>
          </a:r>
          <a:endParaRPr lang="en-US" sz="2000" i="1" spc="20" baseline="0" dirty="0">
            <a:latin typeface="+mn-lt"/>
          </a:endParaRPr>
        </a:p>
      </dgm:t>
    </dgm:pt>
    <dgm:pt modelId="{0410097C-E1BB-496C-BBA8-B62A8F4EFDED}" type="parTrans" cxnId="{5D2E19B1-DBF0-47B2-B81B-BFD313622965}">
      <dgm:prSet/>
      <dgm:spPr/>
      <dgm:t>
        <a:bodyPr/>
        <a:lstStyle/>
        <a:p>
          <a:endParaRPr lang="en-US"/>
        </a:p>
      </dgm:t>
    </dgm:pt>
    <dgm:pt modelId="{4F551477-0085-4FFC-B2F0-068B6A2ED781}" type="sibTrans" cxnId="{5D2E19B1-DBF0-47B2-B81B-BFD313622965}">
      <dgm:prSet/>
      <dgm:spPr/>
      <dgm:t>
        <a:bodyPr/>
        <a:lstStyle/>
        <a:p>
          <a:endParaRPr lang="en-US"/>
        </a:p>
      </dgm:t>
    </dgm:pt>
    <dgm:pt modelId="{3CCEE2D4-0173-4B66-8205-92A20A1E2D70}">
      <dgm:prSet phldrT="[Text]" custT="1"/>
      <dgm:spPr>
        <a:solidFill>
          <a:srgbClr val="EF673D"/>
        </a:solidFill>
        <a:ln>
          <a:noFill/>
        </a:ln>
      </dgm:spPr>
      <dgm:t>
        <a:bodyPr/>
        <a:lstStyle/>
        <a:p>
          <a:endParaRPr lang="en-US" sz="2000" spc="20" baseline="0" dirty="0">
            <a:latin typeface="+mn-lt"/>
          </a:endParaRPr>
        </a:p>
      </dgm:t>
    </dgm:pt>
    <dgm:pt modelId="{2E0D6D2E-0950-45E2-B98C-6D67ACE12522}" type="parTrans" cxnId="{416D528D-45CA-4C7D-A57E-C1930D21779A}">
      <dgm:prSet/>
      <dgm:spPr/>
      <dgm:t>
        <a:bodyPr/>
        <a:lstStyle/>
        <a:p>
          <a:endParaRPr lang="en-US"/>
        </a:p>
      </dgm:t>
    </dgm:pt>
    <dgm:pt modelId="{81C85AE9-2834-441B-9227-096B6AA3A8D3}" type="sibTrans" cxnId="{416D528D-45CA-4C7D-A57E-C1930D21779A}">
      <dgm:prSet/>
      <dgm:spPr/>
      <dgm:t>
        <a:bodyPr/>
        <a:lstStyle/>
        <a:p>
          <a:endParaRPr lang="en-US"/>
        </a:p>
      </dgm:t>
    </dgm:pt>
    <dgm:pt modelId="{8FDF8F09-1B9A-4617-8B05-05210ED4E0A2}">
      <dgm:prSet phldrT="[Text]" custT="1"/>
      <dgm:spPr>
        <a:solidFill>
          <a:schemeClr val="accent1">
            <a:lumMod val="20000"/>
            <a:lumOff val="80000"/>
          </a:schemeClr>
        </a:solidFill>
        <a:ln>
          <a:noFill/>
        </a:ln>
      </dgm:spPr>
      <dgm:t>
        <a:bodyPr/>
        <a:lstStyle/>
        <a:p>
          <a:endParaRPr lang="en-US" sz="2000" spc="20" baseline="0" dirty="0">
            <a:latin typeface="+mn-lt"/>
          </a:endParaRPr>
        </a:p>
      </dgm:t>
    </dgm:pt>
    <dgm:pt modelId="{0FD0F479-E06A-487A-A3E3-FDC92D29AB93}" type="parTrans" cxnId="{1DCBFED2-1C3E-45CE-A9E3-3CE60C406F0D}">
      <dgm:prSet/>
      <dgm:spPr/>
      <dgm:t>
        <a:bodyPr/>
        <a:lstStyle/>
        <a:p>
          <a:endParaRPr lang="en-US"/>
        </a:p>
      </dgm:t>
    </dgm:pt>
    <dgm:pt modelId="{5F4DC823-0FCB-4420-A8B8-2A9AC9295F5D}" type="sibTrans" cxnId="{1DCBFED2-1C3E-45CE-A9E3-3CE60C406F0D}">
      <dgm:prSet/>
      <dgm:spPr/>
      <dgm:t>
        <a:bodyPr/>
        <a:lstStyle/>
        <a:p>
          <a:endParaRPr lang="en-US"/>
        </a:p>
      </dgm:t>
    </dgm:pt>
    <dgm:pt modelId="{FECD0902-960F-444D-966B-DE60CA036599}">
      <dgm:prSet phldrT="[Text]" custT="1"/>
      <dgm:spPr/>
      <dgm:t>
        <a:bodyPr/>
        <a:lstStyle/>
        <a:p>
          <a:pPr>
            <a:buFontTx/>
            <a:buNone/>
          </a:pPr>
          <a:r>
            <a:rPr lang="en-US" sz="2000" b="0" spc="50" dirty="0">
              <a:solidFill>
                <a:schemeClr val="accent2">
                  <a:lumMod val="75000"/>
                </a:schemeClr>
              </a:solidFill>
            </a:rPr>
            <a:t>Subduing/mitigating the symptoms to integrate client in society</a:t>
          </a:r>
          <a:endParaRPr lang="en-US" sz="2000" spc="20" baseline="0" dirty="0">
            <a:latin typeface="+mn-lt"/>
          </a:endParaRPr>
        </a:p>
      </dgm:t>
    </dgm:pt>
    <dgm:pt modelId="{10C8FC64-8E83-472B-BD27-BD6993F89F43}" type="parTrans" cxnId="{D295B261-A4DF-4E34-9E7F-A655A7E3C199}">
      <dgm:prSet/>
      <dgm:spPr/>
      <dgm:t>
        <a:bodyPr/>
        <a:lstStyle/>
        <a:p>
          <a:endParaRPr lang="en-US"/>
        </a:p>
      </dgm:t>
    </dgm:pt>
    <dgm:pt modelId="{9A422BEF-A242-4A03-A447-DB666D90D488}" type="sibTrans" cxnId="{D295B261-A4DF-4E34-9E7F-A655A7E3C199}">
      <dgm:prSet/>
      <dgm:spPr/>
      <dgm:t>
        <a:bodyPr/>
        <a:lstStyle/>
        <a:p>
          <a:endParaRPr lang="en-US"/>
        </a:p>
      </dgm:t>
    </dgm:pt>
    <dgm:pt modelId="{5989BF54-F7FE-4AB2-8D19-2FACF87B6092}" type="pres">
      <dgm:prSet presAssocID="{2A60C281-7C20-4A86-BEA1-AD2ED73A6626}" presName="linearFlow" presStyleCnt="0">
        <dgm:presLayoutVars>
          <dgm:dir/>
          <dgm:animLvl val="lvl"/>
          <dgm:resizeHandles val="exact"/>
        </dgm:presLayoutVars>
      </dgm:prSet>
      <dgm:spPr/>
    </dgm:pt>
    <dgm:pt modelId="{53FFC394-5183-43A3-94D4-86AD4B1A9C8F}" type="pres">
      <dgm:prSet presAssocID="{8FDF8F09-1B9A-4617-8B05-05210ED4E0A2}" presName="composite" presStyleCnt="0"/>
      <dgm:spPr/>
    </dgm:pt>
    <dgm:pt modelId="{B11BD34F-6136-4745-8604-7FBDA779E67C}" type="pres">
      <dgm:prSet presAssocID="{8FDF8F09-1B9A-4617-8B05-05210ED4E0A2}" presName="parentText" presStyleLbl="alignNode1" presStyleIdx="0" presStyleCnt="3">
        <dgm:presLayoutVars>
          <dgm:chMax val="1"/>
          <dgm:bulletEnabled val="1"/>
        </dgm:presLayoutVars>
      </dgm:prSet>
      <dgm:spPr/>
    </dgm:pt>
    <dgm:pt modelId="{4F05C41E-4A93-45CB-9030-AB54F2E73D65}" type="pres">
      <dgm:prSet presAssocID="{8FDF8F09-1B9A-4617-8B05-05210ED4E0A2}" presName="descendantText" presStyleLbl="alignAcc1" presStyleIdx="0" presStyleCnt="3">
        <dgm:presLayoutVars>
          <dgm:bulletEnabled val="1"/>
        </dgm:presLayoutVars>
      </dgm:prSet>
      <dgm:spPr/>
    </dgm:pt>
    <dgm:pt modelId="{44147BAE-F254-4E13-8590-9FFABB8C2EC9}" type="pres">
      <dgm:prSet presAssocID="{5F4DC823-0FCB-4420-A8B8-2A9AC9295F5D}" presName="sp" presStyleCnt="0"/>
      <dgm:spPr/>
    </dgm:pt>
    <dgm:pt modelId="{E0DF999C-A0FE-40F0-B3FB-5C6298B6D781}" type="pres">
      <dgm:prSet presAssocID="{3CCEE2D4-0173-4B66-8205-92A20A1E2D70}" presName="composite" presStyleCnt="0"/>
      <dgm:spPr/>
    </dgm:pt>
    <dgm:pt modelId="{87678613-3DFB-41BB-B60F-B5F126EE78F0}" type="pres">
      <dgm:prSet presAssocID="{3CCEE2D4-0173-4B66-8205-92A20A1E2D70}" presName="parentText" presStyleLbl="alignNode1" presStyleIdx="1" presStyleCnt="3">
        <dgm:presLayoutVars>
          <dgm:chMax val="1"/>
          <dgm:bulletEnabled val="1"/>
        </dgm:presLayoutVars>
      </dgm:prSet>
      <dgm:spPr/>
    </dgm:pt>
    <dgm:pt modelId="{C50E0387-9C13-4101-ADF9-8441BC33CB2F}" type="pres">
      <dgm:prSet presAssocID="{3CCEE2D4-0173-4B66-8205-92A20A1E2D70}" presName="descendantText" presStyleLbl="alignAcc1" presStyleIdx="1" presStyleCnt="3">
        <dgm:presLayoutVars>
          <dgm:bulletEnabled val="1"/>
        </dgm:presLayoutVars>
      </dgm:prSet>
      <dgm:spPr/>
    </dgm:pt>
    <dgm:pt modelId="{8EEEB8FC-81BF-4561-9566-DB167868DBA0}" type="pres">
      <dgm:prSet presAssocID="{81C85AE9-2834-441B-9227-096B6AA3A8D3}" presName="sp" presStyleCnt="0"/>
      <dgm:spPr/>
    </dgm:pt>
    <dgm:pt modelId="{3BA000C8-67F5-4219-9EE0-8BF7CB04AC48}" type="pres">
      <dgm:prSet presAssocID="{F60D1590-1A21-4671-AAEF-CF2EFA83F1D8}" presName="composite" presStyleCnt="0"/>
      <dgm:spPr/>
    </dgm:pt>
    <dgm:pt modelId="{3E2B80D4-B214-42B3-BB53-83D1D5026A48}" type="pres">
      <dgm:prSet presAssocID="{F60D1590-1A21-4671-AAEF-CF2EFA83F1D8}" presName="parentText" presStyleLbl="alignNode1" presStyleIdx="2" presStyleCnt="3">
        <dgm:presLayoutVars>
          <dgm:chMax val="1"/>
          <dgm:bulletEnabled val="1"/>
        </dgm:presLayoutVars>
      </dgm:prSet>
      <dgm:spPr/>
    </dgm:pt>
    <dgm:pt modelId="{28D7BB55-A18D-447C-88B8-5347ABCE4898}" type="pres">
      <dgm:prSet presAssocID="{F60D1590-1A21-4671-AAEF-CF2EFA83F1D8}" presName="descendantText" presStyleLbl="alignAcc1" presStyleIdx="2" presStyleCnt="3">
        <dgm:presLayoutVars>
          <dgm:bulletEnabled val="1"/>
        </dgm:presLayoutVars>
      </dgm:prSet>
      <dgm:spPr/>
    </dgm:pt>
  </dgm:ptLst>
  <dgm:cxnLst>
    <dgm:cxn modelId="{77E85C39-C2F3-45D4-95F4-8D90BD6BEF7D}" srcId="{2A60C281-7C20-4A86-BEA1-AD2ED73A6626}" destId="{F60D1590-1A21-4671-AAEF-CF2EFA83F1D8}" srcOrd="2" destOrd="0" parTransId="{A7513C22-8F0A-4BFF-B6AD-6F5294300C9E}" sibTransId="{F0D0B547-CC73-4EFA-BD0E-C3106609371E}"/>
    <dgm:cxn modelId="{D295B261-A4DF-4E34-9E7F-A655A7E3C199}" srcId="{8FDF8F09-1B9A-4617-8B05-05210ED4E0A2}" destId="{FECD0902-960F-444D-966B-DE60CA036599}" srcOrd="0" destOrd="0" parTransId="{10C8FC64-8E83-472B-BD27-BD6993F89F43}" sibTransId="{9A422BEF-A242-4A03-A447-DB666D90D488}"/>
    <dgm:cxn modelId="{DB71DB51-7C27-48A8-A163-2B86391B4AB9}" type="presOf" srcId="{3CCEE2D4-0173-4B66-8205-92A20A1E2D70}" destId="{87678613-3DFB-41BB-B60F-B5F126EE78F0}" srcOrd="0" destOrd="0" presId="urn:microsoft.com/office/officeart/2005/8/layout/chevron2"/>
    <dgm:cxn modelId="{B2FE6486-F0B0-469A-923C-838D14E8B5FE}" srcId="{3CCEE2D4-0173-4B66-8205-92A20A1E2D70}" destId="{5BB60EB8-E5FD-4D2A-A285-05AD4556B106}" srcOrd="0" destOrd="0" parTransId="{A7BAB659-D6E0-4F49-A072-C7FD1586E0FA}" sibTransId="{F6298B08-274F-4A80-8DB8-4B04E661D578}"/>
    <dgm:cxn modelId="{A4C64989-51F1-4056-A68A-0BAA8A03C6AA}" type="presOf" srcId="{F60D1590-1A21-4671-AAEF-CF2EFA83F1D8}" destId="{3E2B80D4-B214-42B3-BB53-83D1D5026A48}" srcOrd="0" destOrd="0" presId="urn:microsoft.com/office/officeart/2005/8/layout/chevron2"/>
    <dgm:cxn modelId="{416D528D-45CA-4C7D-A57E-C1930D21779A}" srcId="{2A60C281-7C20-4A86-BEA1-AD2ED73A6626}" destId="{3CCEE2D4-0173-4B66-8205-92A20A1E2D70}" srcOrd="1" destOrd="0" parTransId="{2E0D6D2E-0950-45E2-B98C-6D67ACE12522}" sibTransId="{81C85AE9-2834-441B-9227-096B6AA3A8D3}"/>
    <dgm:cxn modelId="{3368B8A8-39B6-47D6-A380-BDC61E5230D1}" type="presOf" srcId="{FECD0902-960F-444D-966B-DE60CA036599}" destId="{4F05C41E-4A93-45CB-9030-AB54F2E73D65}" srcOrd="0" destOrd="0" presId="urn:microsoft.com/office/officeart/2005/8/layout/chevron2"/>
    <dgm:cxn modelId="{5D2E19B1-DBF0-47B2-B81B-BFD313622965}" srcId="{F60D1590-1A21-4671-AAEF-CF2EFA83F1D8}" destId="{E9A5BE90-B630-4866-A565-CB3F2A6BEE42}" srcOrd="0" destOrd="0" parTransId="{0410097C-E1BB-496C-BBA8-B62A8F4EFDED}" sibTransId="{4F551477-0085-4FFC-B2F0-068B6A2ED781}"/>
    <dgm:cxn modelId="{2463E1C9-C91E-4DCF-8955-271BDAC078A7}" type="presOf" srcId="{8FDF8F09-1B9A-4617-8B05-05210ED4E0A2}" destId="{B11BD34F-6136-4745-8604-7FBDA779E67C}" srcOrd="0" destOrd="0" presId="urn:microsoft.com/office/officeart/2005/8/layout/chevron2"/>
    <dgm:cxn modelId="{1DCBFED2-1C3E-45CE-A9E3-3CE60C406F0D}" srcId="{2A60C281-7C20-4A86-BEA1-AD2ED73A6626}" destId="{8FDF8F09-1B9A-4617-8B05-05210ED4E0A2}" srcOrd="0" destOrd="0" parTransId="{0FD0F479-E06A-487A-A3E3-FDC92D29AB93}" sibTransId="{5F4DC823-0FCB-4420-A8B8-2A9AC9295F5D}"/>
    <dgm:cxn modelId="{FDB2D1D5-208B-412E-8E14-EA497E066692}" type="presOf" srcId="{5BB60EB8-E5FD-4D2A-A285-05AD4556B106}" destId="{C50E0387-9C13-4101-ADF9-8441BC33CB2F}" srcOrd="0" destOrd="0" presId="urn:microsoft.com/office/officeart/2005/8/layout/chevron2"/>
    <dgm:cxn modelId="{D2C98CDF-DB8E-4B2D-9E23-9FE04D0EE733}" type="presOf" srcId="{2A60C281-7C20-4A86-BEA1-AD2ED73A6626}" destId="{5989BF54-F7FE-4AB2-8D19-2FACF87B6092}" srcOrd="0" destOrd="0" presId="urn:microsoft.com/office/officeart/2005/8/layout/chevron2"/>
    <dgm:cxn modelId="{E29028FA-232B-48C3-97A9-091F803C92AC}" type="presOf" srcId="{E9A5BE90-B630-4866-A565-CB3F2A6BEE42}" destId="{28D7BB55-A18D-447C-88B8-5347ABCE4898}" srcOrd="0" destOrd="0" presId="urn:microsoft.com/office/officeart/2005/8/layout/chevron2"/>
    <dgm:cxn modelId="{C6C61D18-6EDF-4FEC-A00F-775680689254}" type="presParOf" srcId="{5989BF54-F7FE-4AB2-8D19-2FACF87B6092}" destId="{53FFC394-5183-43A3-94D4-86AD4B1A9C8F}" srcOrd="0" destOrd="0" presId="urn:microsoft.com/office/officeart/2005/8/layout/chevron2"/>
    <dgm:cxn modelId="{570CDC38-BA76-43A4-A231-2067E3EF9A0F}" type="presParOf" srcId="{53FFC394-5183-43A3-94D4-86AD4B1A9C8F}" destId="{B11BD34F-6136-4745-8604-7FBDA779E67C}" srcOrd="0" destOrd="0" presId="urn:microsoft.com/office/officeart/2005/8/layout/chevron2"/>
    <dgm:cxn modelId="{CCA0423D-E08F-4062-AC49-61D55A958C85}" type="presParOf" srcId="{53FFC394-5183-43A3-94D4-86AD4B1A9C8F}" destId="{4F05C41E-4A93-45CB-9030-AB54F2E73D65}" srcOrd="1" destOrd="0" presId="urn:microsoft.com/office/officeart/2005/8/layout/chevron2"/>
    <dgm:cxn modelId="{9D08D0D3-95A5-4FAE-ABE3-B8D8A6C26952}" type="presParOf" srcId="{5989BF54-F7FE-4AB2-8D19-2FACF87B6092}" destId="{44147BAE-F254-4E13-8590-9FFABB8C2EC9}" srcOrd="1" destOrd="0" presId="urn:microsoft.com/office/officeart/2005/8/layout/chevron2"/>
    <dgm:cxn modelId="{1BF55EAF-1110-4EFE-B8B9-2F0BDFDC5494}" type="presParOf" srcId="{5989BF54-F7FE-4AB2-8D19-2FACF87B6092}" destId="{E0DF999C-A0FE-40F0-B3FB-5C6298B6D781}" srcOrd="2" destOrd="0" presId="urn:microsoft.com/office/officeart/2005/8/layout/chevron2"/>
    <dgm:cxn modelId="{10EB03D7-CF56-4256-8253-684B238F0517}" type="presParOf" srcId="{E0DF999C-A0FE-40F0-B3FB-5C6298B6D781}" destId="{87678613-3DFB-41BB-B60F-B5F126EE78F0}" srcOrd="0" destOrd="0" presId="urn:microsoft.com/office/officeart/2005/8/layout/chevron2"/>
    <dgm:cxn modelId="{89E74FE1-03B7-4BFB-B525-3EABC112384C}" type="presParOf" srcId="{E0DF999C-A0FE-40F0-B3FB-5C6298B6D781}" destId="{C50E0387-9C13-4101-ADF9-8441BC33CB2F}" srcOrd="1" destOrd="0" presId="urn:microsoft.com/office/officeart/2005/8/layout/chevron2"/>
    <dgm:cxn modelId="{799CBA5C-1E05-4ADA-94E1-35608FE533AF}" type="presParOf" srcId="{5989BF54-F7FE-4AB2-8D19-2FACF87B6092}" destId="{8EEEB8FC-81BF-4561-9566-DB167868DBA0}" srcOrd="3" destOrd="0" presId="urn:microsoft.com/office/officeart/2005/8/layout/chevron2"/>
    <dgm:cxn modelId="{D1365AE4-2D21-4E8A-A7ED-FC1079BF3E37}" type="presParOf" srcId="{5989BF54-F7FE-4AB2-8D19-2FACF87B6092}" destId="{3BA000C8-67F5-4219-9EE0-8BF7CB04AC48}" srcOrd="4" destOrd="0" presId="urn:microsoft.com/office/officeart/2005/8/layout/chevron2"/>
    <dgm:cxn modelId="{22ECBCAB-7B6F-4C40-B745-CCDBF7A9E11E}" type="presParOf" srcId="{3BA000C8-67F5-4219-9EE0-8BF7CB04AC48}" destId="{3E2B80D4-B214-42B3-BB53-83D1D5026A48}" srcOrd="0" destOrd="0" presId="urn:microsoft.com/office/officeart/2005/8/layout/chevron2"/>
    <dgm:cxn modelId="{7C90C0BA-D74F-461A-B69A-094CBFBB98B0}" type="presParOf" srcId="{3BA000C8-67F5-4219-9EE0-8BF7CB04AC48}" destId="{28D7BB55-A18D-447C-88B8-5347ABCE489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60C281-7C20-4A86-BEA1-AD2ED73A662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US"/>
        </a:p>
      </dgm:t>
    </dgm:pt>
    <dgm:pt modelId="{1CA01CAC-6573-40BE-90A2-A1CBC7F5BCE2}">
      <dgm:prSet phldrT="[Text]" custT="1"/>
      <dgm:spPr/>
      <dgm:t>
        <a:bodyPr/>
        <a:lstStyle/>
        <a:p>
          <a:pPr>
            <a:buFontTx/>
            <a:buNone/>
          </a:pPr>
          <a:r>
            <a:rPr lang="en-US" sz="2000" b="0" spc="50" dirty="0">
              <a:solidFill>
                <a:schemeClr val="accent2">
                  <a:lumMod val="75000"/>
                </a:schemeClr>
              </a:solidFill>
              <a:ea typeface="+mn-lt"/>
              <a:cs typeface="+mn-lt"/>
            </a:rPr>
            <a:t>Integration into person’s self-experience, integration within community</a:t>
          </a:r>
          <a:endParaRPr lang="en-US" sz="2000" b="0" spc="20" baseline="0" dirty="0">
            <a:latin typeface="+mn-lt"/>
          </a:endParaRPr>
        </a:p>
      </dgm:t>
    </dgm:pt>
    <dgm:pt modelId="{779107E4-44F8-4D48-A180-2CF02D2F6542}" type="parTrans" cxnId="{10CC8559-466B-421C-8597-4775AB3E823D}">
      <dgm:prSet/>
      <dgm:spPr/>
      <dgm:t>
        <a:bodyPr/>
        <a:lstStyle/>
        <a:p>
          <a:endParaRPr lang="en-US"/>
        </a:p>
      </dgm:t>
    </dgm:pt>
    <dgm:pt modelId="{2E0488B5-BFCB-45C1-8E4D-5BE8646279CD}" type="sibTrans" cxnId="{10CC8559-466B-421C-8597-4775AB3E823D}">
      <dgm:prSet/>
      <dgm:spPr/>
      <dgm:t>
        <a:bodyPr/>
        <a:lstStyle/>
        <a:p>
          <a:endParaRPr lang="en-US"/>
        </a:p>
      </dgm:t>
    </dgm:pt>
    <dgm:pt modelId="{5BB60EB8-E5FD-4D2A-A285-05AD4556B106}">
      <dgm:prSet phldrT="[Text]" custT="1"/>
      <dgm:spPr/>
      <dgm:t>
        <a:bodyPr/>
        <a:lstStyle/>
        <a:p>
          <a:pPr>
            <a:buFontTx/>
            <a:buNone/>
          </a:pPr>
          <a:r>
            <a:rPr lang="en-US" sz="2000" b="0" spc="50" dirty="0">
              <a:solidFill>
                <a:schemeClr val="accent2">
                  <a:lumMod val="75000"/>
                </a:schemeClr>
              </a:solidFill>
              <a:ea typeface="+mn-lt"/>
              <a:cs typeface="+mn-lt"/>
            </a:rPr>
            <a:t>Milieu settings, peer- and community-based support, case management, occupational/vocational supports, wrap-around services</a:t>
          </a:r>
          <a:endParaRPr lang="en-US" sz="2000" b="0" spc="20" baseline="0" dirty="0">
            <a:latin typeface="+mn-lt"/>
          </a:endParaRPr>
        </a:p>
      </dgm:t>
    </dgm:pt>
    <dgm:pt modelId="{A7BAB659-D6E0-4F49-A072-C7FD1586E0FA}" type="parTrans" cxnId="{B2FE6486-F0B0-469A-923C-838D14E8B5FE}">
      <dgm:prSet/>
      <dgm:spPr/>
      <dgm:t>
        <a:bodyPr/>
        <a:lstStyle/>
        <a:p>
          <a:endParaRPr lang="en-US"/>
        </a:p>
      </dgm:t>
    </dgm:pt>
    <dgm:pt modelId="{F6298B08-274F-4A80-8DB8-4B04E661D578}" type="sibTrans" cxnId="{B2FE6486-F0B0-469A-923C-838D14E8B5FE}">
      <dgm:prSet/>
      <dgm:spPr/>
      <dgm:t>
        <a:bodyPr/>
        <a:lstStyle/>
        <a:p>
          <a:endParaRPr lang="en-US"/>
        </a:p>
      </dgm:t>
    </dgm:pt>
    <dgm:pt modelId="{F60D1590-1A21-4671-AAEF-CF2EFA83F1D8}">
      <dgm:prSet phldrT="[Text]" custT="1"/>
      <dgm:spPr/>
      <dgm:t>
        <a:bodyPr/>
        <a:lstStyle/>
        <a:p>
          <a:r>
            <a:rPr lang="en-US" sz="2000" spc="20" baseline="0" dirty="0">
              <a:latin typeface="+mn-lt"/>
            </a:rPr>
            <a:t> </a:t>
          </a:r>
        </a:p>
      </dgm:t>
    </dgm:pt>
    <dgm:pt modelId="{A7513C22-8F0A-4BFF-B6AD-6F5294300C9E}" type="parTrans" cxnId="{77E85C39-C2F3-45D4-95F4-8D90BD6BEF7D}">
      <dgm:prSet/>
      <dgm:spPr/>
      <dgm:t>
        <a:bodyPr/>
        <a:lstStyle/>
        <a:p>
          <a:endParaRPr lang="en-US"/>
        </a:p>
      </dgm:t>
    </dgm:pt>
    <dgm:pt modelId="{F0D0B547-CC73-4EFA-BD0E-C3106609371E}" type="sibTrans" cxnId="{77E85C39-C2F3-45D4-95F4-8D90BD6BEF7D}">
      <dgm:prSet/>
      <dgm:spPr/>
      <dgm:t>
        <a:bodyPr/>
        <a:lstStyle/>
        <a:p>
          <a:endParaRPr lang="en-US"/>
        </a:p>
      </dgm:t>
    </dgm:pt>
    <dgm:pt modelId="{E9A5BE90-B630-4866-A565-CB3F2A6BEE42}">
      <dgm:prSet phldrT="[Text]" custT="1"/>
      <dgm:spPr/>
      <dgm:t>
        <a:bodyPr/>
        <a:lstStyle/>
        <a:p>
          <a:pPr algn="l">
            <a:buFontTx/>
            <a:buNone/>
          </a:pPr>
          <a:r>
            <a:rPr lang="en-US" sz="2000" b="0" spc="50" dirty="0">
              <a:solidFill>
                <a:schemeClr val="accent2">
                  <a:lumMod val="75000"/>
                </a:schemeClr>
              </a:solidFill>
            </a:rPr>
            <a:t>Open Dialogue Approach, Hearing Voices Network, Wildflower Alliance</a:t>
          </a:r>
          <a:endParaRPr lang="en-US" sz="2000" i="1" spc="20" baseline="0" dirty="0">
            <a:latin typeface="+mn-lt"/>
          </a:endParaRPr>
        </a:p>
      </dgm:t>
    </dgm:pt>
    <dgm:pt modelId="{0410097C-E1BB-496C-BBA8-B62A8F4EFDED}" type="parTrans" cxnId="{5D2E19B1-DBF0-47B2-B81B-BFD313622965}">
      <dgm:prSet/>
      <dgm:spPr/>
      <dgm:t>
        <a:bodyPr/>
        <a:lstStyle/>
        <a:p>
          <a:endParaRPr lang="en-US"/>
        </a:p>
      </dgm:t>
    </dgm:pt>
    <dgm:pt modelId="{4F551477-0085-4FFC-B2F0-068B6A2ED781}" type="sibTrans" cxnId="{5D2E19B1-DBF0-47B2-B81B-BFD313622965}">
      <dgm:prSet/>
      <dgm:spPr/>
      <dgm:t>
        <a:bodyPr/>
        <a:lstStyle/>
        <a:p>
          <a:endParaRPr lang="en-US"/>
        </a:p>
      </dgm:t>
    </dgm:pt>
    <dgm:pt modelId="{3CCEE2D4-0173-4B66-8205-92A20A1E2D70}">
      <dgm:prSet phldrT="[Text]" custT="1"/>
      <dgm:spPr>
        <a:solidFill>
          <a:srgbClr val="EF673D"/>
        </a:solidFill>
        <a:ln>
          <a:noFill/>
        </a:ln>
      </dgm:spPr>
      <dgm:t>
        <a:bodyPr/>
        <a:lstStyle/>
        <a:p>
          <a:endParaRPr lang="en-US" sz="2000" spc="20" baseline="0" dirty="0">
            <a:latin typeface="+mn-lt"/>
          </a:endParaRPr>
        </a:p>
      </dgm:t>
    </dgm:pt>
    <dgm:pt modelId="{2E0D6D2E-0950-45E2-B98C-6D67ACE12522}" type="parTrans" cxnId="{416D528D-45CA-4C7D-A57E-C1930D21779A}">
      <dgm:prSet/>
      <dgm:spPr/>
      <dgm:t>
        <a:bodyPr/>
        <a:lstStyle/>
        <a:p>
          <a:endParaRPr lang="en-US"/>
        </a:p>
      </dgm:t>
    </dgm:pt>
    <dgm:pt modelId="{81C85AE9-2834-441B-9227-096B6AA3A8D3}" type="sibTrans" cxnId="{416D528D-45CA-4C7D-A57E-C1930D21779A}">
      <dgm:prSet/>
      <dgm:spPr/>
      <dgm:t>
        <a:bodyPr/>
        <a:lstStyle/>
        <a:p>
          <a:endParaRPr lang="en-US"/>
        </a:p>
      </dgm:t>
    </dgm:pt>
    <dgm:pt modelId="{98C1AA44-3549-4A59-8874-0F99025996BB}">
      <dgm:prSet phldrT="[Text]" custT="1"/>
      <dgm:spPr/>
      <dgm:t>
        <a:bodyPr/>
        <a:lstStyle/>
        <a:p>
          <a:endParaRPr lang="en-US" sz="2000" dirty="0">
            <a:latin typeface="+mn-lt"/>
          </a:endParaRPr>
        </a:p>
      </dgm:t>
    </dgm:pt>
    <dgm:pt modelId="{F3460AF3-2A24-4D09-A1AB-0EF834796192}" type="parTrans" cxnId="{D3CEE01A-041B-43FF-B73A-B4175802C365}">
      <dgm:prSet/>
      <dgm:spPr/>
      <dgm:t>
        <a:bodyPr/>
        <a:lstStyle/>
        <a:p>
          <a:endParaRPr lang="en-US"/>
        </a:p>
      </dgm:t>
    </dgm:pt>
    <dgm:pt modelId="{2BA86AFA-DBB1-4E57-8C59-DA0E22926A87}" type="sibTrans" cxnId="{D3CEE01A-041B-43FF-B73A-B4175802C365}">
      <dgm:prSet/>
      <dgm:spPr/>
      <dgm:t>
        <a:bodyPr/>
        <a:lstStyle/>
        <a:p>
          <a:endParaRPr lang="en-US"/>
        </a:p>
      </dgm:t>
    </dgm:pt>
    <dgm:pt modelId="{8FDF8F09-1B9A-4617-8B05-05210ED4E0A2}">
      <dgm:prSet phldrT="[Text]" custT="1"/>
      <dgm:spPr>
        <a:solidFill>
          <a:schemeClr val="accent1">
            <a:lumMod val="20000"/>
            <a:lumOff val="80000"/>
          </a:schemeClr>
        </a:solidFill>
        <a:ln>
          <a:noFill/>
        </a:ln>
      </dgm:spPr>
      <dgm:t>
        <a:bodyPr/>
        <a:lstStyle/>
        <a:p>
          <a:endParaRPr lang="en-US" sz="2000" spc="20" baseline="0" dirty="0">
            <a:latin typeface="+mn-lt"/>
          </a:endParaRPr>
        </a:p>
      </dgm:t>
    </dgm:pt>
    <dgm:pt modelId="{5F4DC823-0FCB-4420-A8B8-2A9AC9295F5D}" type="sibTrans" cxnId="{1DCBFED2-1C3E-45CE-A9E3-3CE60C406F0D}">
      <dgm:prSet/>
      <dgm:spPr/>
      <dgm:t>
        <a:bodyPr/>
        <a:lstStyle/>
        <a:p>
          <a:endParaRPr lang="en-US"/>
        </a:p>
      </dgm:t>
    </dgm:pt>
    <dgm:pt modelId="{0FD0F479-E06A-487A-A3E3-FDC92D29AB93}" type="parTrans" cxnId="{1DCBFED2-1C3E-45CE-A9E3-3CE60C406F0D}">
      <dgm:prSet/>
      <dgm:spPr/>
      <dgm:t>
        <a:bodyPr/>
        <a:lstStyle/>
        <a:p>
          <a:endParaRPr lang="en-US"/>
        </a:p>
      </dgm:t>
    </dgm:pt>
    <dgm:pt modelId="{FECD0902-960F-444D-966B-DE60CA036599}">
      <dgm:prSet phldrT="[Text]" custT="1"/>
      <dgm:spPr/>
      <dgm:t>
        <a:bodyPr/>
        <a:lstStyle/>
        <a:p>
          <a:pPr>
            <a:buFontTx/>
            <a:buNone/>
          </a:pPr>
          <a:r>
            <a:rPr lang="en-US" sz="2000" b="0" spc="50" dirty="0" err="1">
              <a:solidFill>
                <a:schemeClr val="accent2">
                  <a:lumMod val="75000"/>
                </a:schemeClr>
              </a:solidFill>
              <a:ea typeface="+mn-lt"/>
              <a:cs typeface="+mn-lt"/>
            </a:rPr>
            <a:t>Depathologizing</a:t>
          </a:r>
          <a:r>
            <a:rPr lang="en-US" sz="2000" b="0" spc="50" dirty="0">
              <a:solidFill>
                <a:schemeClr val="accent2">
                  <a:lumMod val="75000"/>
                </a:schemeClr>
              </a:solidFill>
              <a:ea typeface="+mn-lt"/>
              <a:cs typeface="+mn-lt"/>
            </a:rPr>
            <a:t> of non-consensus realities/perceptual experiences and their interpretations</a:t>
          </a:r>
          <a:endParaRPr lang="en-US" sz="2000" spc="20" baseline="0" dirty="0">
            <a:latin typeface="+mn-lt"/>
          </a:endParaRPr>
        </a:p>
      </dgm:t>
    </dgm:pt>
    <dgm:pt modelId="{9A422BEF-A242-4A03-A447-DB666D90D488}" type="sibTrans" cxnId="{D295B261-A4DF-4E34-9E7F-A655A7E3C199}">
      <dgm:prSet/>
      <dgm:spPr/>
      <dgm:t>
        <a:bodyPr/>
        <a:lstStyle/>
        <a:p>
          <a:endParaRPr lang="en-US"/>
        </a:p>
      </dgm:t>
    </dgm:pt>
    <dgm:pt modelId="{10C8FC64-8E83-472B-BD27-BD6993F89F43}" type="parTrans" cxnId="{D295B261-A4DF-4E34-9E7F-A655A7E3C199}">
      <dgm:prSet/>
      <dgm:spPr/>
      <dgm:t>
        <a:bodyPr/>
        <a:lstStyle/>
        <a:p>
          <a:endParaRPr lang="en-US"/>
        </a:p>
      </dgm:t>
    </dgm:pt>
    <dgm:pt modelId="{5989BF54-F7FE-4AB2-8D19-2FACF87B6092}" type="pres">
      <dgm:prSet presAssocID="{2A60C281-7C20-4A86-BEA1-AD2ED73A6626}" presName="linearFlow" presStyleCnt="0">
        <dgm:presLayoutVars>
          <dgm:dir/>
          <dgm:animLvl val="lvl"/>
          <dgm:resizeHandles val="exact"/>
        </dgm:presLayoutVars>
      </dgm:prSet>
      <dgm:spPr/>
    </dgm:pt>
    <dgm:pt modelId="{88AE6A0B-A899-4263-94D2-55ECEF7555CC}" type="pres">
      <dgm:prSet presAssocID="{98C1AA44-3549-4A59-8874-0F99025996BB}" presName="composite" presStyleCnt="0"/>
      <dgm:spPr/>
    </dgm:pt>
    <dgm:pt modelId="{D96C3D43-F532-4F6B-B71A-AAFA8CAE2533}" type="pres">
      <dgm:prSet presAssocID="{98C1AA44-3549-4A59-8874-0F99025996BB}" presName="parentText" presStyleLbl="alignNode1" presStyleIdx="0" presStyleCnt="4">
        <dgm:presLayoutVars>
          <dgm:chMax val="1"/>
          <dgm:bulletEnabled val="1"/>
        </dgm:presLayoutVars>
      </dgm:prSet>
      <dgm:spPr/>
    </dgm:pt>
    <dgm:pt modelId="{64F30F35-EF30-4910-B964-B3315450F27B}" type="pres">
      <dgm:prSet presAssocID="{98C1AA44-3549-4A59-8874-0F99025996BB}" presName="descendantText" presStyleLbl="alignAcc1" presStyleIdx="0" presStyleCnt="4">
        <dgm:presLayoutVars>
          <dgm:bulletEnabled val="1"/>
        </dgm:presLayoutVars>
      </dgm:prSet>
      <dgm:spPr/>
    </dgm:pt>
    <dgm:pt modelId="{3F4BD823-C2FB-488C-A2C7-4AD0005A8BDB}" type="pres">
      <dgm:prSet presAssocID="{2BA86AFA-DBB1-4E57-8C59-DA0E22926A87}" presName="sp" presStyleCnt="0"/>
      <dgm:spPr/>
    </dgm:pt>
    <dgm:pt modelId="{53FFC394-5183-43A3-94D4-86AD4B1A9C8F}" type="pres">
      <dgm:prSet presAssocID="{8FDF8F09-1B9A-4617-8B05-05210ED4E0A2}" presName="composite" presStyleCnt="0"/>
      <dgm:spPr/>
    </dgm:pt>
    <dgm:pt modelId="{B11BD34F-6136-4745-8604-7FBDA779E67C}" type="pres">
      <dgm:prSet presAssocID="{8FDF8F09-1B9A-4617-8B05-05210ED4E0A2}" presName="parentText" presStyleLbl="alignNode1" presStyleIdx="1" presStyleCnt="4">
        <dgm:presLayoutVars>
          <dgm:chMax val="1"/>
          <dgm:bulletEnabled val="1"/>
        </dgm:presLayoutVars>
      </dgm:prSet>
      <dgm:spPr/>
    </dgm:pt>
    <dgm:pt modelId="{4F05C41E-4A93-45CB-9030-AB54F2E73D65}" type="pres">
      <dgm:prSet presAssocID="{8FDF8F09-1B9A-4617-8B05-05210ED4E0A2}" presName="descendantText" presStyleLbl="alignAcc1" presStyleIdx="1" presStyleCnt="4">
        <dgm:presLayoutVars>
          <dgm:bulletEnabled val="1"/>
        </dgm:presLayoutVars>
      </dgm:prSet>
      <dgm:spPr/>
    </dgm:pt>
    <dgm:pt modelId="{44147BAE-F254-4E13-8590-9FFABB8C2EC9}" type="pres">
      <dgm:prSet presAssocID="{5F4DC823-0FCB-4420-A8B8-2A9AC9295F5D}" presName="sp" presStyleCnt="0"/>
      <dgm:spPr/>
    </dgm:pt>
    <dgm:pt modelId="{E0DF999C-A0FE-40F0-B3FB-5C6298B6D781}" type="pres">
      <dgm:prSet presAssocID="{3CCEE2D4-0173-4B66-8205-92A20A1E2D70}" presName="composite" presStyleCnt="0"/>
      <dgm:spPr/>
    </dgm:pt>
    <dgm:pt modelId="{87678613-3DFB-41BB-B60F-B5F126EE78F0}" type="pres">
      <dgm:prSet presAssocID="{3CCEE2D4-0173-4B66-8205-92A20A1E2D70}" presName="parentText" presStyleLbl="alignNode1" presStyleIdx="2" presStyleCnt="4">
        <dgm:presLayoutVars>
          <dgm:chMax val="1"/>
          <dgm:bulletEnabled val="1"/>
        </dgm:presLayoutVars>
      </dgm:prSet>
      <dgm:spPr/>
    </dgm:pt>
    <dgm:pt modelId="{C50E0387-9C13-4101-ADF9-8441BC33CB2F}" type="pres">
      <dgm:prSet presAssocID="{3CCEE2D4-0173-4B66-8205-92A20A1E2D70}" presName="descendantText" presStyleLbl="alignAcc1" presStyleIdx="2" presStyleCnt="4">
        <dgm:presLayoutVars>
          <dgm:bulletEnabled val="1"/>
        </dgm:presLayoutVars>
      </dgm:prSet>
      <dgm:spPr/>
    </dgm:pt>
    <dgm:pt modelId="{8EEEB8FC-81BF-4561-9566-DB167868DBA0}" type="pres">
      <dgm:prSet presAssocID="{81C85AE9-2834-441B-9227-096B6AA3A8D3}" presName="sp" presStyleCnt="0"/>
      <dgm:spPr/>
    </dgm:pt>
    <dgm:pt modelId="{3BA000C8-67F5-4219-9EE0-8BF7CB04AC48}" type="pres">
      <dgm:prSet presAssocID="{F60D1590-1A21-4671-AAEF-CF2EFA83F1D8}" presName="composite" presStyleCnt="0"/>
      <dgm:spPr/>
    </dgm:pt>
    <dgm:pt modelId="{3E2B80D4-B214-42B3-BB53-83D1D5026A48}" type="pres">
      <dgm:prSet presAssocID="{F60D1590-1A21-4671-AAEF-CF2EFA83F1D8}" presName="parentText" presStyleLbl="alignNode1" presStyleIdx="3" presStyleCnt="4">
        <dgm:presLayoutVars>
          <dgm:chMax val="1"/>
          <dgm:bulletEnabled val="1"/>
        </dgm:presLayoutVars>
      </dgm:prSet>
      <dgm:spPr/>
    </dgm:pt>
    <dgm:pt modelId="{28D7BB55-A18D-447C-88B8-5347ABCE4898}" type="pres">
      <dgm:prSet presAssocID="{F60D1590-1A21-4671-AAEF-CF2EFA83F1D8}" presName="descendantText" presStyleLbl="alignAcc1" presStyleIdx="3" presStyleCnt="4">
        <dgm:presLayoutVars>
          <dgm:bulletEnabled val="1"/>
        </dgm:presLayoutVars>
      </dgm:prSet>
      <dgm:spPr/>
    </dgm:pt>
  </dgm:ptLst>
  <dgm:cxnLst>
    <dgm:cxn modelId="{D3CEE01A-041B-43FF-B73A-B4175802C365}" srcId="{2A60C281-7C20-4A86-BEA1-AD2ED73A6626}" destId="{98C1AA44-3549-4A59-8874-0F99025996BB}" srcOrd="0" destOrd="0" parTransId="{F3460AF3-2A24-4D09-A1AB-0EF834796192}" sibTransId="{2BA86AFA-DBB1-4E57-8C59-DA0E22926A87}"/>
    <dgm:cxn modelId="{77E85C39-C2F3-45D4-95F4-8D90BD6BEF7D}" srcId="{2A60C281-7C20-4A86-BEA1-AD2ED73A6626}" destId="{F60D1590-1A21-4671-AAEF-CF2EFA83F1D8}" srcOrd="3" destOrd="0" parTransId="{A7513C22-8F0A-4BFF-B6AD-6F5294300C9E}" sibTransId="{F0D0B547-CC73-4EFA-BD0E-C3106609371E}"/>
    <dgm:cxn modelId="{D295B261-A4DF-4E34-9E7F-A655A7E3C199}" srcId="{8FDF8F09-1B9A-4617-8B05-05210ED4E0A2}" destId="{FECD0902-960F-444D-966B-DE60CA036599}" srcOrd="0" destOrd="0" parTransId="{10C8FC64-8E83-472B-BD27-BD6993F89F43}" sibTransId="{9A422BEF-A242-4A03-A447-DB666D90D488}"/>
    <dgm:cxn modelId="{DB71DB51-7C27-48A8-A163-2B86391B4AB9}" type="presOf" srcId="{3CCEE2D4-0173-4B66-8205-92A20A1E2D70}" destId="{87678613-3DFB-41BB-B60F-B5F126EE78F0}" srcOrd="0" destOrd="0" presId="urn:microsoft.com/office/officeart/2005/8/layout/chevron2"/>
    <dgm:cxn modelId="{10CC8559-466B-421C-8597-4775AB3E823D}" srcId="{98C1AA44-3549-4A59-8874-0F99025996BB}" destId="{1CA01CAC-6573-40BE-90A2-A1CBC7F5BCE2}" srcOrd="0" destOrd="0" parTransId="{779107E4-44F8-4D48-A180-2CF02D2F6542}" sibTransId="{2E0488B5-BFCB-45C1-8E4D-5BE8646279CD}"/>
    <dgm:cxn modelId="{B2FE6486-F0B0-469A-923C-838D14E8B5FE}" srcId="{3CCEE2D4-0173-4B66-8205-92A20A1E2D70}" destId="{5BB60EB8-E5FD-4D2A-A285-05AD4556B106}" srcOrd="0" destOrd="0" parTransId="{A7BAB659-D6E0-4F49-A072-C7FD1586E0FA}" sibTransId="{F6298B08-274F-4A80-8DB8-4B04E661D578}"/>
    <dgm:cxn modelId="{A4C64989-51F1-4056-A68A-0BAA8A03C6AA}" type="presOf" srcId="{F60D1590-1A21-4671-AAEF-CF2EFA83F1D8}" destId="{3E2B80D4-B214-42B3-BB53-83D1D5026A48}" srcOrd="0" destOrd="0" presId="urn:microsoft.com/office/officeart/2005/8/layout/chevron2"/>
    <dgm:cxn modelId="{416D528D-45CA-4C7D-A57E-C1930D21779A}" srcId="{2A60C281-7C20-4A86-BEA1-AD2ED73A6626}" destId="{3CCEE2D4-0173-4B66-8205-92A20A1E2D70}" srcOrd="2" destOrd="0" parTransId="{2E0D6D2E-0950-45E2-B98C-6D67ACE12522}" sibTransId="{81C85AE9-2834-441B-9227-096B6AA3A8D3}"/>
    <dgm:cxn modelId="{3AF94095-D219-4472-86A6-C1FB695DEF71}" type="presOf" srcId="{98C1AA44-3549-4A59-8874-0F99025996BB}" destId="{D96C3D43-F532-4F6B-B71A-AAFA8CAE2533}" srcOrd="0" destOrd="0" presId="urn:microsoft.com/office/officeart/2005/8/layout/chevron2"/>
    <dgm:cxn modelId="{3368B8A8-39B6-47D6-A380-BDC61E5230D1}" type="presOf" srcId="{FECD0902-960F-444D-966B-DE60CA036599}" destId="{4F05C41E-4A93-45CB-9030-AB54F2E73D65}" srcOrd="0" destOrd="0" presId="urn:microsoft.com/office/officeart/2005/8/layout/chevron2"/>
    <dgm:cxn modelId="{5D2E19B1-DBF0-47B2-B81B-BFD313622965}" srcId="{F60D1590-1A21-4671-AAEF-CF2EFA83F1D8}" destId="{E9A5BE90-B630-4866-A565-CB3F2A6BEE42}" srcOrd="0" destOrd="0" parTransId="{0410097C-E1BB-496C-BBA8-B62A8F4EFDED}" sibTransId="{4F551477-0085-4FFC-B2F0-068B6A2ED781}"/>
    <dgm:cxn modelId="{2463E1C9-C91E-4DCF-8955-271BDAC078A7}" type="presOf" srcId="{8FDF8F09-1B9A-4617-8B05-05210ED4E0A2}" destId="{B11BD34F-6136-4745-8604-7FBDA779E67C}" srcOrd="0" destOrd="0" presId="urn:microsoft.com/office/officeart/2005/8/layout/chevron2"/>
    <dgm:cxn modelId="{1DCBFED2-1C3E-45CE-A9E3-3CE60C406F0D}" srcId="{2A60C281-7C20-4A86-BEA1-AD2ED73A6626}" destId="{8FDF8F09-1B9A-4617-8B05-05210ED4E0A2}" srcOrd="1" destOrd="0" parTransId="{0FD0F479-E06A-487A-A3E3-FDC92D29AB93}" sibTransId="{5F4DC823-0FCB-4420-A8B8-2A9AC9295F5D}"/>
    <dgm:cxn modelId="{FDB2D1D5-208B-412E-8E14-EA497E066692}" type="presOf" srcId="{5BB60EB8-E5FD-4D2A-A285-05AD4556B106}" destId="{C50E0387-9C13-4101-ADF9-8441BC33CB2F}" srcOrd="0" destOrd="0" presId="urn:microsoft.com/office/officeart/2005/8/layout/chevron2"/>
    <dgm:cxn modelId="{D2C98CDF-DB8E-4B2D-9E23-9FE04D0EE733}" type="presOf" srcId="{2A60C281-7C20-4A86-BEA1-AD2ED73A6626}" destId="{5989BF54-F7FE-4AB2-8D19-2FACF87B6092}" srcOrd="0" destOrd="0" presId="urn:microsoft.com/office/officeart/2005/8/layout/chevron2"/>
    <dgm:cxn modelId="{FAEBDFED-D89E-4F13-A2E5-6E22A34AE00A}" type="presOf" srcId="{1CA01CAC-6573-40BE-90A2-A1CBC7F5BCE2}" destId="{64F30F35-EF30-4910-B964-B3315450F27B}" srcOrd="0" destOrd="0" presId="urn:microsoft.com/office/officeart/2005/8/layout/chevron2"/>
    <dgm:cxn modelId="{E29028FA-232B-48C3-97A9-091F803C92AC}" type="presOf" srcId="{E9A5BE90-B630-4866-A565-CB3F2A6BEE42}" destId="{28D7BB55-A18D-447C-88B8-5347ABCE4898}" srcOrd="0" destOrd="0" presId="urn:microsoft.com/office/officeart/2005/8/layout/chevron2"/>
    <dgm:cxn modelId="{29FD6A97-3B92-4684-9905-D4A4CFADCDF6}" type="presParOf" srcId="{5989BF54-F7FE-4AB2-8D19-2FACF87B6092}" destId="{88AE6A0B-A899-4263-94D2-55ECEF7555CC}" srcOrd="0" destOrd="0" presId="urn:microsoft.com/office/officeart/2005/8/layout/chevron2"/>
    <dgm:cxn modelId="{70F43673-99BA-4773-89C2-C4AF1D04397C}" type="presParOf" srcId="{88AE6A0B-A899-4263-94D2-55ECEF7555CC}" destId="{D96C3D43-F532-4F6B-B71A-AAFA8CAE2533}" srcOrd="0" destOrd="0" presId="urn:microsoft.com/office/officeart/2005/8/layout/chevron2"/>
    <dgm:cxn modelId="{9A20B9D0-70E9-4A84-82C1-E63B02AC603F}" type="presParOf" srcId="{88AE6A0B-A899-4263-94D2-55ECEF7555CC}" destId="{64F30F35-EF30-4910-B964-B3315450F27B}" srcOrd="1" destOrd="0" presId="urn:microsoft.com/office/officeart/2005/8/layout/chevron2"/>
    <dgm:cxn modelId="{E1B50D64-87FD-4935-A9EF-911ADD933667}" type="presParOf" srcId="{5989BF54-F7FE-4AB2-8D19-2FACF87B6092}" destId="{3F4BD823-C2FB-488C-A2C7-4AD0005A8BDB}" srcOrd="1" destOrd="0" presId="urn:microsoft.com/office/officeart/2005/8/layout/chevron2"/>
    <dgm:cxn modelId="{C6C61D18-6EDF-4FEC-A00F-775680689254}" type="presParOf" srcId="{5989BF54-F7FE-4AB2-8D19-2FACF87B6092}" destId="{53FFC394-5183-43A3-94D4-86AD4B1A9C8F}" srcOrd="2" destOrd="0" presId="urn:microsoft.com/office/officeart/2005/8/layout/chevron2"/>
    <dgm:cxn modelId="{570CDC38-BA76-43A4-A231-2067E3EF9A0F}" type="presParOf" srcId="{53FFC394-5183-43A3-94D4-86AD4B1A9C8F}" destId="{B11BD34F-6136-4745-8604-7FBDA779E67C}" srcOrd="0" destOrd="0" presId="urn:microsoft.com/office/officeart/2005/8/layout/chevron2"/>
    <dgm:cxn modelId="{CCA0423D-E08F-4062-AC49-61D55A958C85}" type="presParOf" srcId="{53FFC394-5183-43A3-94D4-86AD4B1A9C8F}" destId="{4F05C41E-4A93-45CB-9030-AB54F2E73D65}" srcOrd="1" destOrd="0" presId="urn:microsoft.com/office/officeart/2005/8/layout/chevron2"/>
    <dgm:cxn modelId="{9D08D0D3-95A5-4FAE-ABE3-B8D8A6C26952}" type="presParOf" srcId="{5989BF54-F7FE-4AB2-8D19-2FACF87B6092}" destId="{44147BAE-F254-4E13-8590-9FFABB8C2EC9}" srcOrd="3" destOrd="0" presId="urn:microsoft.com/office/officeart/2005/8/layout/chevron2"/>
    <dgm:cxn modelId="{1BF55EAF-1110-4EFE-B8B9-2F0BDFDC5494}" type="presParOf" srcId="{5989BF54-F7FE-4AB2-8D19-2FACF87B6092}" destId="{E0DF999C-A0FE-40F0-B3FB-5C6298B6D781}" srcOrd="4" destOrd="0" presId="urn:microsoft.com/office/officeart/2005/8/layout/chevron2"/>
    <dgm:cxn modelId="{10EB03D7-CF56-4256-8253-684B238F0517}" type="presParOf" srcId="{E0DF999C-A0FE-40F0-B3FB-5C6298B6D781}" destId="{87678613-3DFB-41BB-B60F-B5F126EE78F0}" srcOrd="0" destOrd="0" presId="urn:microsoft.com/office/officeart/2005/8/layout/chevron2"/>
    <dgm:cxn modelId="{89E74FE1-03B7-4BFB-B525-3EABC112384C}" type="presParOf" srcId="{E0DF999C-A0FE-40F0-B3FB-5C6298B6D781}" destId="{C50E0387-9C13-4101-ADF9-8441BC33CB2F}" srcOrd="1" destOrd="0" presId="urn:microsoft.com/office/officeart/2005/8/layout/chevron2"/>
    <dgm:cxn modelId="{799CBA5C-1E05-4ADA-94E1-35608FE533AF}" type="presParOf" srcId="{5989BF54-F7FE-4AB2-8D19-2FACF87B6092}" destId="{8EEEB8FC-81BF-4561-9566-DB167868DBA0}" srcOrd="5" destOrd="0" presId="urn:microsoft.com/office/officeart/2005/8/layout/chevron2"/>
    <dgm:cxn modelId="{D1365AE4-2D21-4E8A-A7ED-FC1079BF3E37}" type="presParOf" srcId="{5989BF54-F7FE-4AB2-8D19-2FACF87B6092}" destId="{3BA000C8-67F5-4219-9EE0-8BF7CB04AC48}" srcOrd="6" destOrd="0" presId="urn:microsoft.com/office/officeart/2005/8/layout/chevron2"/>
    <dgm:cxn modelId="{22ECBCAB-7B6F-4C40-B745-CCDBF7A9E11E}" type="presParOf" srcId="{3BA000C8-67F5-4219-9EE0-8BF7CB04AC48}" destId="{3E2B80D4-B214-42B3-BB53-83D1D5026A48}" srcOrd="0" destOrd="0" presId="urn:microsoft.com/office/officeart/2005/8/layout/chevron2"/>
    <dgm:cxn modelId="{7C90C0BA-D74F-461A-B69A-094CBFBB98B0}" type="presParOf" srcId="{3BA000C8-67F5-4219-9EE0-8BF7CB04AC48}" destId="{28D7BB55-A18D-447C-88B8-5347ABCE489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716BE22-3A73-4D45-90E0-7B790DAF6D7D}" type="doc">
      <dgm:prSet loTypeId="urn:microsoft.com/office/officeart/2008/layout/PictureStrips" loCatId="list" qsTypeId="urn:microsoft.com/office/officeart/2005/8/quickstyle/simple1" qsCatId="simple" csTypeId="urn:microsoft.com/office/officeart/2005/8/colors/colorful4" csCatId="colorful" phldr="1"/>
      <dgm:spPr/>
      <dgm:t>
        <a:bodyPr/>
        <a:lstStyle/>
        <a:p>
          <a:endParaRPr lang="en-US"/>
        </a:p>
      </dgm:t>
    </dgm:pt>
    <dgm:pt modelId="{B519C942-88D8-4442-BD54-2F62A9B2B930}">
      <dgm:prSet phldrT="[Text]" custT="1"/>
      <dgm:spPr/>
      <dgm:t>
        <a:bodyPr/>
        <a:lstStyle/>
        <a:p>
          <a:r>
            <a:rPr lang="en-US" sz="2800" dirty="0"/>
            <a:t>     Subject Management / Carceral    </a:t>
          </a:r>
        </a:p>
        <a:p>
          <a:r>
            <a:rPr lang="en-US" sz="2800" dirty="0"/>
            <a:t>     Response</a:t>
          </a:r>
        </a:p>
      </dgm:t>
    </dgm:pt>
    <dgm:pt modelId="{28880FF7-E212-41E6-8BB4-938222E04CF3}" type="parTrans" cxnId="{17C20D35-BD7E-4CAE-8A54-F7EC7177D108}">
      <dgm:prSet/>
      <dgm:spPr/>
      <dgm:t>
        <a:bodyPr/>
        <a:lstStyle/>
        <a:p>
          <a:endParaRPr lang="en-US"/>
        </a:p>
      </dgm:t>
    </dgm:pt>
    <dgm:pt modelId="{301AB1F2-5D68-48A5-B69C-F0F16D50AC9E}" type="sibTrans" cxnId="{17C20D35-BD7E-4CAE-8A54-F7EC7177D108}">
      <dgm:prSet/>
      <dgm:spPr/>
      <dgm:t>
        <a:bodyPr/>
        <a:lstStyle/>
        <a:p>
          <a:endParaRPr lang="en-US"/>
        </a:p>
      </dgm:t>
    </dgm:pt>
    <dgm:pt modelId="{E6BA802D-7DEE-4B20-8F87-2585E298EDF8}">
      <dgm:prSet phldrT="[Text]" custT="1"/>
      <dgm:spPr/>
      <dgm:t>
        <a:bodyPr/>
        <a:lstStyle/>
        <a:p>
          <a:r>
            <a:rPr lang="en-US" sz="2800"/>
            <a:t>     Symptom Mitigation / Biomedical  </a:t>
          </a:r>
        </a:p>
        <a:p>
          <a:r>
            <a:rPr lang="en-US" sz="2800"/>
            <a:t>     Response</a:t>
          </a:r>
        </a:p>
      </dgm:t>
    </dgm:pt>
    <dgm:pt modelId="{2629DFC9-4475-4462-BEA6-9F274A5554CF}" type="parTrans" cxnId="{B68C63B3-CBC4-4EDE-8648-BCE6BA633A55}">
      <dgm:prSet/>
      <dgm:spPr/>
      <dgm:t>
        <a:bodyPr/>
        <a:lstStyle/>
        <a:p>
          <a:endParaRPr lang="en-US"/>
        </a:p>
      </dgm:t>
    </dgm:pt>
    <dgm:pt modelId="{128EBFC2-D1DA-450F-884E-0132F6297392}" type="sibTrans" cxnId="{B68C63B3-CBC4-4EDE-8648-BCE6BA633A55}">
      <dgm:prSet/>
      <dgm:spPr/>
      <dgm:t>
        <a:bodyPr/>
        <a:lstStyle/>
        <a:p>
          <a:endParaRPr lang="en-US"/>
        </a:p>
      </dgm:t>
    </dgm:pt>
    <dgm:pt modelId="{65489813-B651-47B0-9A63-E9BE45C0541A}">
      <dgm:prSet phldrT="[Text]" custT="1"/>
      <dgm:spPr/>
      <dgm:t>
        <a:bodyPr/>
        <a:lstStyle/>
        <a:p>
          <a:r>
            <a:rPr lang="en-US" sz="2800"/>
            <a:t>     Symptom Integration / Community-  </a:t>
          </a:r>
        </a:p>
        <a:p>
          <a:r>
            <a:rPr lang="en-US" sz="2800"/>
            <a:t>     and Person-Centered Response</a:t>
          </a:r>
        </a:p>
      </dgm:t>
    </dgm:pt>
    <dgm:pt modelId="{025DD4CA-685D-4E34-902C-C0A2A1B4579D}" type="parTrans" cxnId="{E7FE960C-9861-44A6-AA4F-166592E29A59}">
      <dgm:prSet/>
      <dgm:spPr/>
      <dgm:t>
        <a:bodyPr/>
        <a:lstStyle/>
        <a:p>
          <a:endParaRPr lang="en-US"/>
        </a:p>
      </dgm:t>
    </dgm:pt>
    <dgm:pt modelId="{17E5CD83-ECAC-411F-87E9-588D32AC7256}" type="sibTrans" cxnId="{E7FE960C-9861-44A6-AA4F-166592E29A59}">
      <dgm:prSet/>
      <dgm:spPr/>
      <dgm:t>
        <a:bodyPr/>
        <a:lstStyle/>
        <a:p>
          <a:endParaRPr lang="en-US"/>
        </a:p>
      </dgm:t>
    </dgm:pt>
    <dgm:pt modelId="{DF1F3245-95C6-4704-AB15-4ECA7257E907}" type="pres">
      <dgm:prSet presAssocID="{A716BE22-3A73-4D45-90E0-7B790DAF6D7D}" presName="Name0" presStyleCnt="0">
        <dgm:presLayoutVars>
          <dgm:dir/>
          <dgm:resizeHandles val="exact"/>
        </dgm:presLayoutVars>
      </dgm:prSet>
      <dgm:spPr/>
    </dgm:pt>
    <dgm:pt modelId="{FB74DD50-A06B-47BB-87D4-4A38FFA0E832}" type="pres">
      <dgm:prSet presAssocID="{B519C942-88D8-4442-BD54-2F62A9B2B930}" presName="composite" presStyleCnt="0"/>
      <dgm:spPr/>
    </dgm:pt>
    <dgm:pt modelId="{B4F8B759-8F7C-4945-BA55-768D417FB5F8}" type="pres">
      <dgm:prSet presAssocID="{B519C942-88D8-4442-BD54-2F62A9B2B930}" presName="rect1" presStyleLbl="trAlignAcc1" presStyleIdx="0" presStyleCnt="3" custScaleX="146995">
        <dgm:presLayoutVars>
          <dgm:bulletEnabled val="1"/>
        </dgm:presLayoutVars>
      </dgm:prSet>
      <dgm:spPr/>
    </dgm:pt>
    <dgm:pt modelId="{0CE853D5-4AAE-42BA-B375-1D0DF024768B}" type="pres">
      <dgm:prSet presAssocID="{B519C942-88D8-4442-BD54-2F62A9B2B930}" presName="rect2" presStyleLbl="fgImgPlace1" presStyleIdx="0" presStyleCnt="3" custScaleX="153447" custLinFactX="-52004" custLinFactNeighborX="-100000" custLinFactNeighborY="8408"/>
      <dgm:spPr>
        <a:blipFill>
          <a:blip xmlns:r="http://schemas.openxmlformats.org/officeDocument/2006/relationships" r:embed="rId1">
            <a:extLst>
              <a:ext uri="{96DAC541-7B7A-43D3-8B79-37D633B846F1}">
                <asvg:svgBlip xmlns:asvg="http://schemas.microsoft.com/office/drawing/2016/SVG/main" r:embed="rId2"/>
              </a:ext>
            </a:extLst>
          </a:blip>
          <a:srcRect/>
          <a:stretch>
            <a:fillRect t="-1000" b="-1000"/>
          </a:stretch>
        </a:blipFill>
      </dgm:spPr>
      <dgm:extLst>
        <a:ext uri="{E40237B7-FDA0-4F09-8148-C483321AD2D9}">
          <dgm14:cNvPr xmlns:dgm14="http://schemas.microsoft.com/office/drawing/2010/diagram" id="0" name="" descr="Hamburger Menu Icon with solid fill"/>
        </a:ext>
      </dgm:extLst>
    </dgm:pt>
    <dgm:pt modelId="{5C4146CD-6F7E-4AF6-8145-9241DBE2CD85}" type="pres">
      <dgm:prSet presAssocID="{301AB1F2-5D68-48A5-B69C-F0F16D50AC9E}" presName="sibTrans" presStyleCnt="0"/>
      <dgm:spPr/>
    </dgm:pt>
    <dgm:pt modelId="{C68DB42B-C3BC-4951-BE56-D32FE1707287}" type="pres">
      <dgm:prSet presAssocID="{E6BA802D-7DEE-4B20-8F87-2585E298EDF8}" presName="composite" presStyleCnt="0"/>
      <dgm:spPr/>
    </dgm:pt>
    <dgm:pt modelId="{2FFFB4FF-85E3-4D01-AF53-0EEB49429E60}" type="pres">
      <dgm:prSet presAssocID="{E6BA802D-7DEE-4B20-8F87-2585E298EDF8}" presName="rect1" presStyleLbl="trAlignAcc1" presStyleIdx="1" presStyleCnt="3" custScaleX="147514">
        <dgm:presLayoutVars>
          <dgm:bulletEnabled val="1"/>
        </dgm:presLayoutVars>
      </dgm:prSet>
      <dgm:spPr/>
    </dgm:pt>
    <dgm:pt modelId="{5D22BDD2-7A55-441E-BBB3-FA11BBB60C19}" type="pres">
      <dgm:prSet presAssocID="{E6BA802D-7DEE-4B20-8F87-2585E298EDF8}" presName="rect2" presStyleLbl="fgImgPlace1" presStyleIdx="1" presStyleCnt="3" custScaleX="151717" custLinFactX="-53595" custLinFactNeighborX="-100000" custLinFactNeighborY="1214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Medical"/>
        </a:ext>
      </dgm:extLst>
    </dgm:pt>
    <dgm:pt modelId="{7F4F3D89-5DF6-4BD0-90E3-4D079D0D1512}" type="pres">
      <dgm:prSet presAssocID="{128EBFC2-D1DA-450F-884E-0132F6297392}" presName="sibTrans" presStyleCnt="0"/>
      <dgm:spPr/>
    </dgm:pt>
    <dgm:pt modelId="{C57C0F9D-FAAC-4C93-8EEE-FA415CEBA390}" type="pres">
      <dgm:prSet presAssocID="{65489813-B651-47B0-9A63-E9BE45C0541A}" presName="composite" presStyleCnt="0"/>
      <dgm:spPr/>
    </dgm:pt>
    <dgm:pt modelId="{1C73EE0E-12CC-416E-B94B-09CEE90E39D0}" type="pres">
      <dgm:prSet presAssocID="{65489813-B651-47B0-9A63-E9BE45C0541A}" presName="rect1" presStyleLbl="trAlignAcc1" presStyleIdx="2" presStyleCnt="3" custScaleX="148133">
        <dgm:presLayoutVars>
          <dgm:bulletEnabled val="1"/>
        </dgm:presLayoutVars>
      </dgm:prSet>
      <dgm:spPr/>
    </dgm:pt>
    <dgm:pt modelId="{5D24C0FB-0189-47AC-95D6-FDB4DAD1E61F}" type="pres">
      <dgm:prSet presAssocID="{65489813-B651-47B0-9A63-E9BE45C0541A}" presName="rect2" presStyleLbl="fgImgPlace1" presStyleIdx="2" presStyleCnt="3" custScaleX="154141" custLinFactX="-52003" custLinFactNeighborX="-100000" custLinFactNeighborY="14013"/>
      <dgm:spPr>
        <a:blipFill>
          <a:blip xmlns:r="http://schemas.openxmlformats.org/officeDocument/2006/relationships" r:embed="rId5">
            <a:extLst>
              <a:ext uri="{96DAC541-7B7A-43D3-8B79-37D633B846F1}">
                <asvg:svgBlip xmlns:asvg="http://schemas.microsoft.com/office/drawing/2016/SVG/main" r:embed="rId6"/>
              </a:ext>
            </a:extLst>
          </a:blip>
          <a:srcRect/>
          <a:stretch>
            <a:fillRect t="-1000" b="-1000"/>
          </a:stretch>
        </a:blipFill>
      </dgm:spPr>
      <dgm:extLst>
        <a:ext uri="{E40237B7-FDA0-4F09-8148-C483321AD2D9}">
          <dgm14:cNvPr xmlns:dgm14="http://schemas.microsoft.com/office/drawing/2010/diagram" id="0" name="" descr="Anger Symbol with solid fill"/>
        </a:ext>
      </dgm:extLst>
    </dgm:pt>
  </dgm:ptLst>
  <dgm:cxnLst>
    <dgm:cxn modelId="{E7FE960C-9861-44A6-AA4F-166592E29A59}" srcId="{A716BE22-3A73-4D45-90E0-7B790DAF6D7D}" destId="{65489813-B651-47B0-9A63-E9BE45C0541A}" srcOrd="2" destOrd="0" parTransId="{025DD4CA-685D-4E34-902C-C0A2A1B4579D}" sibTransId="{17E5CD83-ECAC-411F-87E9-588D32AC7256}"/>
    <dgm:cxn modelId="{17C20D35-BD7E-4CAE-8A54-F7EC7177D108}" srcId="{A716BE22-3A73-4D45-90E0-7B790DAF6D7D}" destId="{B519C942-88D8-4442-BD54-2F62A9B2B930}" srcOrd="0" destOrd="0" parTransId="{28880FF7-E212-41E6-8BB4-938222E04CF3}" sibTransId="{301AB1F2-5D68-48A5-B69C-F0F16D50AC9E}"/>
    <dgm:cxn modelId="{3F1FB136-E0EC-4AF0-8D3C-F32192278B87}" type="presOf" srcId="{65489813-B651-47B0-9A63-E9BE45C0541A}" destId="{1C73EE0E-12CC-416E-B94B-09CEE90E39D0}" srcOrd="0" destOrd="0" presId="urn:microsoft.com/office/officeart/2008/layout/PictureStrips"/>
    <dgm:cxn modelId="{4F098352-37B7-4D80-AC8A-839F88C379D4}" type="presOf" srcId="{B519C942-88D8-4442-BD54-2F62A9B2B930}" destId="{B4F8B759-8F7C-4945-BA55-768D417FB5F8}" srcOrd="0" destOrd="0" presId="urn:microsoft.com/office/officeart/2008/layout/PictureStrips"/>
    <dgm:cxn modelId="{80C1E782-44D2-4E09-AAA2-17EB5F91B1FE}" type="presOf" srcId="{A716BE22-3A73-4D45-90E0-7B790DAF6D7D}" destId="{DF1F3245-95C6-4704-AB15-4ECA7257E907}" srcOrd="0" destOrd="0" presId="urn:microsoft.com/office/officeart/2008/layout/PictureStrips"/>
    <dgm:cxn modelId="{B68C63B3-CBC4-4EDE-8648-BCE6BA633A55}" srcId="{A716BE22-3A73-4D45-90E0-7B790DAF6D7D}" destId="{E6BA802D-7DEE-4B20-8F87-2585E298EDF8}" srcOrd="1" destOrd="0" parTransId="{2629DFC9-4475-4462-BEA6-9F274A5554CF}" sibTransId="{128EBFC2-D1DA-450F-884E-0132F6297392}"/>
    <dgm:cxn modelId="{7B7AA6BF-8EF9-4BFF-A7D3-67A12E9DED52}" type="presOf" srcId="{E6BA802D-7DEE-4B20-8F87-2585E298EDF8}" destId="{2FFFB4FF-85E3-4D01-AF53-0EEB49429E60}" srcOrd="0" destOrd="0" presId="urn:microsoft.com/office/officeart/2008/layout/PictureStrips"/>
    <dgm:cxn modelId="{8C130FCC-59AC-4154-8A8E-44B24C694F37}" type="presParOf" srcId="{DF1F3245-95C6-4704-AB15-4ECA7257E907}" destId="{FB74DD50-A06B-47BB-87D4-4A38FFA0E832}" srcOrd="0" destOrd="0" presId="urn:microsoft.com/office/officeart/2008/layout/PictureStrips"/>
    <dgm:cxn modelId="{ECF3D783-E199-4D54-9D94-DE6A1511CC79}" type="presParOf" srcId="{FB74DD50-A06B-47BB-87D4-4A38FFA0E832}" destId="{B4F8B759-8F7C-4945-BA55-768D417FB5F8}" srcOrd="0" destOrd="0" presId="urn:microsoft.com/office/officeart/2008/layout/PictureStrips"/>
    <dgm:cxn modelId="{E167FA55-A57E-428A-AD9A-D7DA0BEFCD20}" type="presParOf" srcId="{FB74DD50-A06B-47BB-87D4-4A38FFA0E832}" destId="{0CE853D5-4AAE-42BA-B375-1D0DF024768B}" srcOrd="1" destOrd="0" presId="urn:microsoft.com/office/officeart/2008/layout/PictureStrips"/>
    <dgm:cxn modelId="{8FF5A746-E4F2-437F-BABA-15628ABAD414}" type="presParOf" srcId="{DF1F3245-95C6-4704-AB15-4ECA7257E907}" destId="{5C4146CD-6F7E-4AF6-8145-9241DBE2CD85}" srcOrd="1" destOrd="0" presId="urn:microsoft.com/office/officeart/2008/layout/PictureStrips"/>
    <dgm:cxn modelId="{6CE4D7B6-8A43-497A-9636-6FBDC6808814}" type="presParOf" srcId="{DF1F3245-95C6-4704-AB15-4ECA7257E907}" destId="{C68DB42B-C3BC-4951-BE56-D32FE1707287}" srcOrd="2" destOrd="0" presId="urn:microsoft.com/office/officeart/2008/layout/PictureStrips"/>
    <dgm:cxn modelId="{D327D3E0-9EC1-4315-BB29-1696DF515CD7}" type="presParOf" srcId="{C68DB42B-C3BC-4951-BE56-D32FE1707287}" destId="{2FFFB4FF-85E3-4D01-AF53-0EEB49429E60}" srcOrd="0" destOrd="0" presId="urn:microsoft.com/office/officeart/2008/layout/PictureStrips"/>
    <dgm:cxn modelId="{BD91C333-FEDD-4232-A467-47EE7E51F151}" type="presParOf" srcId="{C68DB42B-C3BC-4951-BE56-D32FE1707287}" destId="{5D22BDD2-7A55-441E-BBB3-FA11BBB60C19}" srcOrd="1" destOrd="0" presId="urn:microsoft.com/office/officeart/2008/layout/PictureStrips"/>
    <dgm:cxn modelId="{BA05521F-1150-416C-9826-382C6486B4DB}" type="presParOf" srcId="{DF1F3245-95C6-4704-AB15-4ECA7257E907}" destId="{7F4F3D89-5DF6-4BD0-90E3-4D079D0D1512}" srcOrd="3" destOrd="0" presId="urn:microsoft.com/office/officeart/2008/layout/PictureStrips"/>
    <dgm:cxn modelId="{ED485053-6A87-48B3-9210-CB20E5D7CB11}" type="presParOf" srcId="{DF1F3245-95C6-4704-AB15-4ECA7257E907}" destId="{C57C0F9D-FAAC-4C93-8EEE-FA415CEBA390}" srcOrd="4" destOrd="0" presId="urn:microsoft.com/office/officeart/2008/layout/PictureStrips"/>
    <dgm:cxn modelId="{ADC8193B-7B45-410E-8DAC-79F861B757F2}" type="presParOf" srcId="{C57C0F9D-FAAC-4C93-8EEE-FA415CEBA390}" destId="{1C73EE0E-12CC-416E-B94B-09CEE90E39D0}" srcOrd="0" destOrd="0" presId="urn:microsoft.com/office/officeart/2008/layout/PictureStrips"/>
    <dgm:cxn modelId="{2DEAB92B-A117-4778-AA96-3EB102356649}" type="presParOf" srcId="{C57C0F9D-FAAC-4C93-8EEE-FA415CEBA390}" destId="{5D24C0FB-0189-47AC-95D6-FDB4DAD1E61F}" srcOrd="1" destOrd="0" presId="urn:microsoft.com/office/officeart/2008/layout/PictureStrip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60C281-7C20-4A86-BEA1-AD2ED73A662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US"/>
        </a:p>
      </dgm:t>
    </dgm:pt>
    <dgm:pt modelId="{FF178C97-11B2-4858-9C7D-477CFA3CBC80}">
      <dgm:prSet phldrT="[Text]" custT="1"/>
      <dgm:spPr/>
      <dgm:t>
        <a:bodyPr/>
        <a:lstStyle/>
        <a:p>
          <a:r>
            <a:rPr lang="en-US" sz="1500" dirty="0"/>
            <a:t> </a:t>
          </a:r>
          <a:endParaRPr lang="en-US" sz="2000" dirty="0">
            <a:latin typeface="+mn-lt"/>
          </a:endParaRPr>
        </a:p>
      </dgm:t>
    </dgm:pt>
    <dgm:pt modelId="{924207D3-7CD5-4BBD-85B4-02C0CD9DFA5A}" type="parTrans" cxnId="{FF6AFA16-07A5-4979-BDDE-ECF138D10458}">
      <dgm:prSet/>
      <dgm:spPr/>
      <dgm:t>
        <a:bodyPr/>
        <a:lstStyle/>
        <a:p>
          <a:endParaRPr lang="en-US"/>
        </a:p>
      </dgm:t>
    </dgm:pt>
    <dgm:pt modelId="{6A5C2655-71FD-4D30-9F98-5E057354D797}" type="sibTrans" cxnId="{FF6AFA16-07A5-4979-BDDE-ECF138D10458}">
      <dgm:prSet/>
      <dgm:spPr/>
      <dgm:t>
        <a:bodyPr/>
        <a:lstStyle/>
        <a:p>
          <a:endParaRPr lang="en-US"/>
        </a:p>
      </dgm:t>
    </dgm:pt>
    <dgm:pt modelId="{1CA01CAC-6573-40BE-90A2-A1CBC7F5BCE2}">
      <dgm:prSet phldrT="[Text]" custT="1"/>
      <dgm:spPr/>
      <dgm:t>
        <a:bodyPr/>
        <a:lstStyle/>
        <a:p>
          <a:pPr>
            <a:buFontTx/>
            <a:buNone/>
          </a:pPr>
          <a:r>
            <a:rPr lang="en-US" sz="2000" b="0" spc="20" baseline="0" dirty="0">
              <a:latin typeface="+mn-lt"/>
            </a:rPr>
            <a:t>Compounding the power differential in the clinical encounter</a:t>
          </a:r>
        </a:p>
      </dgm:t>
    </dgm:pt>
    <dgm:pt modelId="{779107E4-44F8-4D48-A180-2CF02D2F6542}" type="parTrans" cxnId="{10CC8559-466B-421C-8597-4775AB3E823D}">
      <dgm:prSet/>
      <dgm:spPr/>
      <dgm:t>
        <a:bodyPr/>
        <a:lstStyle/>
        <a:p>
          <a:endParaRPr lang="en-US"/>
        </a:p>
      </dgm:t>
    </dgm:pt>
    <dgm:pt modelId="{2E0488B5-BFCB-45C1-8E4D-5BE8646279CD}" type="sibTrans" cxnId="{10CC8559-466B-421C-8597-4775AB3E823D}">
      <dgm:prSet/>
      <dgm:spPr/>
      <dgm:t>
        <a:bodyPr/>
        <a:lstStyle/>
        <a:p>
          <a:endParaRPr lang="en-US"/>
        </a:p>
      </dgm:t>
    </dgm:pt>
    <dgm:pt modelId="{5BB60EB8-E5FD-4D2A-A285-05AD4556B106}">
      <dgm:prSet phldrT="[Text]" custT="1"/>
      <dgm:spPr/>
      <dgm:t>
        <a:bodyPr/>
        <a:lstStyle/>
        <a:p>
          <a:pPr>
            <a:buFontTx/>
            <a:buNone/>
          </a:pPr>
          <a:r>
            <a:rPr lang="en-US" sz="2000" spc="20" baseline="0" dirty="0"/>
            <a:t>Consider the role of interpretation and analysis and conceptualization</a:t>
          </a:r>
          <a:endParaRPr lang="en-US" sz="2000" b="0" spc="20" baseline="0" dirty="0">
            <a:latin typeface="+mn-lt"/>
          </a:endParaRPr>
        </a:p>
      </dgm:t>
    </dgm:pt>
    <dgm:pt modelId="{A7BAB659-D6E0-4F49-A072-C7FD1586E0FA}" type="parTrans" cxnId="{B2FE6486-F0B0-469A-923C-838D14E8B5FE}">
      <dgm:prSet/>
      <dgm:spPr/>
      <dgm:t>
        <a:bodyPr/>
        <a:lstStyle/>
        <a:p>
          <a:endParaRPr lang="en-US"/>
        </a:p>
      </dgm:t>
    </dgm:pt>
    <dgm:pt modelId="{F6298B08-274F-4A80-8DB8-4B04E661D578}" type="sibTrans" cxnId="{B2FE6486-F0B0-469A-923C-838D14E8B5FE}">
      <dgm:prSet/>
      <dgm:spPr/>
      <dgm:t>
        <a:bodyPr/>
        <a:lstStyle/>
        <a:p>
          <a:endParaRPr lang="en-US"/>
        </a:p>
      </dgm:t>
    </dgm:pt>
    <dgm:pt modelId="{F60D1590-1A21-4671-AAEF-CF2EFA83F1D8}">
      <dgm:prSet phldrT="[Text]" custT="1"/>
      <dgm:spPr/>
      <dgm:t>
        <a:bodyPr/>
        <a:lstStyle/>
        <a:p>
          <a:r>
            <a:rPr lang="en-US" sz="2000" spc="20" baseline="0" dirty="0">
              <a:latin typeface="+mn-lt"/>
            </a:rPr>
            <a:t> </a:t>
          </a:r>
        </a:p>
      </dgm:t>
    </dgm:pt>
    <dgm:pt modelId="{A7513C22-8F0A-4BFF-B6AD-6F5294300C9E}" type="parTrans" cxnId="{77E85C39-C2F3-45D4-95F4-8D90BD6BEF7D}">
      <dgm:prSet/>
      <dgm:spPr/>
      <dgm:t>
        <a:bodyPr/>
        <a:lstStyle/>
        <a:p>
          <a:endParaRPr lang="en-US"/>
        </a:p>
      </dgm:t>
    </dgm:pt>
    <dgm:pt modelId="{F0D0B547-CC73-4EFA-BD0E-C3106609371E}" type="sibTrans" cxnId="{77E85C39-C2F3-45D4-95F4-8D90BD6BEF7D}">
      <dgm:prSet/>
      <dgm:spPr/>
      <dgm:t>
        <a:bodyPr/>
        <a:lstStyle/>
        <a:p>
          <a:endParaRPr lang="en-US"/>
        </a:p>
      </dgm:t>
    </dgm:pt>
    <dgm:pt modelId="{E9A5BE90-B630-4866-A565-CB3F2A6BEE42}">
      <dgm:prSet phldrT="[Text]" custT="1"/>
      <dgm:spPr/>
      <dgm:t>
        <a:bodyPr/>
        <a:lstStyle/>
        <a:p>
          <a:pPr algn="l">
            <a:buFontTx/>
            <a:buNone/>
          </a:pPr>
          <a:r>
            <a:rPr lang="en-US" sz="2000" spc="20" baseline="0" dirty="0"/>
            <a:t>Range in meanings/definitions/narratives/etiological beliefs or assumptions</a:t>
          </a:r>
          <a:endParaRPr lang="en-US" sz="2000" i="1" spc="20" baseline="0" dirty="0">
            <a:latin typeface="+mn-lt"/>
          </a:endParaRPr>
        </a:p>
      </dgm:t>
    </dgm:pt>
    <dgm:pt modelId="{0410097C-E1BB-496C-BBA8-B62A8F4EFDED}" type="parTrans" cxnId="{5D2E19B1-DBF0-47B2-B81B-BFD313622965}">
      <dgm:prSet/>
      <dgm:spPr/>
      <dgm:t>
        <a:bodyPr/>
        <a:lstStyle/>
        <a:p>
          <a:endParaRPr lang="en-US"/>
        </a:p>
      </dgm:t>
    </dgm:pt>
    <dgm:pt modelId="{4F551477-0085-4FFC-B2F0-068B6A2ED781}" type="sibTrans" cxnId="{5D2E19B1-DBF0-47B2-B81B-BFD313622965}">
      <dgm:prSet/>
      <dgm:spPr/>
      <dgm:t>
        <a:bodyPr/>
        <a:lstStyle/>
        <a:p>
          <a:endParaRPr lang="en-US"/>
        </a:p>
      </dgm:t>
    </dgm:pt>
    <dgm:pt modelId="{6CF0849D-C6A1-4651-9684-D98745CC045E}">
      <dgm:prSet phldrT="[Text]" custT="1"/>
      <dgm:spPr/>
      <dgm:t>
        <a:bodyPr/>
        <a:lstStyle/>
        <a:p>
          <a:pPr>
            <a:buFontTx/>
            <a:buNone/>
          </a:pPr>
          <a:r>
            <a:rPr lang="en-US" sz="2000" spc="20" baseline="0" dirty="0"/>
            <a:t>Range in what is “reasonable” belief/perception vs disordered perception </a:t>
          </a:r>
          <a:endParaRPr lang="en-US" sz="2000" spc="20" baseline="0" dirty="0">
            <a:latin typeface="+mn-lt"/>
          </a:endParaRPr>
        </a:p>
      </dgm:t>
    </dgm:pt>
    <dgm:pt modelId="{A7F69418-EFAD-4719-830F-1206B76E816F}" type="parTrans" cxnId="{DAE6EF7C-52F6-416B-9B5B-0EB8E66A0B47}">
      <dgm:prSet/>
      <dgm:spPr/>
      <dgm:t>
        <a:bodyPr/>
        <a:lstStyle/>
        <a:p>
          <a:endParaRPr lang="en-US"/>
        </a:p>
      </dgm:t>
    </dgm:pt>
    <dgm:pt modelId="{8F62ECA3-E640-4C52-B4A4-F172812B437E}" type="sibTrans" cxnId="{DAE6EF7C-52F6-416B-9B5B-0EB8E66A0B47}">
      <dgm:prSet/>
      <dgm:spPr/>
      <dgm:t>
        <a:bodyPr/>
        <a:lstStyle/>
        <a:p>
          <a:endParaRPr lang="en-US"/>
        </a:p>
      </dgm:t>
    </dgm:pt>
    <dgm:pt modelId="{5E8C7A7F-04BB-417E-A1CF-E6280DC6B12D}">
      <dgm:prSet phldrT="[Text]" custT="1"/>
      <dgm:spPr/>
      <dgm:t>
        <a:bodyPr/>
        <a:lstStyle/>
        <a:p>
          <a:pPr>
            <a:buFontTx/>
            <a:buNone/>
          </a:pPr>
          <a:r>
            <a:rPr lang="en-US" sz="2000" spc="20" baseline="0" dirty="0"/>
            <a:t>Diversity in </a:t>
          </a:r>
          <a:r>
            <a:rPr lang="en-US" sz="2000" spc="20" baseline="0" dirty="0" err="1"/>
            <a:t>languaging</a:t>
          </a:r>
          <a:r>
            <a:rPr lang="en-US" sz="2000" spc="20" baseline="0" dirty="0"/>
            <a:t> and articulation of interior processes </a:t>
          </a:r>
          <a:endParaRPr lang="en-US" sz="2000" spc="20" baseline="0" dirty="0">
            <a:latin typeface="+mn-lt"/>
          </a:endParaRPr>
        </a:p>
      </dgm:t>
    </dgm:pt>
    <dgm:pt modelId="{1AD30A6D-5E55-4663-AE20-DE9398567796}" type="parTrans" cxnId="{5CFF4184-7095-497D-A235-919FC1FE16DC}">
      <dgm:prSet/>
      <dgm:spPr/>
      <dgm:t>
        <a:bodyPr/>
        <a:lstStyle/>
        <a:p>
          <a:endParaRPr lang="en-US"/>
        </a:p>
      </dgm:t>
    </dgm:pt>
    <dgm:pt modelId="{8D8416A5-538B-4AC0-98AF-4664D82F47F9}" type="sibTrans" cxnId="{5CFF4184-7095-497D-A235-919FC1FE16DC}">
      <dgm:prSet/>
      <dgm:spPr/>
      <dgm:t>
        <a:bodyPr/>
        <a:lstStyle/>
        <a:p>
          <a:endParaRPr lang="en-US"/>
        </a:p>
      </dgm:t>
    </dgm:pt>
    <dgm:pt modelId="{F4D23978-DC15-49F9-AABC-9EA0DBA0DC22}">
      <dgm:prSet phldrT="[Text]" custT="1"/>
      <dgm:spPr>
        <a:solidFill>
          <a:srgbClr val="EF673D"/>
        </a:solidFill>
        <a:ln>
          <a:noFill/>
        </a:ln>
      </dgm:spPr>
      <dgm:t>
        <a:bodyPr/>
        <a:lstStyle/>
        <a:p>
          <a:endParaRPr lang="en-US" sz="2000" spc="20" baseline="0" dirty="0">
            <a:latin typeface="+mn-lt"/>
          </a:endParaRPr>
        </a:p>
      </dgm:t>
    </dgm:pt>
    <dgm:pt modelId="{A0FDCA30-1169-41D1-9D96-B20B5025483F}" type="parTrans" cxnId="{C3D5473B-A651-47B0-B643-620315411B2D}">
      <dgm:prSet/>
      <dgm:spPr/>
      <dgm:t>
        <a:bodyPr/>
        <a:lstStyle/>
        <a:p>
          <a:endParaRPr lang="en-US"/>
        </a:p>
      </dgm:t>
    </dgm:pt>
    <dgm:pt modelId="{2C84CA1B-3432-4DAD-B6C8-FE1FBC8B629E}" type="sibTrans" cxnId="{C3D5473B-A651-47B0-B643-620315411B2D}">
      <dgm:prSet/>
      <dgm:spPr/>
      <dgm:t>
        <a:bodyPr/>
        <a:lstStyle/>
        <a:p>
          <a:endParaRPr lang="en-US"/>
        </a:p>
      </dgm:t>
    </dgm:pt>
    <dgm:pt modelId="{3710E2F0-2586-42FC-A7D8-6382B9ABE576}">
      <dgm:prSet phldrT="[Text]" custT="1"/>
      <dgm:spPr>
        <a:solidFill>
          <a:schemeClr val="accent1">
            <a:lumMod val="20000"/>
            <a:lumOff val="80000"/>
          </a:schemeClr>
        </a:solidFill>
        <a:ln>
          <a:noFill/>
        </a:ln>
      </dgm:spPr>
      <dgm:t>
        <a:bodyPr/>
        <a:lstStyle/>
        <a:p>
          <a:endParaRPr lang="en-US" sz="2000" dirty="0">
            <a:latin typeface="+mn-lt"/>
          </a:endParaRPr>
        </a:p>
      </dgm:t>
    </dgm:pt>
    <dgm:pt modelId="{A9A79BC7-7C14-4B46-91DA-908028B5AC8C}" type="parTrans" cxnId="{06341CB1-F036-4D6A-A247-A50063AF0AD4}">
      <dgm:prSet/>
      <dgm:spPr/>
      <dgm:t>
        <a:bodyPr/>
        <a:lstStyle/>
        <a:p>
          <a:endParaRPr lang="en-US"/>
        </a:p>
      </dgm:t>
    </dgm:pt>
    <dgm:pt modelId="{0546F6BB-6363-4D51-9A86-06E1ED84200D}" type="sibTrans" cxnId="{06341CB1-F036-4D6A-A247-A50063AF0AD4}">
      <dgm:prSet/>
      <dgm:spPr/>
      <dgm:t>
        <a:bodyPr/>
        <a:lstStyle/>
        <a:p>
          <a:endParaRPr lang="en-US"/>
        </a:p>
      </dgm:t>
    </dgm:pt>
    <dgm:pt modelId="{8229EEB5-254B-4D6F-BDD6-7DDE75E7B912}">
      <dgm:prSet custT="1"/>
      <dgm:spPr/>
      <dgm:t>
        <a:bodyPr/>
        <a:lstStyle/>
        <a:p>
          <a:pPr algn="l">
            <a:buFontTx/>
            <a:buNone/>
          </a:pPr>
          <a:r>
            <a:rPr lang="en-US" sz="2000" spc="20" baseline="0" dirty="0"/>
            <a:t>Diversity in affective presentation</a:t>
          </a:r>
          <a:endParaRPr lang="en-US" sz="2000" i="0" spc="20" baseline="0" dirty="0">
            <a:latin typeface="+mn-lt"/>
          </a:endParaRPr>
        </a:p>
      </dgm:t>
    </dgm:pt>
    <dgm:pt modelId="{C25A98E4-64D0-430F-B306-11D41F15353A}" type="parTrans" cxnId="{6BB3850B-E5B1-4BE3-98F0-F3C3BCD46E07}">
      <dgm:prSet/>
      <dgm:spPr/>
      <dgm:t>
        <a:bodyPr/>
        <a:lstStyle/>
        <a:p>
          <a:endParaRPr lang="en-US"/>
        </a:p>
      </dgm:t>
    </dgm:pt>
    <dgm:pt modelId="{B503EA34-51ED-45CF-96D7-256EC03398CC}" type="sibTrans" cxnId="{6BB3850B-E5B1-4BE3-98F0-F3C3BCD46E07}">
      <dgm:prSet/>
      <dgm:spPr/>
      <dgm:t>
        <a:bodyPr/>
        <a:lstStyle/>
        <a:p>
          <a:endParaRPr lang="en-US"/>
        </a:p>
      </dgm:t>
    </dgm:pt>
    <dgm:pt modelId="{3CCEE2D4-0173-4B66-8205-92A20A1E2D70}">
      <dgm:prSet phldrT="[Text]" custT="1"/>
      <dgm:spPr>
        <a:solidFill>
          <a:srgbClr val="EF673D"/>
        </a:solidFill>
        <a:ln>
          <a:noFill/>
        </a:ln>
      </dgm:spPr>
      <dgm:t>
        <a:bodyPr/>
        <a:lstStyle/>
        <a:p>
          <a:endParaRPr lang="en-US" sz="2000" spc="20" baseline="0" dirty="0">
            <a:latin typeface="+mn-lt"/>
          </a:endParaRPr>
        </a:p>
      </dgm:t>
    </dgm:pt>
    <dgm:pt modelId="{2E0D6D2E-0950-45E2-B98C-6D67ACE12522}" type="parTrans" cxnId="{416D528D-45CA-4C7D-A57E-C1930D21779A}">
      <dgm:prSet/>
      <dgm:spPr/>
      <dgm:t>
        <a:bodyPr/>
        <a:lstStyle/>
        <a:p>
          <a:endParaRPr lang="en-US"/>
        </a:p>
      </dgm:t>
    </dgm:pt>
    <dgm:pt modelId="{81C85AE9-2834-441B-9227-096B6AA3A8D3}" type="sibTrans" cxnId="{416D528D-45CA-4C7D-A57E-C1930D21779A}">
      <dgm:prSet/>
      <dgm:spPr/>
      <dgm:t>
        <a:bodyPr/>
        <a:lstStyle/>
        <a:p>
          <a:endParaRPr lang="en-US"/>
        </a:p>
      </dgm:t>
    </dgm:pt>
    <dgm:pt modelId="{8FDF8F09-1B9A-4617-8B05-05210ED4E0A2}">
      <dgm:prSet phldrT="[Text]" custT="1"/>
      <dgm:spPr>
        <a:solidFill>
          <a:schemeClr val="accent1">
            <a:lumMod val="20000"/>
            <a:lumOff val="80000"/>
          </a:schemeClr>
        </a:solidFill>
        <a:ln>
          <a:noFill/>
        </a:ln>
      </dgm:spPr>
      <dgm:t>
        <a:bodyPr/>
        <a:lstStyle/>
        <a:p>
          <a:endParaRPr lang="en-US" sz="2000" spc="20" baseline="0" dirty="0">
            <a:latin typeface="+mn-lt"/>
          </a:endParaRPr>
        </a:p>
      </dgm:t>
    </dgm:pt>
    <dgm:pt modelId="{0FD0F479-E06A-487A-A3E3-FDC92D29AB93}" type="parTrans" cxnId="{1DCBFED2-1C3E-45CE-A9E3-3CE60C406F0D}">
      <dgm:prSet/>
      <dgm:spPr/>
      <dgm:t>
        <a:bodyPr/>
        <a:lstStyle/>
        <a:p>
          <a:endParaRPr lang="en-US"/>
        </a:p>
      </dgm:t>
    </dgm:pt>
    <dgm:pt modelId="{5F4DC823-0FCB-4420-A8B8-2A9AC9295F5D}" type="sibTrans" cxnId="{1DCBFED2-1C3E-45CE-A9E3-3CE60C406F0D}">
      <dgm:prSet/>
      <dgm:spPr/>
      <dgm:t>
        <a:bodyPr/>
        <a:lstStyle/>
        <a:p>
          <a:endParaRPr lang="en-US"/>
        </a:p>
      </dgm:t>
    </dgm:pt>
    <dgm:pt modelId="{FECD0902-960F-444D-966B-DE60CA036599}">
      <dgm:prSet phldrT="[Text]" custT="1"/>
      <dgm:spPr/>
      <dgm:t>
        <a:bodyPr/>
        <a:lstStyle/>
        <a:p>
          <a:pPr>
            <a:buFontTx/>
            <a:buNone/>
          </a:pPr>
          <a:r>
            <a:rPr lang="en-US" sz="2000" spc="20" baseline="0" dirty="0"/>
            <a:t>Consider the </a:t>
          </a:r>
          <a:r>
            <a:rPr lang="en-US" sz="2000" spc="20" baseline="0" dirty="0" err="1"/>
            <a:t>intrasubjective</a:t>
          </a:r>
          <a:r>
            <a:rPr lang="en-US" sz="2000" spc="20" baseline="0" dirty="0"/>
            <a:t> space and intersectional identities </a:t>
          </a:r>
          <a:endParaRPr lang="en-US" sz="2000" spc="20" baseline="0" dirty="0">
            <a:latin typeface="+mn-lt"/>
          </a:endParaRPr>
        </a:p>
      </dgm:t>
    </dgm:pt>
    <dgm:pt modelId="{10C8FC64-8E83-472B-BD27-BD6993F89F43}" type="parTrans" cxnId="{D295B261-A4DF-4E34-9E7F-A655A7E3C199}">
      <dgm:prSet/>
      <dgm:spPr/>
      <dgm:t>
        <a:bodyPr/>
        <a:lstStyle/>
        <a:p>
          <a:endParaRPr lang="en-US"/>
        </a:p>
      </dgm:t>
    </dgm:pt>
    <dgm:pt modelId="{9A422BEF-A242-4A03-A447-DB666D90D488}" type="sibTrans" cxnId="{D295B261-A4DF-4E34-9E7F-A655A7E3C199}">
      <dgm:prSet/>
      <dgm:spPr/>
      <dgm:t>
        <a:bodyPr/>
        <a:lstStyle/>
        <a:p>
          <a:endParaRPr lang="en-US"/>
        </a:p>
      </dgm:t>
    </dgm:pt>
    <dgm:pt modelId="{1E879806-EE9D-4F5C-9896-52F316D020AE}">
      <dgm:prSet custT="1"/>
      <dgm:spPr/>
      <dgm:t>
        <a:bodyPr/>
        <a:lstStyle/>
        <a:p>
          <a:endParaRPr lang="en-US" sz="2000" spc="20" baseline="0" dirty="0">
            <a:latin typeface="+mn-lt"/>
          </a:endParaRPr>
        </a:p>
      </dgm:t>
    </dgm:pt>
    <dgm:pt modelId="{E59FFEDC-B1E6-4FBE-AED5-B31E98C3C932}" type="sibTrans" cxnId="{5AF14F38-1274-4403-8582-E18B405C35B1}">
      <dgm:prSet/>
      <dgm:spPr/>
      <dgm:t>
        <a:bodyPr/>
        <a:lstStyle/>
        <a:p>
          <a:endParaRPr lang="en-US"/>
        </a:p>
      </dgm:t>
    </dgm:pt>
    <dgm:pt modelId="{A80DAFC3-A906-42D9-9853-ADFFA26D8E87}" type="parTrans" cxnId="{5AF14F38-1274-4403-8582-E18B405C35B1}">
      <dgm:prSet/>
      <dgm:spPr/>
      <dgm:t>
        <a:bodyPr/>
        <a:lstStyle/>
        <a:p>
          <a:endParaRPr lang="en-US"/>
        </a:p>
      </dgm:t>
    </dgm:pt>
    <dgm:pt modelId="{5989BF54-F7FE-4AB2-8D19-2FACF87B6092}" type="pres">
      <dgm:prSet presAssocID="{2A60C281-7C20-4A86-BEA1-AD2ED73A6626}" presName="linearFlow" presStyleCnt="0">
        <dgm:presLayoutVars>
          <dgm:dir/>
          <dgm:animLvl val="lvl"/>
          <dgm:resizeHandles val="exact"/>
        </dgm:presLayoutVars>
      </dgm:prSet>
      <dgm:spPr/>
    </dgm:pt>
    <dgm:pt modelId="{E039CD49-5F55-4EF7-9CAF-953982C2D554}" type="pres">
      <dgm:prSet presAssocID="{FF178C97-11B2-4858-9C7D-477CFA3CBC80}" presName="composite" presStyleCnt="0"/>
      <dgm:spPr/>
    </dgm:pt>
    <dgm:pt modelId="{DF9AC6B8-B014-43CE-B5A5-BD9C5C4B14A1}" type="pres">
      <dgm:prSet presAssocID="{FF178C97-11B2-4858-9C7D-477CFA3CBC80}" presName="parentText" presStyleLbl="alignNode1" presStyleIdx="0" presStyleCnt="7">
        <dgm:presLayoutVars>
          <dgm:chMax val="1"/>
          <dgm:bulletEnabled val="1"/>
        </dgm:presLayoutVars>
      </dgm:prSet>
      <dgm:spPr/>
    </dgm:pt>
    <dgm:pt modelId="{26C9FF86-2433-468C-8959-783E6D3D4BFF}" type="pres">
      <dgm:prSet presAssocID="{FF178C97-11B2-4858-9C7D-477CFA3CBC80}" presName="descendantText" presStyleLbl="alignAcc1" presStyleIdx="0" presStyleCnt="7" custScaleY="100000" custLinFactNeighborY="3756">
        <dgm:presLayoutVars>
          <dgm:bulletEnabled val="1"/>
        </dgm:presLayoutVars>
      </dgm:prSet>
      <dgm:spPr/>
    </dgm:pt>
    <dgm:pt modelId="{48AB01FB-E846-4AEA-B2AB-9A92D58F014A}" type="pres">
      <dgm:prSet presAssocID="{6A5C2655-71FD-4D30-9F98-5E057354D797}" presName="sp" presStyleCnt="0"/>
      <dgm:spPr/>
    </dgm:pt>
    <dgm:pt modelId="{53FFC394-5183-43A3-94D4-86AD4B1A9C8F}" type="pres">
      <dgm:prSet presAssocID="{8FDF8F09-1B9A-4617-8B05-05210ED4E0A2}" presName="composite" presStyleCnt="0"/>
      <dgm:spPr/>
    </dgm:pt>
    <dgm:pt modelId="{B11BD34F-6136-4745-8604-7FBDA779E67C}" type="pres">
      <dgm:prSet presAssocID="{8FDF8F09-1B9A-4617-8B05-05210ED4E0A2}" presName="parentText" presStyleLbl="alignNode1" presStyleIdx="1" presStyleCnt="7">
        <dgm:presLayoutVars>
          <dgm:chMax val="1"/>
          <dgm:bulletEnabled val="1"/>
        </dgm:presLayoutVars>
      </dgm:prSet>
      <dgm:spPr/>
    </dgm:pt>
    <dgm:pt modelId="{4F05C41E-4A93-45CB-9030-AB54F2E73D65}" type="pres">
      <dgm:prSet presAssocID="{8FDF8F09-1B9A-4617-8B05-05210ED4E0A2}" presName="descendantText" presStyleLbl="alignAcc1" presStyleIdx="1" presStyleCnt="7">
        <dgm:presLayoutVars>
          <dgm:bulletEnabled val="1"/>
        </dgm:presLayoutVars>
      </dgm:prSet>
      <dgm:spPr/>
    </dgm:pt>
    <dgm:pt modelId="{44147BAE-F254-4E13-8590-9FFABB8C2EC9}" type="pres">
      <dgm:prSet presAssocID="{5F4DC823-0FCB-4420-A8B8-2A9AC9295F5D}" presName="sp" presStyleCnt="0"/>
      <dgm:spPr/>
    </dgm:pt>
    <dgm:pt modelId="{E0DF999C-A0FE-40F0-B3FB-5C6298B6D781}" type="pres">
      <dgm:prSet presAssocID="{3CCEE2D4-0173-4B66-8205-92A20A1E2D70}" presName="composite" presStyleCnt="0"/>
      <dgm:spPr/>
    </dgm:pt>
    <dgm:pt modelId="{87678613-3DFB-41BB-B60F-B5F126EE78F0}" type="pres">
      <dgm:prSet presAssocID="{3CCEE2D4-0173-4B66-8205-92A20A1E2D70}" presName="parentText" presStyleLbl="alignNode1" presStyleIdx="2" presStyleCnt="7">
        <dgm:presLayoutVars>
          <dgm:chMax val="1"/>
          <dgm:bulletEnabled val="1"/>
        </dgm:presLayoutVars>
      </dgm:prSet>
      <dgm:spPr/>
    </dgm:pt>
    <dgm:pt modelId="{C50E0387-9C13-4101-ADF9-8441BC33CB2F}" type="pres">
      <dgm:prSet presAssocID="{3CCEE2D4-0173-4B66-8205-92A20A1E2D70}" presName="descendantText" presStyleLbl="alignAcc1" presStyleIdx="2" presStyleCnt="7">
        <dgm:presLayoutVars>
          <dgm:bulletEnabled val="1"/>
        </dgm:presLayoutVars>
      </dgm:prSet>
      <dgm:spPr/>
    </dgm:pt>
    <dgm:pt modelId="{8EEEB8FC-81BF-4561-9566-DB167868DBA0}" type="pres">
      <dgm:prSet presAssocID="{81C85AE9-2834-441B-9227-096B6AA3A8D3}" presName="sp" presStyleCnt="0"/>
      <dgm:spPr/>
    </dgm:pt>
    <dgm:pt modelId="{3BA000C8-67F5-4219-9EE0-8BF7CB04AC48}" type="pres">
      <dgm:prSet presAssocID="{F60D1590-1A21-4671-AAEF-CF2EFA83F1D8}" presName="composite" presStyleCnt="0"/>
      <dgm:spPr/>
    </dgm:pt>
    <dgm:pt modelId="{3E2B80D4-B214-42B3-BB53-83D1D5026A48}" type="pres">
      <dgm:prSet presAssocID="{F60D1590-1A21-4671-AAEF-CF2EFA83F1D8}" presName="parentText" presStyleLbl="alignNode1" presStyleIdx="3" presStyleCnt="7">
        <dgm:presLayoutVars>
          <dgm:chMax val="1"/>
          <dgm:bulletEnabled val="1"/>
        </dgm:presLayoutVars>
      </dgm:prSet>
      <dgm:spPr/>
    </dgm:pt>
    <dgm:pt modelId="{28D7BB55-A18D-447C-88B8-5347ABCE4898}" type="pres">
      <dgm:prSet presAssocID="{F60D1590-1A21-4671-AAEF-CF2EFA83F1D8}" presName="descendantText" presStyleLbl="alignAcc1" presStyleIdx="3" presStyleCnt="7">
        <dgm:presLayoutVars>
          <dgm:bulletEnabled val="1"/>
        </dgm:presLayoutVars>
      </dgm:prSet>
      <dgm:spPr/>
    </dgm:pt>
    <dgm:pt modelId="{EA96C36E-A007-45B9-83CF-B3354A0E5EE1}" type="pres">
      <dgm:prSet presAssocID="{F0D0B547-CC73-4EFA-BD0E-C3106609371E}" presName="sp" presStyleCnt="0"/>
      <dgm:spPr/>
    </dgm:pt>
    <dgm:pt modelId="{584C5480-5A86-4127-BB1D-4020FD1732F0}" type="pres">
      <dgm:prSet presAssocID="{3710E2F0-2586-42FC-A7D8-6382B9ABE576}" presName="composite" presStyleCnt="0"/>
      <dgm:spPr/>
    </dgm:pt>
    <dgm:pt modelId="{E1CD3448-DCCC-47C8-949A-C22B6F5A7DFC}" type="pres">
      <dgm:prSet presAssocID="{3710E2F0-2586-42FC-A7D8-6382B9ABE576}" presName="parentText" presStyleLbl="alignNode1" presStyleIdx="4" presStyleCnt="7">
        <dgm:presLayoutVars>
          <dgm:chMax val="1"/>
          <dgm:bulletEnabled val="1"/>
        </dgm:presLayoutVars>
      </dgm:prSet>
      <dgm:spPr/>
    </dgm:pt>
    <dgm:pt modelId="{F805FDD4-A9FB-4C4A-A0C6-6DA18A62CAA8}" type="pres">
      <dgm:prSet presAssocID="{3710E2F0-2586-42FC-A7D8-6382B9ABE576}" presName="descendantText" presStyleLbl="alignAcc1" presStyleIdx="4" presStyleCnt="7">
        <dgm:presLayoutVars>
          <dgm:bulletEnabled val="1"/>
        </dgm:presLayoutVars>
      </dgm:prSet>
      <dgm:spPr/>
    </dgm:pt>
    <dgm:pt modelId="{2021B52D-93D2-4EA9-8151-26BE0D6C9B17}" type="pres">
      <dgm:prSet presAssocID="{0546F6BB-6363-4D51-9A86-06E1ED84200D}" presName="sp" presStyleCnt="0"/>
      <dgm:spPr/>
    </dgm:pt>
    <dgm:pt modelId="{A25DA43D-0858-4C22-9A68-4C79599ECC8A}" type="pres">
      <dgm:prSet presAssocID="{F4D23978-DC15-49F9-AABC-9EA0DBA0DC22}" presName="composite" presStyleCnt="0"/>
      <dgm:spPr/>
    </dgm:pt>
    <dgm:pt modelId="{97E62C2F-8674-44EC-801F-F616F32CC8F5}" type="pres">
      <dgm:prSet presAssocID="{F4D23978-DC15-49F9-AABC-9EA0DBA0DC22}" presName="parentText" presStyleLbl="alignNode1" presStyleIdx="5" presStyleCnt="7">
        <dgm:presLayoutVars>
          <dgm:chMax val="1"/>
          <dgm:bulletEnabled val="1"/>
        </dgm:presLayoutVars>
      </dgm:prSet>
      <dgm:spPr/>
    </dgm:pt>
    <dgm:pt modelId="{028262AD-D96C-4792-A3F3-6BBD0B487560}" type="pres">
      <dgm:prSet presAssocID="{F4D23978-DC15-49F9-AABC-9EA0DBA0DC22}" presName="descendantText" presStyleLbl="alignAcc1" presStyleIdx="5" presStyleCnt="7">
        <dgm:presLayoutVars>
          <dgm:bulletEnabled val="1"/>
        </dgm:presLayoutVars>
      </dgm:prSet>
      <dgm:spPr/>
    </dgm:pt>
    <dgm:pt modelId="{4FD42D14-A9F8-4F30-9146-124BF21FC286}" type="pres">
      <dgm:prSet presAssocID="{2C84CA1B-3432-4DAD-B6C8-FE1FBC8B629E}" presName="sp" presStyleCnt="0"/>
      <dgm:spPr/>
    </dgm:pt>
    <dgm:pt modelId="{D651A00F-3484-4820-B3BE-9880BDAB2FE8}" type="pres">
      <dgm:prSet presAssocID="{1E879806-EE9D-4F5C-9896-52F316D020AE}" presName="composite" presStyleCnt="0"/>
      <dgm:spPr/>
    </dgm:pt>
    <dgm:pt modelId="{2BFF9B7C-9B7C-45C7-887B-CB4BEDD90217}" type="pres">
      <dgm:prSet presAssocID="{1E879806-EE9D-4F5C-9896-52F316D020AE}" presName="parentText" presStyleLbl="alignNode1" presStyleIdx="6" presStyleCnt="7">
        <dgm:presLayoutVars>
          <dgm:chMax val="1"/>
          <dgm:bulletEnabled val="1"/>
        </dgm:presLayoutVars>
      </dgm:prSet>
      <dgm:spPr/>
    </dgm:pt>
    <dgm:pt modelId="{EC751696-F19E-43DC-984D-175366A7825F}" type="pres">
      <dgm:prSet presAssocID="{1E879806-EE9D-4F5C-9896-52F316D020AE}" presName="descendantText" presStyleLbl="alignAcc1" presStyleIdx="6" presStyleCnt="7">
        <dgm:presLayoutVars>
          <dgm:bulletEnabled val="1"/>
        </dgm:presLayoutVars>
      </dgm:prSet>
      <dgm:spPr/>
    </dgm:pt>
  </dgm:ptLst>
  <dgm:cxnLst>
    <dgm:cxn modelId="{F01FAF08-7CA3-41B4-900C-6B16C7383BF3}" type="presOf" srcId="{F4D23978-DC15-49F9-AABC-9EA0DBA0DC22}" destId="{97E62C2F-8674-44EC-801F-F616F32CC8F5}" srcOrd="0" destOrd="0" presId="urn:microsoft.com/office/officeart/2005/8/layout/chevron2"/>
    <dgm:cxn modelId="{6BB3850B-E5B1-4BE3-98F0-F3C3BCD46E07}" srcId="{1E879806-EE9D-4F5C-9896-52F316D020AE}" destId="{8229EEB5-254B-4D6F-BDD6-7DDE75E7B912}" srcOrd="0" destOrd="0" parTransId="{C25A98E4-64D0-430F-B306-11D41F15353A}" sibTransId="{B503EA34-51ED-45CF-96D7-256EC03398CC}"/>
    <dgm:cxn modelId="{FF6AFA16-07A5-4979-BDDE-ECF138D10458}" srcId="{2A60C281-7C20-4A86-BEA1-AD2ED73A6626}" destId="{FF178C97-11B2-4858-9C7D-477CFA3CBC80}" srcOrd="0" destOrd="0" parTransId="{924207D3-7CD5-4BBD-85B4-02C0CD9DFA5A}" sibTransId="{6A5C2655-71FD-4D30-9F98-5E057354D797}"/>
    <dgm:cxn modelId="{EBC76736-C913-455C-A0A6-3D708B546B2D}" type="presOf" srcId="{FF178C97-11B2-4858-9C7D-477CFA3CBC80}" destId="{DF9AC6B8-B014-43CE-B5A5-BD9C5C4B14A1}" srcOrd="0" destOrd="0" presId="urn:microsoft.com/office/officeart/2005/8/layout/chevron2"/>
    <dgm:cxn modelId="{5AF14F38-1274-4403-8582-E18B405C35B1}" srcId="{2A60C281-7C20-4A86-BEA1-AD2ED73A6626}" destId="{1E879806-EE9D-4F5C-9896-52F316D020AE}" srcOrd="6" destOrd="0" parTransId="{A80DAFC3-A906-42D9-9853-ADFFA26D8E87}" sibTransId="{E59FFEDC-B1E6-4FBE-AED5-B31E98C3C932}"/>
    <dgm:cxn modelId="{77E85C39-C2F3-45D4-95F4-8D90BD6BEF7D}" srcId="{2A60C281-7C20-4A86-BEA1-AD2ED73A6626}" destId="{F60D1590-1A21-4671-AAEF-CF2EFA83F1D8}" srcOrd="3" destOrd="0" parTransId="{A7513C22-8F0A-4BFF-B6AD-6F5294300C9E}" sibTransId="{F0D0B547-CC73-4EFA-BD0E-C3106609371E}"/>
    <dgm:cxn modelId="{C3D5473B-A651-47B0-B643-620315411B2D}" srcId="{2A60C281-7C20-4A86-BEA1-AD2ED73A6626}" destId="{F4D23978-DC15-49F9-AABC-9EA0DBA0DC22}" srcOrd="5" destOrd="0" parTransId="{A0FDCA30-1169-41D1-9D96-B20B5025483F}" sibTransId="{2C84CA1B-3432-4DAD-B6C8-FE1FBC8B629E}"/>
    <dgm:cxn modelId="{D295B261-A4DF-4E34-9E7F-A655A7E3C199}" srcId="{8FDF8F09-1B9A-4617-8B05-05210ED4E0A2}" destId="{FECD0902-960F-444D-966B-DE60CA036599}" srcOrd="0" destOrd="0" parTransId="{10C8FC64-8E83-472B-BD27-BD6993F89F43}" sibTransId="{9A422BEF-A242-4A03-A447-DB666D90D488}"/>
    <dgm:cxn modelId="{DB71DB51-7C27-48A8-A163-2B86391B4AB9}" type="presOf" srcId="{3CCEE2D4-0173-4B66-8205-92A20A1E2D70}" destId="{87678613-3DFB-41BB-B60F-B5F126EE78F0}" srcOrd="0" destOrd="0" presId="urn:microsoft.com/office/officeart/2005/8/layout/chevron2"/>
    <dgm:cxn modelId="{10CC8559-466B-421C-8597-4775AB3E823D}" srcId="{FF178C97-11B2-4858-9C7D-477CFA3CBC80}" destId="{1CA01CAC-6573-40BE-90A2-A1CBC7F5BCE2}" srcOrd="0" destOrd="0" parTransId="{779107E4-44F8-4D48-A180-2CF02D2F6542}" sibTransId="{2E0488B5-BFCB-45C1-8E4D-5BE8646279CD}"/>
    <dgm:cxn modelId="{DAE6EF7C-52F6-416B-9B5B-0EB8E66A0B47}" srcId="{3710E2F0-2586-42FC-A7D8-6382B9ABE576}" destId="{6CF0849D-C6A1-4651-9684-D98745CC045E}" srcOrd="0" destOrd="0" parTransId="{A7F69418-EFAD-4719-830F-1206B76E816F}" sibTransId="{8F62ECA3-E640-4C52-B4A4-F172812B437E}"/>
    <dgm:cxn modelId="{9115317E-0669-46F2-878E-56DE4B396C8D}" type="presOf" srcId="{1CA01CAC-6573-40BE-90A2-A1CBC7F5BCE2}" destId="{26C9FF86-2433-468C-8959-783E6D3D4BFF}" srcOrd="0" destOrd="0" presId="urn:microsoft.com/office/officeart/2005/8/layout/chevron2"/>
    <dgm:cxn modelId="{5CFF4184-7095-497D-A235-919FC1FE16DC}" srcId="{F4D23978-DC15-49F9-AABC-9EA0DBA0DC22}" destId="{5E8C7A7F-04BB-417E-A1CF-E6280DC6B12D}" srcOrd="0" destOrd="0" parTransId="{1AD30A6D-5E55-4663-AE20-DE9398567796}" sibTransId="{8D8416A5-538B-4AC0-98AF-4664D82F47F9}"/>
    <dgm:cxn modelId="{B2FE6486-F0B0-469A-923C-838D14E8B5FE}" srcId="{3CCEE2D4-0173-4B66-8205-92A20A1E2D70}" destId="{5BB60EB8-E5FD-4D2A-A285-05AD4556B106}" srcOrd="0" destOrd="0" parTransId="{A7BAB659-D6E0-4F49-A072-C7FD1586E0FA}" sibTransId="{F6298B08-274F-4A80-8DB8-4B04E661D578}"/>
    <dgm:cxn modelId="{A4C64989-51F1-4056-A68A-0BAA8A03C6AA}" type="presOf" srcId="{F60D1590-1A21-4671-AAEF-CF2EFA83F1D8}" destId="{3E2B80D4-B214-42B3-BB53-83D1D5026A48}" srcOrd="0" destOrd="0" presId="urn:microsoft.com/office/officeart/2005/8/layout/chevron2"/>
    <dgm:cxn modelId="{416D528D-45CA-4C7D-A57E-C1930D21779A}" srcId="{2A60C281-7C20-4A86-BEA1-AD2ED73A6626}" destId="{3CCEE2D4-0173-4B66-8205-92A20A1E2D70}" srcOrd="2" destOrd="0" parTransId="{2E0D6D2E-0950-45E2-B98C-6D67ACE12522}" sibTransId="{81C85AE9-2834-441B-9227-096B6AA3A8D3}"/>
    <dgm:cxn modelId="{3368B8A8-39B6-47D6-A380-BDC61E5230D1}" type="presOf" srcId="{FECD0902-960F-444D-966B-DE60CA036599}" destId="{4F05C41E-4A93-45CB-9030-AB54F2E73D65}" srcOrd="0" destOrd="0" presId="urn:microsoft.com/office/officeart/2005/8/layout/chevron2"/>
    <dgm:cxn modelId="{5D2E19B1-DBF0-47B2-B81B-BFD313622965}" srcId="{F60D1590-1A21-4671-AAEF-CF2EFA83F1D8}" destId="{E9A5BE90-B630-4866-A565-CB3F2A6BEE42}" srcOrd="0" destOrd="0" parTransId="{0410097C-E1BB-496C-BBA8-B62A8F4EFDED}" sibTransId="{4F551477-0085-4FFC-B2F0-068B6A2ED781}"/>
    <dgm:cxn modelId="{06341CB1-F036-4D6A-A247-A50063AF0AD4}" srcId="{2A60C281-7C20-4A86-BEA1-AD2ED73A6626}" destId="{3710E2F0-2586-42FC-A7D8-6382B9ABE576}" srcOrd="4" destOrd="0" parTransId="{A9A79BC7-7C14-4B46-91DA-908028B5AC8C}" sibTransId="{0546F6BB-6363-4D51-9A86-06E1ED84200D}"/>
    <dgm:cxn modelId="{4EC2FFB6-8378-408C-A68B-F6096017507A}" type="presOf" srcId="{5E8C7A7F-04BB-417E-A1CF-E6280DC6B12D}" destId="{028262AD-D96C-4792-A3F3-6BBD0B487560}" srcOrd="0" destOrd="0" presId="urn:microsoft.com/office/officeart/2005/8/layout/chevron2"/>
    <dgm:cxn modelId="{04C20AC2-6D6B-48EE-8860-C9441964B121}" type="presOf" srcId="{3710E2F0-2586-42FC-A7D8-6382B9ABE576}" destId="{E1CD3448-DCCC-47C8-949A-C22B6F5A7DFC}" srcOrd="0" destOrd="0" presId="urn:microsoft.com/office/officeart/2005/8/layout/chevron2"/>
    <dgm:cxn modelId="{2463E1C9-C91E-4DCF-8955-271BDAC078A7}" type="presOf" srcId="{8FDF8F09-1B9A-4617-8B05-05210ED4E0A2}" destId="{B11BD34F-6136-4745-8604-7FBDA779E67C}" srcOrd="0" destOrd="0" presId="urn:microsoft.com/office/officeart/2005/8/layout/chevron2"/>
    <dgm:cxn modelId="{5F3F04CA-851C-42C1-8595-C0506BF7B84E}" type="presOf" srcId="{8229EEB5-254B-4D6F-BDD6-7DDE75E7B912}" destId="{EC751696-F19E-43DC-984D-175366A7825F}" srcOrd="0" destOrd="0" presId="urn:microsoft.com/office/officeart/2005/8/layout/chevron2"/>
    <dgm:cxn modelId="{1DCBFED2-1C3E-45CE-A9E3-3CE60C406F0D}" srcId="{2A60C281-7C20-4A86-BEA1-AD2ED73A6626}" destId="{8FDF8F09-1B9A-4617-8B05-05210ED4E0A2}" srcOrd="1" destOrd="0" parTransId="{0FD0F479-E06A-487A-A3E3-FDC92D29AB93}" sibTransId="{5F4DC823-0FCB-4420-A8B8-2A9AC9295F5D}"/>
    <dgm:cxn modelId="{FDB2D1D5-208B-412E-8E14-EA497E066692}" type="presOf" srcId="{5BB60EB8-E5FD-4D2A-A285-05AD4556B106}" destId="{C50E0387-9C13-4101-ADF9-8441BC33CB2F}" srcOrd="0" destOrd="0" presId="urn:microsoft.com/office/officeart/2005/8/layout/chevron2"/>
    <dgm:cxn modelId="{D2C98CDF-DB8E-4B2D-9E23-9FE04D0EE733}" type="presOf" srcId="{2A60C281-7C20-4A86-BEA1-AD2ED73A6626}" destId="{5989BF54-F7FE-4AB2-8D19-2FACF87B6092}" srcOrd="0" destOrd="0" presId="urn:microsoft.com/office/officeart/2005/8/layout/chevron2"/>
    <dgm:cxn modelId="{20844EE4-065A-4C47-B13F-D1F5678BA45B}" type="presOf" srcId="{6CF0849D-C6A1-4651-9684-D98745CC045E}" destId="{F805FDD4-A9FB-4C4A-A0C6-6DA18A62CAA8}" srcOrd="0" destOrd="0" presId="urn:microsoft.com/office/officeart/2005/8/layout/chevron2"/>
    <dgm:cxn modelId="{E29028FA-232B-48C3-97A9-091F803C92AC}" type="presOf" srcId="{E9A5BE90-B630-4866-A565-CB3F2A6BEE42}" destId="{28D7BB55-A18D-447C-88B8-5347ABCE4898}" srcOrd="0" destOrd="0" presId="urn:microsoft.com/office/officeart/2005/8/layout/chevron2"/>
    <dgm:cxn modelId="{E7C17BFF-C387-4C94-9148-4D48E1CD9624}" type="presOf" srcId="{1E879806-EE9D-4F5C-9896-52F316D020AE}" destId="{2BFF9B7C-9B7C-45C7-887B-CB4BEDD90217}" srcOrd="0" destOrd="0" presId="urn:microsoft.com/office/officeart/2005/8/layout/chevron2"/>
    <dgm:cxn modelId="{37047E5C-35FE-415F-A188-E10612D5CB8A}" type="presParOf" srcId="{5989BF54-F7FE-4AB2-8D19-2FACF87B6092}" destId="{E039CD49-5F55-4EF7-9CAF-953982C2D554}" srcOrd="0" destOrd="0" presId="urn:microsoft.com/office/officeart/2005/8/layout/chevron2"/>
    <dgm:cxn modelId="{86CA8C3F-8D66-4090-B2DE-A78161CF35FB}" type="presParOf" srcId="{E039CD49-5F55-4EF7-9CAF-953982C2D554}" destId="{DF9AC6B8-B014-43CE-B5A5-BD9C5C4B14A1}" srcOrd="0" destOrd="0" presId="urn:microsoft.com/office/officeart/2005/8/layout/chevron2"/>
    <dgm:cxn modelId="{1EA3F926-2D41-403F-8167-7250AD3310E6}" type="presParOf" srcId="{E039CD49-5F55-4EF7-9CAF-953982C2D554}" destId="{26C9FF86-2433-468C-8959-783E6D3D4BFF}" srcOrd="1" destOrd="0" presId="urn:microsoft.com/office/officeart/2005/8/layout/chevron2"/>
    <dgm:cxn modelId="{AD21A946-1793-4FC6-ACB5-A582EF930416}" type="presParOf" srcId="{5989BF54-F7FE-4AB2-8D19-2FACF87B6092}" destId="{48AB01FB-E846-4AEA-B2AB-9A92D58F014A}" srcOrd="1" destOrd="0" presId="urn:microsoft.com/office/officeart/2005/8/layout/chevron2"/>
    <dgm:cxn modelId="{C6C61D18-6EDF-4FEC-A00F-775680689254}" type="presParOf" srcId="{5989BF54-F7FE-4AB2-8D19-2FACF87B6092}" destId="{53FFC394-5183-43A3-94D4-86AD4B1A9C8F}" srcOrd="2" destOrd="0" presId="urn:microsoft.com/office/officeart/2005/8/layout/chevron2"/>
    <dgm:cxn modelId="{570CDC38-BA76-43A4-A231-2067E3EF9A0F}" type="presParOf" srcId="{53FFC394-5183-43A3-94D4-86AD4B1A9C8F}" destId="{B11BD34F-6136-4745-8604-7FBDA779E67C}" srcOrd="0" destOrd="0" presId="urn:microsoft.com/office/officeart/2005/8/layout/chevron2"/>
    <dgm:cxn modelId="{CCA0423D-E08F-4062-AC49-61D55A958C85}" type="presParOf" srcId="{53FFC394-5183-43A3-94D4-86AD4B1A9C8F}" destId="{4F05C41E-4A93-45CB-9030-AB54F2E73D65}" srcOrd="1" destOrd="0" presId="urn:microsoft.com/office/officeart/2005/8/layout/chevron2"/>
    <dgm:cxn modelId="{9D08D0D3-95A5-4FAE-ABE3-B8D8A6C26952}" type="presParOf" srcId="{5989BF54-F7FE-4AB2-8D19-2FACF87B6092}" destId="{44147BAE-F254-4E13-8590-9FFABB8C2EC9}" srcOrd="3" destOrd="0" presId="urn:microsoft.com/office/officeart/2005/8/layout/chevron2"/>
    <dgm:cxn modelId="{1BF55EAF-1110-4EFE-B8B9-2F0BDFDC5494}" type="presParOf" srcId="{5989BF54-F7FE-4AB2-8D19-2FACF87B6092}" destId="{E0DF999C-A0FE-40F0-B3FB-5C6298B6D781}" srcOrd="4" destOrd="0" presId="urn:microsoft.com/office/officeart/2005/8/layout/chevron2"/>
    <dgm:cxn modelId="{10EB03D7-CF56-4256-8253-684B238F0517}" type="presParOf" srcId="{E0DF999C-A0FE-40F0-B3FB-5C6298B6D781}" destId="{87678613-3DFB-41BB-B60F-B5F126EE78F0}" srcOrd="0" destOrd="0" presId="urn:microsoft.com/office/officeart/2005/8/layout/chevron2"/>
    <dgm:cxn modelId="{89E74FE1-03B7-4BFB-B525-3EABC112384C}" type="presParOf" srcId="{E0DF999C-A0FE-40F0-B3FB-5C6298B6D781}" destId="{C50E0387-9C13-4101-ADF9-8441BC33CB2F}" srcOrd="1" destOrd="0" presId="urn:microsoft.com/office/officeart/2005/8/layout/chevron2"/>
    <dgm:cxn modelId="{799CBA5C-1E05-4ADA-94E1-35608FE533AF}" type="presParOf" srcId="{5989BF54-F7FE-4AB2-8D19-2FACF87B6092}" destId="{8EEEB8FC-81BF-4561-9566-DB167868DBA0}" srcOrd="5" destOrd="0" presId="urn:microsoft.com/office/officeart/2005/8/layout/chevron2"/>
    <dgm:cxn modelId="{D1365AE4-2D21-4E8A-A7ED-FC1079BF3E37}" type="presParOf" srcId="{5989BF54-F7FE-4AB2-8D19-2FACF87B6092}" destId="{3BA000C8-67F5-4219-9EE0-8BF7CB04AC48}" srcOrd="6" destOrd="0" presId="urn:microsoft.com/office/officeart/2005/8/layout/chevron2"/>
    <dgm:cxn modelId="{22ECBCAB-7B6F-4C40-B745-CCDBF7A9E11E}" type="presParOf" srcId="{3BA000C8-67F5-4219-9EE0-8BF7CB04AC48}" destId="{3E2B80D4-B214-42B3-BB53-83D1D5026A48}" srcOrd="0" destOrd="0" presId="urn:microsoft.com/office/officeart/2005/8/layout/chevron2"/>
    <dgm:cxn modelId="{7C90C0BA-D74F-461A-B69A-094CBFBB98B0}" type="presParOf" srcId="{3BA000C8-67F5-4219-9EE0-8BF7CB04AC48}" destId="{28D7BB55-A18D-447C-88B8-5347ABCE4898}" srcOrd="1" destOrd="0" presId="urn:microsoft.com/office/officeart/2005/8/layout/chevron2"/>
    <dgm:cxn modelId="{15096948-F99D-4FE1-B40D-4578456957C0}" type="presParOf" srcId="{5989BF54-F7FE-4AB2-8D19-2FACF87B6092}" destId="{EA96C36E-A007-45B9-83CF-B3354A0E5EE1}" srcOrd="7" destOrd="0" presId="urn:microsoft.com/office/officeart/2005/8/layout/chevron2"/>
    <dgm:cxn modelId="{A0546952-3F97-4097-85C8-0FE045C35ACA}" type="presParOf" srcId="{5989BF54-F7FE-4AB2-8D19-2FACF87B6092}" destId="{584C5480-5A86-4127-BB1D-4020FD1732F0}" srcOrd="8" destOrd="0" presId="urn:microsoft.com/office/officeart/2005/8/layout/chevron2"/>
    <dgm:cxn modelId="{4A2CD8FD-9FB9-474D-A918-EB59247C1A8A}" type="presParOf" srcId="{584C5480-5A86-4127-BB1D-4020FD1732F0}" destId="{E1CD3448-DCCC-47C8-949A-C22B6F5A7DFC}" srcOrd="0" destOrd="0" presId="urn:microsoft.com/office/officeart/2005/8/layout/chevron2"/>
    <dgm:cxn modelId="{9F6C039E-D4EE-417A-BE08-6EC66FAF815A}" type="presParOf" srcId="{584C5480-5A86-4127-BB1D-4020FD1732F0}" destId="{F805FDD4-A9FB-4C4A-A0C6-6DA18A62CAA8}" srcOrd="1" destOrd="0" presId="urn:microsoft.com/office/officeart/2005/8/layout/chevron2"/>
    <dgm:cxn modelId="{FFB5E7B8-0275-4CB9-B87F-83F40AB06FAF}" type="presParOf" srcId="{5989BF54-F7FE-4AB2-8D19-2FACF87B6092}" destId="{2021B52D-93D2-4EA9-8151-26BE0D6C9B17}" srcOrd="9" destOrd="0" presId="urn:microsoft.com/office/officeart/2005/8/layout/chevron2"/>
    <dgm:cxn modelId="{A18088C5-7E47-43CA-9940-B46CFDEA77F4}" type="presParOf" srcId="{5989BF54-F7FE-4AB2-8D19-2FACF87B6092}" destId="{A25DA43D-0858-4C22-9A68-4C79599ECC8A}" srcOrd="10" destOrd="0" presId="urn:microsoft.com/office/officeart/2005/8/layout/chevron2"/>
    <dgm:cxn modelId="{1C2F87FB-FD83-4C99-8D28-D12A0BB95FD3}" type="presParOf" srcId="{A25DA43D-0858-4C22-9A68-4C79599ECC8A}" destId="{97E62C2F-8674-44EC-801F-F616F32CC8F5}" srcOrd="0" destOrd="0" presId="urn:microsoft.com/office/officeart/2005/8/layout/chevron2"/>
    <dgm:cxn modelId="{0A43AA85-672A-45AF-9500-47CDA0441E5D}" type="presParOf" srcId="{A25DA43D-0858-4C22-9A68-4C79599ECC8A}" destId="{028262AD-D96C-4792-A3F3-6BBD0B487560}" srcOrd="1" destOrd="0" presId="urn:microsoft.com/office/officeart/2005/8/layout/chevron2"/>
    <dgm:cxn modelId="{41D9F8C9-90F7-4AC5-8FAD-88A9E7B7D513}" type="presParOf" srcId="{5989BF54-F7FE-4AB2-8D19-2FACF87B6092}" destId="{4FD42D14-A9F8-4F30-9146-124BF21FC286}" srcOrd="11" destOrd="0" presId="urn:microsoft.com/office/officeart/2005/8/layout/chevron2"/>
    <dgm:cxn modelId="{05B5F61E-AB1F-40EC-82B8-CFDF05870474}" type="presParOf" srcId="{5989BF54-F7FE-4AB2-8D19-2FACF87B6092}" destId="{D651A00F-3484-4820-B3BE-9880BDAB2FE8}" srcOrd="12" destOrd="0" presId="urn:microsoft.com/office/officeart/2005/8/layout/chevron2"/>
    <dgm:cxn modelId="{A144478A-B425-4A25-B2E8-E7883065DE85}" type="presParOf" srcId="{D651A00F-3484-4820-B3BE-9880BDAB2FE8}" destId="{2BFF9B7C-9B7C-45C7-887B-CB4BEDD90217}" srcOrd="0" destOrd="0" presId="urn:microsoft.com/office/officeart/2005/8/layout/chevron2"/>
    <dgm:cxn modelId="{C2A1FE7C-865A-44F1-8958-0B42B767AABD}" type="presParOf" srcId="{D651A00F-3484-4820-B3BE-9880BDAB2FE8}" destId="{EC751696-F19E-43DC-984D-175366A7825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FA44749-5F5F-4A3A-B76B-3D6E4FBD5E02}" type="doc">
      <dgm:prSet loTypeId="urn:microsoft.com/office/officeart/2011/layout/HexagonRadial" loCatId="cycle" qsTypeId="urn:microsoft.com/office/officeart/2005/8/quickstyle/simple3" qsCatId="simple" csTypeId="urn:microsoft.com/office/officeart/2005/8/colors/accent5_2" csCatId="accent5" phldr="1"/>
      <dgm:spPr/>
      <dgm:t>
        <a:bodyPr/>
        <a:lstStyle/>
        <a:p>
          <a:endParaRPr lang="en-US"/>
        </a:p>
      </dgm:t>
    </dgm:pt>
    <dgm:pt modelId="{2E8A51FC-9ACA-4291-99CF-B81FD80D1FFB}">
      <dgm:prSet phldrT="[Text]"/>
      <dgm:spPr/>
      <dgm:t>
        <a:bodyPr/>
        <a:lstStyle/>
        <a:p>
          <a:r>
            <a:rPr lang="en-US" dirty="0"/>
            <a:t>Persistent Curiosity</a:t>
          </a:r>
        </a:p>
      </dgm:t>
    </dgm:pt>
    <dgm:pt modelId="{6EFCDB5E-CC75-4F63-AFEB-F87A64499672}" type="parTrans" cxnId="{08D026DB-19A1-43DC-B6A1-0D265FC586E6}">
      <dgm:prSet/>
      <dgm:spPr/>
      <dgm:t>
        <a:bodyPr/>
        <a:lstStyle/>
        <a:p>
          <a:endParaRPr lang="en-US"/>
        </a:p>
      </dgm:t>
    </dgm:pt>
    <dgm:pt modelId="{FFD4571F-0DAD-49FC-96B6-9EDF57E92BFA}" type="sibTrans" cxnId="{08D026DB-19A1-43DC-B6A1-0D265FC586E6}">
      <dgm:prSet/>
      <dgm:spPr/>
      <dgm:t>
        <a:bodyPr/>
        <a:lstStyle/>
        <a:p>
          <a:endParaRPr lang="en-US"/>
        </a:p>
      </dgm:t>
    </dgm:pt>
    <dgm:pt modelId="{8B95E9C7-E8A7-4117-B56D-C81B38ED7C1B}">
      <dgm:prSet phldrT="[Text]"/>
      <dgm:spPr/>
      <dgm:t>
        <a:bodyPr/>
        <a:lstStyle/>
        <a:p>
          <a:r>
            <a:rPr lang="en-US" dirty="0"/>
            <a:t>Decentering Expertise</a:t>
          </a:r>
        </a:p>
      </dgm:t>
    </dgm:pt>
    <dgm:pt modelId="{86918E37-D7C6-4EDA-8F59-DE45ED621091}" type="parTrans" cxnId="{C442A6E6-5392-40F3-9EF0-21CE0B4833CE}">
      <dgm:prSet/>
      <dgm:spPr/>
      <dgm:t>
        <a:bodyPr/>
        <a:lstStyle/>
        <a:p>
          <a:endParaRPr lang="en-US"/>
        </a:p>
      </dgm:t>
    </dgm:pt>
    <dgm:pt modelId="{CE03FA8D-1F10-41A7-8DEE-9146EDE4C66D}" type="sibTrans" cxnId="{C442A6E6-5392-40F3-9EF0-21CE0B4833CE}">
      <dgm:prSet/>
      <dgm:spPr/>
      <dgm:t>
        <a:bodyPr/>
        <a:lstStyle/>
        <a:p>
          <a:endParaRPr lang="en-US"/>
        </a:p>
      </dgm:t>
    </dgm:pt>
    <dgm:pt modelId="{AC2FEDAC-824D-4169-8479-D2B3C90C9C5A}">
      <dgm:prSet phldrT="[Text]" custT="1"/>
      <dgm:spPr/>
      <dgm:t>
        <a:bodyPr/>
        <a:lstStyle/>
        <a:p>
          <a:r>
            <a:rPr lang="en-US" sz="2800" dirty="0"/>
            <a:t>Awake</a:t>
          </a:r>
        </a:p>
      </dgm:t>
    </dgm:pt>
    <dgm:pt modelId="{C6A559DC-C430-4F28-A010-251E02421628}" type="parTrans" cxnId="{9FA2FB44-DDED-47DD-9146-FE3589CD7DFA}">
      <dgm:prSet/>
      <dgm:spPr/>
      <dgm:t>
        <a:bodyPr/>
        <a:lstStyle/>
        <a:p>
          <a:endParaRPr lang="en-US"/>
        </a:p>
      </dgm:t>
    </dgm:pt>
    <dgm:pt modelId="{F4DB4C19-DDA5-424F-A144-249C2AE1CE38}" type="sibTrans" cxnId="{9FA2FB44-DDED-47DD-9146-FE3589CD7DFA}">
      <dgm:prSet/>
      <dgm:spPr/>
      <dgm:t>
        <a:bodyPr/>
        <a:lstStyle/>
        <a:p>
          <a:endParaRPr lang="en-US"/>
        </a:p>
      </dgm:t>
    </dgm:pt>
    <dgm:pt modelId="{CAC4BA39-51E6-41A0-951D-841396FD3E0E}">
      <dgm:prSet phldrT="[Text]"/>
      <dgm:spPr/>
      <dgm:t>
        <a:bodyPr/>
        <a:lstStyle/>
        <a:p>
          <a:r>
            <a:rPr lang="en-US" dirty="0"/>
            <a:t>Power + Positionality</a:t>
          </a:r>
        </a:p>
      </dgm:t>
    </dgm:pt>
    <dgm:pt modelId="{989BAC31-507B-4719-A3EB-989D147E3473}" type="parTrans" cxnId="{48B5C793-7444-42CE-98D4-FA2B2726EE6A}">
      <dgm:prSet/>
      <dgm:spPr/>
      <dgm:t>
        <a:bodyPr/>
        <a:lstStyle/>
        <a:p>
          <a:endParaRPr lang="en-US"/>
        </a:p>
      </dgm:t>
    </dgm:pt>
    <dgm:pt modelId="{33CA3E8D-2B96-4008-BCE5-735302355B1E}" type="sibTrans" cxnId="{48B5C793-7444-42CE-98D4-FA2B2726EE6A}">
      <dgm:prSet/>
      <dgm:spPr/>
      <dgm:t>
        <a:bodyPr/>
        <a:lstStyle/>
        <a:p>
          <a:endParaRPr lang="en-US"/>
        </a:p>
      </dgm:t>
    </dgm:pt>
    <dgm:pt modelId="{7605F06D-B2B4-4914-A054-9165A575D99D}">
      <dgm:prSet phldrT="[Text]"/>
      <dgm:spPr/>
      <dgm:t>
        <a:bodyPr/>
        <a:lstStyle/>
        <a:p>
          <a:r>
            <a:rPr lang="en-US" dirty="0"/>
            <a:t>Biases + Artifacts</a:t>
          </a:r>
        </a:p>
      </dgm:t>
    </dgm:pt>
    <dgm:pt modelId="{EE09E0C8-3EA7-4EBD-BD40-0192B137ABD6}" type="parTrans" cxnId="{EB933FB2-CFC5-4721-9544-3922423F33EB}">
      <dgm:prSet/>
      <dgm:spPr/>
      <dgm:t>
        <a:bodyPr/>
        <a:lstStyle/>
        <a:p>
          <a:endParaRPr lang="en-US"/>
        </a:p>
      </dgm:t>
    </dgm:pt>
    <dgm:pt modelId="{C91DAB32-8E38-4B13-9BB7-323191761BFC}" type="sibTrans" cxnId="{EB933FB2-CFC5-4721-9544-3922423F33EB}">
      <dgm:prSet/>
      <dgm:spPr/>
      <dgm:t>
        <a:bodyPr/>
        <a:lstStyle/>
        <a:p>
          <a:endParaRPr lang="en-US"/>
        </a:p>
      </dgm:t>
    </dgm:pt>
    <dgm:pt modelId="{7B64FCCC-4F5B-4A10-B9BB-F8A98A324681}">
      <dgm:prSet phldrT="[Text]"/>
      <dgm:spPr/>
      <dgm:t>
        <a:bodyPr/>
        <a:lstStyle/>
        <a:p>
          <a:r>
            <a:rPr lang="en-US" dirty="0"/>
            <a:t>Embodied Awareness</a:t>
          </a:r>
        </a:p>
      </dgm:t>
    </dgm:pt>
    <dgm:pt modelId="{B354FF26-3B45-4A69-9C9C-3834216167E3}" type="parTrans" cxnId="{53C2E39D-2E86-4DAD-A251-2FDC8FDEDA29}">
      <dgm:prSet/>
      <dgm:spPr/>
      <dgm:t>
        <a:bodyPr/>
        <a:lstStyle/>
        <a:p>
          <a:endParaRPr lang="en-US"/>
        </a:p>
      </dgm:t>
    </dgm:pt>
    <dgm:pt modelId="{5310F8A0-2E80-45D4-97DD-2012E68EBFC5}" type="sibTrans" cxnId="{53C2E39D-2E86-4DAD-A251-2FDC8FDEDA29}">
      <dgm:prSet/>
      <dgm:spPr/>
      <dgm:t>
        <a:bodyPr/>
        <a:lstStyle/>
        <a:p>
          <a:endParaRPr lang="en-US"/>
        </a:p>
      </dgm:t>
    </dgm:pt>
    <dgm:pt modelId="{7761B946-9F82-420B-B0D3-874177219D15}">
      <dgm:prSet phldrT="[Text]"/>
      <dgm:spPr/>
      <dgm:t>
        <a:bodyPr/>
        <a:lstStyle/>
        <a:p>
          <a:r>
            <a:rPr lang="en-US" dirty="0"/>
            <a:t>Nervous System Regulation</a:t>
          </a:r>
        </a:p>
      </dgm:t>
    </dgm:pt>
    <dgm:pt modelId="{08397D8C-F7F7-42AC-BAAF-59D7AE949DAB}" type="parTrans" cxnId="{D2E601EC-7E7E-475A-A032-AB973C5D9C87}">
      <dgm:prSet/>
      <dgm:spPr/>
      <dgm:t>
        <a:bodyPr/>
        <a:lstStyle/>
        <a:p>
          <a:endParaRPr lang="en-US"/>
        </a:p>
      </dgm:t>
    </dgm:pt>
    <dgm:pt modelId="{F4E17448-4E90-475A-866F-3A846066D42E}" type="sibTrans" cxnId="{D2E601EC-7E7E-475A-A032-AB973C5D9C87}">
      <dgm:prSet/>
      <dgm:spPr/>
      <dgm:t>
        <a:bodyPr/>
        <a:lstStyle/>
        <a:p>
          <a:endParaRPr lang="en-US"/>
        </a:p>
      </dgm:t>
    </dgm:pt>
    <dgm:pt modelId="{03EED82C-4D17-44E0-A93A-B2874D0C49B6}" type="pres">
      <dgm:prSet presAssocID="{4FA44749-5F5F-4A3A-B76B-3D6E4FBD5E02}" presName="Name0" presStyleCnt="0">
        <dgm:presLayoutVars>
          <dgm:chMax val="1"/>
          <dgm:chPref val="1"/>
          <dgm:dir/>
          <dgm:animOne val="branch"/>
          <dgm:animLvl val="lvl"/>
        </dgm:presLayoutVars>
      </dgm:prSet>
      <dgm:spPr/>
    </dgm:pt>
    <dgm:pt modelId="{596CDA7B-4855-42C2-91A8-C38C03C407CD}" type="pres">
      <dgm:prSet presAssocID="{AC2FEDAC-824D-4169-8479-D2B3C90C9C5A}" presName="Parent" presStyleLbl="node0" presStyleIdx="0" presStyleCnt="1">
        <dgm:presLayoutVars>
          <dgm:chMax val="6"/>
          <dgm:chPref val="6"/>
        </dgm:presLayoutVars>
      </dgm:prSet>
      <dgm:spPr/>
    </dgm:pt>
    <dgm:pt modelId="{B314DA36-164F-42FC-9B74-20072FCD56E3}" type="pres">
      <dgm:prSet presAssocID="{CAC4BA39-51E6-41A0-951D-841396FD3E0E}" presName="Accent1" presStyleCnt="0"/>
      <dgm:spPr/>
    </dgm:pt>
    <dgm:pt modelId="{EE75EBAF-5563-420E-85F9-35C8B591E63D}" type="pres">
      <dgm:prSet presAssocID="{CAC4BA39-51E6-41A0-951D-841396FD3E0E}" presName="Accent" presStyleLbl="bgShp" presStyleIdx="0" presStyleCnt="6"/>
      <dgm:spPr/>
    </dgm:pt>
    <dgm:pt modelId="{D0453DBF-540D-447E-B8E8-38F192FC9897}" type="pres">
      <dgm:prSet presAssocID="{CAC4BA39-51E6-41A0-951D-841396FD3E0E}" presName="Child1" presStyleLbl="node1" presStyleIdx="0" presStyleCnt="6">
        <dgm:presLayoutVars>
          <dgm:chMax val="0"/>
          <dgm:chPref val="0"/>
          <dgm:bulletEnabled val="1"/>
        </dgm:presLayoutVars>
      </dgm:prSet>
      <dgm:spPr/>
    </dgm:pt>
    <dgm:pt modelId="{8CC97FB4-744F-47B1-A84A-8DA836B20EE7}" type="pres">
      <dgm:prSet presAssocID="{7605F06D-B2B4-4914-A054-9165A575D99D}" presName="Accent2" presStyleCnt="0"/>
      <dgm:spPr/>
    </dgm:pt>
    <dgm:pt modelId="{B55A4A42-D82E-467A-B4D5-D2AADF47CCA8}" type="pres">
      <dgm:prSet presAssocID="{7605F06D-B2B4-4914-A054-9165A575D99D}" presName="Accent" presStyleLbl="bgShp" presStyleIdx="1" presStyleCnt="6"/>
      <dgm:spPr/>
    </dgm:pt>
    <dgm:pt modelId="{FC989AB5-7E68-451E-8D4C-A2D2A32E8535}" type="pres">
      <dgm:prSet presAssocID="{7605F06D-B2B4-4914-A054-9165A575D99D}" presName="Child2" presStyleLbl="node1" presStyleIdx="1" presStyleCnt="6">
        <dgm:presLayoutVars>
          <dgm:chMax val="0"/>
          <dgm:chPref val="0"/>
          <dgm:bulletEnabled val="1"/>
        </dgm:presLayoutVars>
      </dgm:prSet>
      <dgm:spPr/>
    </dgm:pt>
    <dgm:pt modelId="{0A148572-871D-4A7E-A647-6093E465CDAB}" type="pres">
      <dgm:prSet presAssocID="{7B64FCCC-4F5B-4A10-B9BB-F8A98A324681}" presName="Accent3" presStyleCnt="0"/>
      <dgm:spPr/>
    </dgm:pt>
    <dgm:pt modelId="{98CE5D1F-89A1-4471-A4D3-0EA65A68E516}" type="pres">
      <dgm:prSet presAssocID="{7B64FCCC-4F5B-4A10-B9BB-F8A98A324681}" presName="Accent" presStyleLbl="bgShp" presStyleIdx="2" presStyleCnt="6"/>
      <dgm:spPr/>
    </dgm:pt>
    <dgm:pt modelId="{433049C2-619A-4E58-B322-E81D91838E4F}" type="pres">
      <dgm:prSet presAssocID="{7B64FCCC-4F5B-4A10-B9BB-F8A98A324681}" presName="Child3" presStyleLbl="node1" presStyleIdx="2" presStyleCnt="6">
        <dgm:presLayoutVars>
          <dgm:chMax val="0"/>
          <dgm:chPref val="0"/>
          <dgm:bulletEnabled val="1"/>
        </dgm:presLayoutVars>
      </dgm:prSet>
      <dgm:spPr/>
    </dgm:pt>
    <dgm:pt modelId="{B306D19A-8EEF-4195-A927-1C399832B0CA}" type="pres">
      <dgm:prSet presAssocID="{7761B946-9F82-420B-B0D3-874177219D15}" presName="Accent4" presStyleCnt="0"/>
      <dgm:spPr/>
    </dgm:pt>
    <dgm:pt modelId="{89209EE9-6715-469F-A6E5-53C1ABC7D99B}" type="pres">
      <dgm:prSet presAssocID="{7761B946-9F82-420B-B0D3-874177219D15}" presName="Accent" presStyleLbl="bgShp" presStyleIdx="3" presStyleCnt="6"/>
      <dgm:spPr/>
    </dgm:pt>
    <dgm:pt modelId="{395D23FA-3B66-48CA-9BC0-7131FE95BAE5}" type="pres">
      <dgm:prSet presAssocID="{7761B946-9F82-420B-B0D3-874177219D15}" presName="Child4" presStyleLbl="node1" presStyleIdx="3" presStyleCnt="6">
        <dgm:presLayoutVars>
          <dgm:chMax val="0"/>
          <dgm:chPref val="0"/>
          <dgm:bulletEnabled val="1"/>
        </dgm:presLayoutVars>
      </dgm:prSet>
      <dgm:spPr/>
    </dgm:pt>
    <dgm:pt modelId="{062B2912-9CF2-4875-A2C7-9E116C317637}" type="pres">
      <dgm:prSet presAssocID="{2E8A51FC-9ACA-4291-99CF-B81FD80D1FFB}" presName="Accent5" presStyleCnt="0"/>
      <dgm:spPr/>
    </dgm:pt>
    <dgm:pt modelId="{3858CEE4-35CA-43F1-86C7-6DD68DAF82B5}" type="pres">
      <dgm:prSet presAssocID="{2E8A51FC-9ACA-4291-99CF-B81FD80D1FFB}" presName="Accent" presStyleLbl="bgShp" presStyleIdx="4" presStyleCnt="6"/>
      <dgm:spPr/>
    </dgm:pt>
    <dgm:pt modelId="{B3B07C39-1217-471A-B238-8DB3F9A16691}" type="pres">
      <dgm:prSet presAssocID="{2E8A51FC-9ACA-4291-99CF-B81FD80D1FFB}" presName="Child5" presStyleLbl="node1" presStyleIdx="4" presStyleCnt="6">
        <dgm:presLayoutVars>
          <dgm:chMax val="0"/>
          <dgm:chPref val="0"/>
          <dgm:bulletEnabled val="1"/>
        </dgm:presLayoutVars>
      </dgm:prSet>
      <dgm:spPr/>
    </dgm:pt>
    <dgm:pt modelId="{6B9A8115-4513-474F-B6A5-10C27FD88DF1}" type="pres">
      <dgm:prSet presAssocID="{8B95E9C7-E8A7-4117-B56D-C81B38ED7C1B}" presName="Accent6" presStyleCnt="0"/>
      <dgm:spPr/>
    </dgm:pt>
    <dgm:pt modelId="{2A05977B-D956-4A0E-B1C9-761263CDF068}" type="pres">
      <dgm:prSet presAssocID="{8B95E9C7-E8A7-4117-B56D-C81B38ED7C1B}" presName="Accent" presStyleLbl="bgShp" presStyleIdx="5" presStyleCnt="6"/>
      <dgm:spPr/>
    </dgm:pt>
    <dgm:pt modelId="{E9ED6798-19F6-4B53-BD64-ABAF1C1EADD4}" type="pres">
      <dgm:prSet presAssocID="{8B95E9C7-E8A7-4117-B56D-C81B38ED7C1B}" presName="Child6" presStyleLbl="node1" presStyleIdx="5" presStyleCnt="6">
        <dgm:presLayoutVars>
          <dgm:chMax val="0"/>
          <dgm:chPref val="0"/>
          <dgm:bulletEnabled val="1"/>
        </dgm:presLayoutVars>
      </dgm:prSet>
      <dgm:spPr/>
    </dgm:pt>
  </dgm:ptLst>
  <dgm:cxnLst>
    <dgm:cxn modelId="{47263F11-CC70-4EDC-92C5-2DC655A14BBF}" type="presOf" srcId="{7B64FCCC-4F5B-4A10-B9BB-F8A98A324681}" destId="{433049C2-619A-4E58-B322-E81D91838E4F}" srcOrd="0" destOrd="0" presId="urn:microsoft.com/office/officeart/2011/layout/HexagonRadial"/>
    <dgm:cxn modelId="{5FF8A016-F40E-4C0D-86B9-36A1B25E36EC}" type="presOf" srcId="{CAC4BA39-51E6-41A0-951D-841396FD3E0E}" destId="{D0453DBF-540D-447E-B8E8-38F192FC9897}" srcOrd="0" destOrd="0" presId="urn:microsoft.com/office/officeart/2011/layout/HexagonRadial"/>
    <dgm:cxn modelId="{0A50131C-EFBB-4911-9811-D050FBA36F2E}" type="presOf" srcId="{4FA44749-5F5F-4A3A-B76B-3D6E4FBD5E02}" destId="{03EED82C-4D17-44E0-A93A-B2874D0C49B6}" srcOrd="0" destOrd="0" presId="urn:microsoft.com/office/officeart/2011/layout/HexagonRadial"/>
    <dgm:cxn modelId="{F3C3442D-BC28-4A80-B2B6-98150AD218D7}" type="presOf" srcId="{AC2FEDAC-824D-4169-8479-D2B3C90C9C5A}" destId="{596CDA7B-4855-42C2-91A8-C38C03C407CD}" srcOrd="0" destOrd="0" presId="urn:microsoft.com/office/officeart/2011/layout/HexagonRadial"/>
    <dgm:cxn modelId="{B0B94B63-A61A-4407-ADE8-5199044D186E}" type="presOf" srcId="{7605F06D-B2B4-4914-A054-9165A575D99D}" destId="{FC989AB5-7E68-451E-8D4C-A2D2A32E8535}" srcOrd="0" destOrd="0" presId="urn:microsoft.com/office/officeart/2011/layout/HexagonRadial"/>
    <dgm:cxn modelId="{9FA2FB44-DDED-47DD-9146-FE3589CD7DFA}" srcId="{4FA44749-5F5F-4A3A-B76B-3D6E4FBD5E02}" destId="{AC2FEDAC-824D-4169-8479-D2B3C90C9C5A}" srcOrd="0" destOrd="0" parTransId="{C6A559DC-C430-4F28-A010-251E02421628}" sibTransId="{F4DB4C19-DDA5-424F-A144-249C2AE1CE38}"/>
    <dgm:cxn modelId="{56BE1390-2D54-4568-9FBA-EB28C402A8E4}" type="presOf" srcId="{8B95E9C7-E8A7-4117-B56D-C81B38ED7C1B}" destId="{E9ED6798-19F6-4B53-BD64-ABAF1C1EADD4}" srcOrd="0" destOrd="0" presId="urn:microsoft.com/office/officeart/2011/layout/HexagonRadial"/>
    <dgm:cxn modelId="{48B5C793-7444-42CE-98D4-FA2B2726EE6A}" srcId="{AC2FEDAC-824D-4169-8479-D2B3C90C9C5A}" destId="{CAC4BA39-51E6-41A0-951D-841396FD3E0E}" srcOrd="0" destOrd="0" parTransId="{989BAC31-507B-4719-A3EB-989D147E3473}" sibTransId="{33CA3E8D-2B96-4008-BCE5-735302355B1E}"/>
    <dgm:cxn modelId="{53C2E39D-2E86-4DAD-A251-2FDC8FDEDA29}" srcId="{AC2FEDAC-824D-4169-8479-D2B3C90C9C5A}" destId="{7B64FCCC-4F5B-4A10-B9BB-F8A98A324681}" srcOrd="2" destOrd="0" parTransId="{B354FF26-3B45-4A69-9C9C-3834216167E3}" sibTransId="{5310F8A0-2E80-45D4-97DD-2012E68EBFC5}"/>
    <dgm:cxn modelId="{EB933FB2-CFC5-4721-9544-3922423F33EB}" srcId="{AC2FEDAC-824D-4169-8479-D2B3C90C9C5A}" destId="{7605F06D-B2B4-4914-A054-9165A575D99D}" srcOrd="1" destOrd="0" parTransId="{EE09E0C8-3EA7-4EBD-BD40-0192B137ABD6}" sibTransId="{C91DAB32-8E38-4B13-9BB7-323191761BFC}"/>
    <dgm:cxn modelId="{4D6C57C6-8536-46E5-A395-7A33C598C305}" type="presOf" srcId="{2E8A51FC-9ACA-4291-99CF-B81FD80D1FFB}" destId="{B3B07C39-1217-471A-B238-8DB3F9A16691}" srcOrd="0" destOrd="0" presId="urn:microsoft.com/office/officeart/2011/layout/HexagonRadial"/>
    <dgm:cxn modelId="{08D026DB-19A1-43DC-B6A1-0D265FC586E6}" srcId="{AC2FEDAC-824D-4169-8479-D2B3C90C9C5A}" destId="{2E8A51FC-9ACA-4291-99CF-B81FD80D1FFB}" srcOrd="4" destOrd="0" parTransId="{6EFCDB5E-CC75-4F63-AFEB-F87A64499672}" sibTransId="{FFD4571F-0DAD-49FC-96B6-9EDF57E92BFA}"/>
    <dgm:cxn modelId="{C442A6E6-5392-40F3-9EF0-21CE0B4833CE}" srcId="{AC2FEDAC-824D-4169-8479-D2B3C90C9C5A}" destId="{8B95E9C7-E8A7-4117-B56D-C81B38ED7C1B}" srcOrd="5" destOrd="0" parTransId="{86918E37-D7C6-4EDA-8F59-DE45ED621091}" sibTransId="{CE03FA8D-1F10-41A7-8DEE-9146EDE4C66D}"/>
    <dgm:cxn modelId="{D2E601EC-7E7E-475A-A032-AB973C5D9C87}" srcId="{AC2FEDAC-824D-4169-8479-D2B3C90C9C5A}" destId="{7761B946-9F82-420B-B0D3-874177219D15}" srcOrd="3" destOrd="0" parTransId="{08397D8C-F7F7-42AC-BAAF-59D7AE949DAB}" sibTransId="{F4E17448-4E90-475A-866F-3A846066D42E}"/>
    <dgm:cxn modelId="{81BEA6F7-A5AE-4370-A1F4-7D933BBCF53E}" type="presOf" srcId="{7761B946-9F82-420B-B0D3-874177219D15}" destId="{395D23FA-3B66-48CA-9BC0-7131FE95BAE5}" srcOrd="0" destOrd="0" presId="urn:microsoft.com/office/officeart/2011/layout/HexagonRadial"/>
    <dgm:cxn modelId="{E2A92D7D-9286-484A-BA67-A00CC7002A9C}" type="presParOf" srcId="{03EED82C-4D17-44E0-A93A-B2874D0C49B6}" destId="{596CDA7B-4855-42C2-91A8-C38C03C407CD}" srcOrd="0" destOrd="0" presId="urn:microsoft.com/office/officeart/2011/layout/HexagonRadial"/>
    <dgm:cxn modelId="{91B93786-18FE-4AD2-B43F-E4279755AF9D}" type="presParOf" srcId="{03EED82C-4D17-44E0-A93A-B2874D0C49B6}" destId="{B314DA36-164F-42FC-9B74-20072FCD56E3}" srcOrd="1" destOrd="0" presId="urn:microsoft.com/office/officeart/2011/layout/HexagonRadial"/>
    <dgm:cxn modelId="{887C6326-6267-4C1D-8131-06A0B7496260}" type="presParOf" srcId="{B314DA36-164F-42FC-9B74-20072FCD56E3}" destId="{EE75EBAF-5563-420E-85F9-35C8B591E63D}" srcOrd="0" destOrd="0" presId="urn:microsoft.com/office/officeart/2011/layout/HexagonRadial"/>
    <dgm:cxn modelId="{10A44A1E-91B9-4949-AAA2-7AB38DBD4896}" type="presParOf" srcId="{03EED82C-4D17-44E0-A93A-B2874D0C49B6}" destId="{D0453DBF-540D-447E-B8E8-38F192FC9897}" srcOrd="2" destOrd="0" presId="urn:microsoft.com/office/officeart/2011/layout/HexagonRadial"/>
    <dgm:cxn modelId="{BDD9011B-D381-4FF9-812C-0E8F405B204A}" type="presParOf" srcId="{03EED82C-4D17-44E0-A93A-B2874D0C49B6}" destId="{8CC97FB4-744F-47B1-A84A-8DA836B20EE7}" srcOrd="3" destOrd="0" presId="urn:microsoft.com/office/officeart/2011/layout/HexagonRadial"/>
    <dgm:cxn modelId="{067974CE-5B89-4111-B8E7-15CFB7756DBE}" type="presParOf" srcId="{8CC97FB4-744F-47B1-A84A-8DA836B20EE7}" destId="{B55A4A42-D82E-467A-B4D5-D2AADF47CCA8}" srcOrd="0" destOrd="0" presId="urn:microsoft.com/office/officeart/2011/layout/HexagonRadial"/>
    <dgm:cxn modelId="{BCD08C32-A541-4CE7-8AF7-008E5E673EC1}" type="presParOf" srcId="{03EED82C-4D17-44E0-A93A-B2874D0C49B6}" destId="{FC989AB5-7E68-451E-8D4C-A2D2A32E8535}" srcOrd="4" destOrd="0" presId="urn:microsoft.com/office/officeart/2011/layout/HexagonRadial"/>
    <dgm:cxn modelId="{CB8D7761-5086-4105-81B6-C40C8E56A665}" type="presParOf" srcId="{03EED82C-4D17-44E0-A93A-B2874D0C49B6}" destId="{0A148572-871D-4A7E-A647-6093E465CDAB}" srcOrd="5" destOrd="0" presId="urn:microsoft.com/office/officeart/2011/layout/HexagonRadial"/>
    <dgm:cxn modelId="{96B93FD0-6B80-4638-ADA3-617E643E1E36}" type="presParOf" srcId="{0A148572-871D-4A7E-A647-6093E465CDAB}" destId="{98CE5D1F-89A1-4471-A4D3-0EA65A68E516}" srcOrd="0" destOrd="0" presId="urn:microsoft.com/office/officeart/2011/layout/HexagonRadial"/>
    <dgm:cxn modelId="{418ACB28-E192-4C17-826D-727993A3A4C5}" type="presParOf" srcId="{03EED82C-4D17-44E0-A93A-B2874D0C49B6}" destId="{433049C2-619A-4E58-B322-E81D91838E4F}" srcOrd="6" destOrd="0" presId="urn:microsoft.com/office/officeart/2011/layout/HexagonRadial"/>
    <dgm:cxn modelId="{043D45E7-DC71-42DB-B72E-E1B65F083C78}" type="presParOf" srcId="{03EED82C-4D17-44E0-A93A-B2874D0C49B6}" destId="{B306D19A-8EEF-4195-A927-1C399832B0CA}" srcOrd="7" destOrd="0" presId="urn:microsoft.com/office/officeart/2011/layout/HexagonRadial"/>
    <dgm:cxn modelId="{73B59B10-9748-4A31-8E4C-F5DCBDBBDA16}" type="presParOf" srcId="{B306D19A-8EEF-4195-A927-1C399832B0CA}" destId="{89209EE9-6715-469F-A6E5-53C1ABC7D99B}" srcOrd="0" destOrd="0" presId="urn:microsoft.com/office/officeart/2011/layout/HexagonRadial"/>
    <dgm:cxn modelId="{1AEFA2D7-FB5C-4A39-B1A1-003FC6545F1B}" type="presParOf" srcId="{03EED82C-4D17-44E0-A93A-B2874D0C49B6}" destId="{395D23FA-3B66-48CA-9BC0-7131FE95BAE5}" srcOrd="8" destOrd="0" presId="urn:microsoft.com/office/officeart/2011/layout/HexagonRadial"/>
    <dgm:cxn modelId="{DD30E996-C8F5-498D-BF9E-122AED2376D5}" type="presParOf" srcId="{03EED82C-4D17-44E0-A93A-B2874D0C49B6}" destId="{062B2912-9CF2-4875-A2C7-9E116C317637}" srcOrd="9" destOrd="0" presId="urn:microsoft.com/office/officeart/2011/layout/HexagonRadial"/>
    <dgm:cxn modelId="{73F23706-4D10-4A02-9425-7EF7E9298864}" type="presParOf" srcId="{062B2912-9CF2-4875-A2C7-9E116C317637}" destId="{3858CEE4-35CA-43F1-86C7-6DD68DAF82B5}" srcOrd="0" destOrd="0" presId="urn:microsoft.com/office/officeart/2011/layout/HexagonRadial"/>
    <dgm:cxn modelId="{DBD1D27C-9DF2-424A-8DAA-D2823080BADA}" type="presParOf" srcId="{03EED82C-4D17-44E0-A93A-B2874D0C49B6}" destId="{B3B07C39-1217-471A-B238-8DB3F9A16691}" srcOrd="10" destOrd="0" presId="urn:microsoft.com/office/officeart/2011/layout/HexagonRadial"/>
    <dgm:cxn modelId="{84788912-5C90-4E04-BAD8-88045511FFC6}" type="presParOf" srcId="{03EED82C-4D17-44E0-A93A-B2874D0C49B6}" destId="{6B9A8115-4513-474F-B6A5-10C27FD88DF1}" srcOrd="11" destOrd="0" presId="urn:microsoft.com/office/officeart/2011/layout/HexagonRadial"/>
    <dgm:cxn modelId="{97BF7229-1255-4A49-9AFB-1DBC22249E21}" type="presParOf" srcId="{6B9A8115-4513-474F-B6A5-10C27FD88DF1}" destId="{2A05977B-D956-4A0E-B1C9-761263CDF068}" srcOrd="0" destOrd="0" presId="urn:microsoft.com/office/officeart/2011/layout/HexagonRadial"/>
    <dgm:cxn modelId="{88189091-EDE7-46A0-B955-28EC929EDE60}" type="presParOf" srcId="{03EED82C-4D17-44E0-A93A-B2874D0C49B6}" destId="{E9ED6798-19F6-4B53-BD64-ABAF1C1EADD4}"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FA44749-5F5F-4A3A-B76B-3D6E4FBD5E02}" type="doc">
      <dgm:prSet loTypeId="urn:microsoft.com/office/officeart/2011/layout/HexagonRadial" loCatId="cycle" qsTypeId="urn:microsoft.com/office/officeart/2005/8/quickstyle/simple3" qsCatId="simple" csTypeId="urn:microsoft.com/office/officeart/2005/8/colors/accent5_2" csCatId="accent5" phldr="1"/>
      <dgm:spPr/>
      <dgm:t>
        <a:bodyPr/>
        <a:lstStyle/>
        <a:p>
          <a:endParaRPr lang="en-US"/>
        </a:p>
      </dgm:t>
    </dgm:pt>
    <dgm:pt modelId="{21D1DA8C-DEB5-4647-97AB-025E735EDD03}">
      <dgm:prSet phldrT="[Text]"/>
      <dgm:spPr/>
      <dgm:t>
        <a:bodyPr/>
        <a:lstStyle/>
        <a:p>
          <a:r>
            <a:rPr lang="en-US" dirty="0"/>
            <a:t>Internal Posture</a:t>
          </a:r>
        </a:p>
      </dgm:t>
    </dgm:pt>
    <dgm:pt modelId="{E6A606FC-04E6-4C2E-A1C5-6AA772CE951C}" type="parTrans" cxnId="{92867C86-B543-491C-AC71-0496ED91EEE4}">
      <dgm:prSet/>
      <dgm:spPr/>
      <dgm:t>
        <a:bodyPr/>
        <a:lstStyle/>
        <a:p>
          <a:endParaRPr lang="en-US"/>
        </a:p>
      </dgm:t>
    </dgm:pt>
    <dgm:pt modelId="{B8CDCCD9-E206-49BA-ABAA-43B77DD0BB53}" type="sibTrans" cxnId="{92867C86-B543-491C-AC71-0496ED91EEE4}">
      <dgm:prSet/>
      <dgm:spPr/>
      <dgm:t>
        <a:bodyPr/>
        <a:lstStyle/>
        <a:p>
          <a:endParaRPr lang="en-US"/>
        </a:p>
      </dgm:t>
    </dgm:pt>
    <dgm:pt modelId="{8B95E9C7-E8A7-4117-B56D-C81B38ED7C1B}">
      <dgm:prSet phldrT="[Text]"/>
      <dgm:spPr/>
      <dgm:t>
        <a:bodyPr/>
        <a:lstStyle/>
        <a:p>
          <a:r>
            <a:rPr lang="en-US" dirty="0"/>
            <a:t>Nimble</a:t>
          </a:r>
        </a:p>
      </dgm:t>
    </dgm:pt>
    <dgm:pt modelId="{86918E37-D7C6-4EDA-8F59-DE45ED621091}" type="parTrans" cxnId="{C442A6E6-5392-40F3-9EF0-21CE0B4833CE}">
      <dgm:prSet/>
      <dgm:spPr/>
      <dgm:t>
        <a:bodyPr/>
        <a:lstStyle/>
        <a:p>
          <a:endParaRPr lang="en-US"/>
        </a:p>
      </dgm:t>
    </dgm:pt>
    <dgm:pt modelId="{CE03FA8D-1F10-41A7-8DEE-9146EDE4C66D}" type="sibTrans" cxnId="{C442A6E6-5392-40F3-9EF0-21CE0B4833CE}">
      <dgm:prSet/>
      <dgm:spPr/>
      <dgm:t>
        <a:bodyPr/>
        <a:lstStyle/>
        <a:p>
          <a:endParaRPr lang="en-US"/>
        </a:p>
      </dgm:t>
    </dgm:pt>
    <dgm:pt modelId="{C12B354D-7B49-46C5-A6B1-18EA9A6BC015}">
      <dgm:prSet phldrT="[Text]"/>
      <dgm:spPr/>
      <dgm:t>
        <a:bodyPr/>
        <a:lstStyle/>
        <a:p>
          <a:r>
            <a:rPr lang="en-US" dirty="0"/>
            <a:t>Holding + Constancy</a:t>
          </a:r>
        </a:p>
      </dgm:t>
    </dgm:pt>
    <dgm:pt modelId="{5FBD9E22-F4D9-4C7A-9AFF-F018D4D53FC4}" type="parTrans" cxnId="{67EBE2C5-ADC1-434F-BDDD-34283AB8FB85}">
      <dgm:prSet/>
      <dgm:spPr/>
      <dgm:t>
        <a:bodyPr/>
        <a:lstStyle/>
        <a:p>
          <a:endParaRPr lang="en-US"/>
        </a:p>
      </dgm:t>
    </dgm:pt>
    <dgm:pt modelId="{8D1E2C3F-D42C-4B32-8BCE-7C22EBB92768}" type="sibTrans" cxnId="{67EBE2C5-ADC1-434F-BDDD-34283AB8FB85}">
      <dgm:prSet/>
      <dgm:spPr/>
      <dgm:t>
        <a:bodyPr/>
        <a:lstStyle/>
        <a:p>
          <a:endParaRPr lang="en-US"/>
        </a:p>
      </dgm:t>
    </dgm:pt>
    <dgm:pt modelId="{2CF25063-A526-411A-8F4B-8B9E00484D54}">
      <dgm:prSet phldrT="[Text]"/>
      <dgm:spPr/>
      <dgm:t>
        <a:bodyPr/>
        <a:lstStyle/>
        <a:p>
          <a:r>
            <a:rPr lang="en-US" dirty="0"/>
            <a:t>Spacious Containment</a:t>
          </a:r>
        </a:p>
      </dgm:t>
    </dgm:pt>
    <dgm:pt modelId="{270D1A1B-40A1-4153-A7A7-AD12DA47453A}" type="parTrans" cxnId="{77D61F0A-55B2-48BC-B719-33D54B7F00B7}">
      <dgm:prSet/>
      <dgm:spPr/>
      <dgm:t>
        <a:bodyPr/>
        <a:lstStyle/>
        <a:p>
          <a:endParaRPr lang="en-US"/>
        </a:p>
      </dgm:t>
    </dgm:pt>
    <dgm:pt modelId="{03A784E7-EC19-4C74-8397-2175581E5666}" type="sibTrans" cxnId="{77D61F0A-55B2-48BC-B719-33D54B7F00B7}">
      <dgm:prSet/>
      <dgm:spPr/>
      <dgm:t>
        <a:bodyPr/>
        <a:lstStyle/>
        <a:p>
          <a:endParaRPr lang="en-US"/>
        </a:p>
      </dgm:t>
    </dgm:pt>
    <dgm:pt modelId="{E5E4BC60-29A7-47C3-AE3B-70ECC3BA9E83}">
      <dgm:prSet phldrT="[Text]"/>
      <dgm:spPr/>
      <dgm:t>
        <a:bodyPr/>
        <a:lstStyle/>
        <a:p>
          <a:r>
            <a:rPr lang="en-US" dirty="0"/>
            <a:t>Attentive to Internal Shifts</a:t>
          </a:r>
        </a:p>
      </dgm:t>
    </dgm:pt>
    <dgm:pt modelId="{5C75EEA4-3753-4D8D-A73C-27C9D646EAF0}" type="parTrans" cxnId="{8C3CB879-1E23-4054-AF71-E90EAC0B5F46}">
      <dgm:prSet/>
      <dgm:spPr/>
      <dgm:t>
        <a:bodyPr/>
        <a:lstStyle/>
        <a:p>
          <a:endParaRPr lang="en-US"/>
        </a:p>
      </dgm:t>
    </dgm:pt>
    <dgm:pt modelId="{4C347B5F-E533-43A7-A3E9-716D1E50778C}" type="sibTrans" cxnId="{8C3CB879-1E23-4054-AF71-E90EAC0B5F46}">
      <dgm:prSet/>
      <dgm:spPr/>
      <dgm:t>
        <a:bodyPr/>
        <a:lstStyle/>
        <a:p>
          <a:endParaRPr lang="en-US"/>
        </a:p>
      </dgm:t>
    </dgm:pt>
    <dgm:pt modelId="{AC2FEDAC-824D-4169-8479-D2B3C90C9C5A}">
      <dgm:prSet phldrT="[Text]" custT="1"/>
      <dgm:spPr/>
      <dgm:t>
        <a:bodyPr/>
        <a:lstStyle/>
        <a:p>
          <a:r>
            <a:rPr lang="en-US" sz="2800" dirty="0"/>
            <a:t>With + Beside</a:t>
          </a:r>
        </a:p>
      </dgm:t>
    </dgm:pt>
    <dgm:pt modelId="{C6A559DC-C430-4F28-A010-251E02421628}" type="parTrans" cxnId="{9FA2FB44-DDED-47DD-9146-FE3589CD7DFA}">
      <dgm:prSet/>
      <dgm:spPr/>
      <dgm:t>
        <a:bodyPr/>
        <a:lstStyle/>
        <a:p>
          <a:endParaRPr lang="en-US"/>
        </a:p>
      </dgm:t>
    </dgm:pt>
    <dgm:pt modelId="{F4DB4C19-DDA5-424F-A144-249C2AE1CE38}" type="sibTrans" cxnId="{9FA2FB44-DDED-47DD-9146-FE3589CD7DFA}">
      <dgm:prSet/>
      <dgm:spPr/>
      <dgm:t>
        <a:bodyPr/>
        <a:lstStyle/>
        <a:p>
          <a:endParaRPr lang="en-US"/>
        </a:p>
      </dgm:t>
    </dgm:pt>
    <dgm:pt modelId="{3438BCF2-EF14-48FB-A237-3F9FD59BE221}">
      <dgm:prSet phldrT="[Text]"/>
      <dgm:spPr/>
      <dgm:t>
        <a:bodyPr/>
        <a:lstStyle/>
        <a:p>
          <a:r>
            <a:rPr lang="en-US" dirty="0"/>
            <a:t>Inventive Grounding</a:t>
          </a:r>
        </a:p>
      </dgm:t>
    </dgm:pt>
    <dgm:pt modelId="{0CB0C357-E15C-41A1-A061-38C335CCB751}" type="parTrans" cxnId="{01C23D03-8D00-4223-9201-3EEA85D9534D}">
      <dgm:prSet/>
      <dgm:spPr/>
      <dgm:t>
        <a:bodyPr/>
        <a:lstStyle/>
        <a:p>
          <a:endParaRPr lang="en-US"/>
        </a:p>
      </dgm:t>
    </dgm:pt>
    <dgm:pt modelId="{39A8B420-D256-4197-BA60-987A1295E891}" type="sibTrans" cxnId="{01C23D03-8D00-4223-9201-3EEA85D9534D}">
      <dgm:prSet/>
      <dgm:spPr/>
      <dgm:t>
        <a:bodyPr/>
        <a:lstStyle/>
        <a:p>
          <a:endParaRPr lang="en-US"/>
        </a:p>
      </dgm:t>
    </dgm:pt>
    <dgm:pt modelId="{03EED82C-4D17-44E0-A93A-B2874D0C49B6}" type="pres">
      <dgm:prSet presAssocID="{4FA44749-5F5F-4A3A-B76B-3D6E4FBD5E02}" presName="Name0" presStyleCnt="0">
        <dgm:presLayoutVars>
          <dgm:chMax val="1"/>
          <dgm:chPref val="1"/>
          <dgm:dir/>
          <dgm:animOne val="branch"/>
          <dgm:animLvl val="lvl"/>
        </dgm:presLayoutVars>
      </dgm:prSet>
      <dgm:spPr/>
    </dgm:pt>
    <dgm:pt modelId="{596CDA7B-4855-42C2-91A8-C38C03C407CD}" type="pres">
      <dgm:prSet presAssocID="{AC2FEDAC-824D-4169-8479-D2B3C90C9C5A}" presName="Parent" presStyleLbl="node0" presStyleIdx="0" presStyleCnt="1">
        <dgm:presLayoutVars>
          <dgm:chMax val="6"/>
          <dgm:chPref val="6"/>
        </dgm:presLayoutVars>
      </dgm:prSet>
      <dgm:spPr/>
    </dgm:pt>
    <dgm:pt modelId="{ECA8856F-25D0-4E22-8109-B683A0F46D25}" type="pres">
      <dgm:prSet presAssocID="{21D1DA8C-DEB5-4647-97AB-025E735EDD03}" presName="Accent1" presStyleCnt="0"/>
      <dgm:spPr/>
    </dgm:pt>
    <dgm:pt modelId="{299ED2CC-0108-4829-8FB6-49076DF89C02}" type="pres">
      <dgm:prSet presAssocID="{21D1DA8C-DEB5-4647-97AB-025E735EDD03}" presName="Accent" presStyleLbl="bgShp" presStyleIdx="0" presStyleCnt="6"/>
      <dgm:spPr/>
    </dgm:pt>
    <dgm:pt modelId="{ABFCE431-0A90-4913-9F87-030400F4A9BC}" type="pres">
      <dgm:prSet presAssocID="{21D1DA8C-DEB5-4647-97AB-025E735EDD03}" presName="Child1" presStyleLbl="node1" presStyleIdx="0" presStyleCnt="6">
        <dgm:presLayoutVars>
          <dgm:chMax val="0"/>
          <dgm:chPref val="0"/>
          <dgm:bulletEnabled val="1"/>
        </dgm:presLayoutVars>
      </dgm:prSet>
      <dgm:spPr/>
    </dgm:pt>
    <dgm:pt modelId="{A1A4817B-ED70-4E0D-82E2-9422C86D50E9}" type="pres">
      <dgm:prSet presAssocID="{8B95E9C7-E8A7-4117-B56D-C81B38ED7C1B}" presName="Accent2" presStyleCnt="0"/>
      <dgm:spPr/>
    </dgm:pt>
    <dgm:pt modelId="{BCDAAB0D-064F-4D5E-B5D6-E47067F62494}" type="pres">
      <dgm:prSet presAssocID="{8B95E9C7-E8A7-4117-B56D-C81B38ED7C1B}" presName="Accent" presStyleLbl="bgShp" presStyleIdx="1" presStyleCnt="6"/>
      <dgm:spPr/>
    </dgm:pt>
    <dgm:pt modelId="{124D00C5-B72B-4C9B-A068-B3CBEEB25C28}" type="pres">
      <dgm:prSet presAssocID="{8B95E9C7-E8A7-4117-B56D-C81B38ED7C1B}" presName="Child2" presStyleLbl="node1" presStyleIdx="1" presStyleCnt="6">
        <dgm:presLayoutVars>
          <dgm:chMax val="0"/>
          <dgm:chPref val="0"/>
          <dgm:bulletEnabled val="1"/>
        </dgm:presLayoutVars>
      </dgm:prSet>
      <dgm:spPr/>
    </dgm:pt>
    <dgm:pt modelId="{9711BFD3-3451-4C32-9778-C4D4708D83B3}" type="pres">
      <dgm:prSet presAssocID="{C12B354D-7B49-46C5-A6B1-18EA9A6BC015}" presName="Accent3" presStyleCnt="0"/>
      <dgm:spPr/>
    </dgm:pt>
    <dgm:pt modelId="{FDF325A3-D0F2-468B-8264-C7A5AEC933E4}" type="pres">
      <dgm:prSet presAssocID="{C12B354D-7B49-46C5-A6B1-18EA9A6BC015}" presName="Accent" presStyleLbl="bgShp" presStyleIdx="2" presStyleCnt="6"/>
      <dgm:spPr/>
    </dgm:pt>
    <dgm:pt modelId="{3CCA7EDF-ACC4-4C45-BDCF-34DCFC91C383}" type="pres">
      <dgm:prSet presAssocID="{C12B354D-7B49-46C5-A6B1-18EA9A6BC015}" presName="Child3" presStyleLbl="node1" presStyleIdx="2" presStyleCnt="6">
        <dgm:presLayoutVars>
          <dgm:chMax val="0"/>
          <dgm:chPref val="0"/>
          <dgm:bulletEnabled val="1"/>
        </dgm:presLayoutVars>
      </dgm:prSet>
      <dgm:spPr/>
    </dgm:pt>
    <dgm:pt modelId="{E7B5CB4B-912F-4DD8-A1A6-BC35F74483B4}" type="pres">
      <dgm:prSet presAssocID="{2CF25063-A526-411A-8F4B-8B9E00484D54}" presName="Accent4" presStyleCnt="0"/>
      <dgm:spPr/>
    </dgm:pt>
    <dgm:pt modelId="{02EAA7E2-FFD2-4683-B302-A593063ADDA4}" type="pres">
      <dgm:prSet presAssocID="{2CF25063-A526-411A-8F4B-8B9E00484D54}" presName="Accent" presStyleLbl="bgShp" presStyleIdx="3" presStyleCnt="6"/>
      <dgm:spPr/>
    </dgm:pt>
    <dgm:pt modelId="{FD438570-7531-4AF7-9974-B805274AE8E3}" type="pres">
      <dgm:prSet presAssocID="{2CF25063-A526-411A-8F4B-8B9E00484D54}" presName="Child4" presStyleLbl="node1" presStyleIdx="3" presStyleCnt="6">
        <dgm:presLayoutVars>
          <dgm:chMax val="0"/>
          <dgm:chPref val="0"/>
          <dgm:bulletEnabled val="1"/>
        </dgm:presLayoutVars>
      </dgm:prSet>
      <dgm:spPr/>
    </dgm:pt>
    <dgm:pt modelId="{7E0F1201-4FDC-4CEC-990C-BED3026EB409}" type="pres">
      <dgm:prSet presAssocID="{E5E4BC60-29A7-47C3-AE3B-70ECC3BA9E83}" presName="Accent5" presStyleCnt="0"/>
      <dgm:spPr/>
    </dgm:pt>
    <dgm:pt modelId="{5C17E2DA-4C77-46F4-B4DA-02B9817BFFDF}" type="pres">
      <dgm:prSet presAssocID="{E5E4BC60-29A7-47C3-AE3B-70ECC3BA9E83}" presName="Accent" presStyleLbl="bgShp" presStyleIdx="4" presStyleCnt="6"/>
      <dgm:spPr/>
    </dgm:pt>
    <dgm:pt modelId="{DC1C2AA8-DAB7-4485-936B-333E9316DF6D}" type="pres">
      <dgm:prSet presAssocID="{E5E4BC60-29A7-47C3-AE3B-70ECC3BA9E83}" presName="Child5" presStyleLbl="node1" presStyleIdx="4" presStyleCnt="6">
        <dgm:presLayoutVars>
          <dgm:chMax val="0"/>
          <dgm:chPref val="0"/>
          <dgm:bulletEnabled val="1"/>
        </dgm:presLayoutVars>
      </dgm:prSet>
      <dgm:spPr/>
    </dgm:pt>
    <dgm:pt modelId="{E8DE422A-9BB4-4D47-A8B0-947A64B7AD01}" type="pres">
      <dgm:prSet presAssocID="{3438BCF2-EF14-48FB-A237-3F9FD59BE221}" presName="Accent6" presStyleCnt="0"/>
      <dgm:spPr/>
    </dgm:pt>
    <dgm:pt modelId="{D955639F-F709-4A9E-B32E-24A3E52C9C18}" type="pres">
      <dgm:prSet presAssocID="{3438BCF2-EF14-48FB-A237-3F9FD59BE221}" presName="Accent" presStyleLbl="bgShp" presStyleIdx="5" presStyleCnt="6"/>
      <dgm:spPr/>
    </dgm:pt>
    <dgm:pt modelId="{DB34592E-2629-410E-A37D-A3F2D2E6FF6C}" type="pres">
      <dgm:prSet presAssocID="{3438BCF2-EF14-48FB-A237-3F9FD59BE221}" presName="Child6" presStyleLbl="node1" presStyleIdx="5" presStyleCnt="6">
        <dgm:presLayoutVars>
          <dgm:chMax val="0"/>
          <dgm:chPref val="0"/>
          <dgm:bulletEnabled val="1"/>
        </dgm:presLayoutVars>
      </dgm:prSet>
      <dgm:spPr/>
    </dgm:pt>
  </dgm:ptLst>
  <dgm:cxnLst>
    <dgm:cxn modelId="{01C23D03-8D00-4223-9201-3EEA85D9534D}" srcId="{AC2FEDAC-824D-4169-8479-D2B3C90C9C5A}" destId="{3438BCF2-EF14-48FB-A237-3F9FD59BE221}" srcOrd="5" destOrd="0" parTransId="{0CB0C357-E15C-41A1-A061-38C335CCB751}" sibTransId="{39A8B420-D256-4197-BA60-987A1295E891}"/>
    <dgm:cxn modelId="{77D61F0A-55B2-48BC-B719-33D54B7F00B7}" srcId="{AC2FEDAC-824D-4169-8479-D2B3C90C9C5A}" destId="{2CF25063-A526-411A-8F4B-8B9E00484D54}" srcOrd="3" destOrd="0" parTransId="{270D1A1B-40A1-4153-A7A7-AD12DA47453A}" sibTransId="{03A784E7-EC19-4C74-8397-2175581E5666}"/>
    <dgm:cxn modelId="{76D50512-38F3-42C0-A990-4F4D8C43F32F}" type="presOf" srcId="{3438BCF2-EF14-48FB-A237-3F9FD59BE221}" destId="{DB34592E-2629-410E-A37D-A3F2D2E6FF6C}" srcOrd="0" destOrd="0" presId="urn:microsoft.com/office/officeart/2011/layout/HexagonRadial"/>
    <dgm:cxn modelId="{0A50131C-EFBB-4911-9811-D050FBA36F2E}" type="presOf" srcId="{4FA44749-5F5F-4A3A-B76B-3D6E4FBD5E02}" destId="{03EED82C-4D17-44E0-A93A-B2874D0C49B6}" srcOrd="0" destOrd="0" presId="urn:microsoft.com/office/officeart/2011/layout/HexagonRadial"/>
    <dgm:cxn modelId="{F3C3442D-BC28-4A80-B2B6-98150AD218D7}" type="presOf" srcId="{AC2FEDAC-824D-4169-8479-D2B3C90C9C5A}" destId="{596CDA7B-4855-42C2-91A8-C38C03C407CD}" srcOrd="0" destOrd="0" presId="urn:microsoft.com/office/officeart/2011/layout/HexagonRadial"/>
    <dgm:cxn modelId="{818B7B3E-2550-4BAF-A9FF-609363BB4E36}" type="presOf" srcId="{8B95E9C7-E8A7-4117-B56D-C81B38ED7C1B}" destId="{124D00C5-B72B-4C9B-A068-B3CBEEB25C28}" srcOrd="0" destOrd="0" presId="urn:microsoft.com/office/officeart/2011/layout/HexagonRadial"/>
    <dgm:cxn modelId="{9FA2FB44-DDED-47DD-9146-FE3589CD7DFA}" srcId="{4FA44749-5F5F-4A3A-B76B-3D6E4FBD5E02}" destId="{AC2FEDAC-824D-4169-8479-D2B3C90C9C5A}" srcOrd="0" destOrd="0" parTransId="{C6A559DC-C430-4F28-A010-251E02421628}" sibTransId="{F4DB4C19-DDA5-424F-A144-249C2AE1CE38}"/>
    <dgm:cxn modelId="{6D35FB6F-817A-4A6B-B4F4-CAF79FC23C07}" type="presOf" srcId="{C12B354D-7B49-46C5-A6B1-18EA9A6BC015}" destId="{3CCA7EDF-ACC4-4C45-BDCF-34DCFC91C383}" srcOrd="0" destOrd="0" presId="urn:microsoft.com/office/officeart/2011/layout/HexagonRadial"/>
    <dgm:cxn modelId="{1E09E475-8BD9-4150-ACC7-D87075E94C05}" type="presOf" srcId="{2CF25063-A526-411A-8F4B-8B9E00484D54}" destId="{FD438570-7531-4AF7-9974-B805274AE8E3}" srcOrd="0" destOrd="0" presId="urn:microsoft.com/office/officeart/2011/layout/HexagonRadial"/>
    <dgm:cxn modelId="{8C3CB879-1E23-4054-AF71-E90EAC0B5F46}" srcId="{AC2FEDAC-824D-4169-8479-D2B3C90C9C5A}" destId="{E5E4BC60-29A7-47C3-AE3B-70ECC3BA9E83}" srcOrd="4" destOrd="0" parTransId="{5C75EEA4-3753-4D8D-A73C-27C9D646EAF0}" sibTransId="{4C347B5F-E533-43A7-A3E9-716D1E50778C}"/>
    <dgm:cxn modelId="{92867C86-B543-491C-AC71-0496ED91EEE4}" srcId="{AC2FEDAC-824D-4169-8479-D2B3C90C9C5A}" destId="{21D1DA8C-DEB5-4647-97AB-025E735EDD03}" srcOrd="0" destOrd="0" parTransId="{E6A606FC-04E6-4C2E-A1C5-6AA772CE951C}" sibTransId="{B8CDCCD9-E206-49BA-ABAA-43B77DD0BB53}"/>
    <dgm:cxn modelId="{E534718B-8640-48B8-88CC-099132E29A1E}" type="presOf" srcId="{21D1DA8C-DEB5-4647-97AB-025E735EDD03}" destId="{ABFCE431-0A90-4913-9F87-030400F4A9BC}" srcOrd="0" destOrd="0" presId="urn:microsoft.com/office/officeart/2011/layout/HexagonRadial"/>
    <dgm:cxn modelId="{67EBE2C5-ADC1-434F-BDDD-34283AB8FB85}" srcId="{AC2FEDAC-824D-4169-8479-D2B3C90C9C5A}" destId="{C12B354D-7B49-46C5-A6B1-18EA9A6BC015}" srcOrd="2" destOrd="0" parTransId="{5FBD9E22-F4D9-4C7A-9AFF-F018D4D53FC4}" sibTransId="{8D1E2C3F-D42C-4B32-8BCE-7C22EBB92768}"/>
    <dgm:cxn modelId="{76C3CED4-30F4-4E83-90C5-07517E5E5399}" type="presOf" srcId="{E5E4BC60-29A7-47C3-AE3B-70ECC3BA9E83}" destId="{DC1C2AA8-DAB7-4485-936B-333E9316DF6D}" srcOrd="0" destOrd="0" presId="urn:microsoft.com/office/officeart/2011/layout/HexagonRadial"/>
    <dgm:cxn modelId="{C442A6E6-5392-40F3-9EF0-21CE0B4833CE}" srcId="{AC2FEDAC-824D-4169-8479-D2B3C90C9C5A}" destId="{8B95E9C7-E8A7-4117-B56D-C81B38ED7C1B}" srcOrd="1" destOrd="0" parTransId="{86918E37-D7C6-4EDA-8F59-DE45ED621091}" sibTransId="{CE03FA8D-1F10-41A7-8DEE-9146EDE4C66D}"/>
    <dgm:cxn modelId="{E2A92D7D-9286-484A-BA67-A00CC7002A9C}" type="presParOf" srcId="{03EED82C-4D17-44E0-A93A-B2874D0C49B6}" destId="{596CDA7B-4855-42C2-91A8-C38C03C407CD}" srcOrd="0" destOrd="0" presId="urn:microsoft.com/office/officeart/2011/layout/HexagonRadial"/>
    <dgm:cxn modelId="{64DE18B5-1845-4481-87CD-CAF30DB651E6}" type="presParOf" srcId="{03EED82C-4D17-44E0-A93A-B2874D0C49B6}" destId="{ECA8856F-25D0-4E22-8109-B683A0F46D25}" srcOrd="1" destOrd="0" presId="urn:microsoft.com/office/officeart/2011/layout/HexagonRadial"/>
    <dgm:cxn modelId="{54CAC579-09FF-44C7-8592-7257A4110DA6}" type="presParOf" srcId="{ECA8856F-25D0-4E22-8109-B683A0F46D25}" destId="{299ED2CC-0108-4829-8FB6-49076DF89C02}" srcOrd="0" destOrd="0" presId="urn:microsoft.com/office/officeart/2011/layout/HexagonRadial"/>
    <dgm:cxn modelId="{B3BD35BF-3782-446E-8DFA-50F57BFB105D}" type="presParOf" srcId="{03EED82C-4D17-44E0-A93A-B2874D0C49B6}" destId="{ABFCE431-0A90-4913-9F87-030400F4A9BC}" srcOrd="2" destOrd="0" presId="urn:microsoft.com/office/officeart/2011/layout/HexagonRadial"/>
    <dgm:cxn modelId="{70C49E3A-148E-4257-934A-A0FD79F44ACF}" type="presParOf" srcId="{03EED82C-4D17-44E0-A93A-B2874D0C49B6}" destId="{A1A4817B-ED70-4E0D-82E2-9422C86D50E9}" srcOrd="3" destOrd="0" presId="urn:microsoft.com/office/officeart/2011/layout/HexagonRadial"/>
    <dgm:cxn modelId="{8BCDBD39-1D94-4EB0-AEC5-0F988B1ED705}" type="presParOf" srcId="{A1A4817B-ED70-4E0D-82E2-9422C86D50E9}" destId="{BCDAAB0D-064F-4D5E-B5D6-E47067F62494}" srcOrd="0" destOrd="0" presId="urn:microsoft.com/office/officeart/2011/layout/HexagonRadial"/>
    <dgm:cxn modelId="{82606779-B50D-45B0-9085-02DAA7792CE3}" type="presParOf" srcId="{03EED82C-4D17-44E0-A93A-B2874D0C49B6}" destId="{124D00C5-B72B-4C9B-A068-B3CBEEB25C28}" srcOrd="4" destOrd="0" presId="urn:microsoft.com/office/officeart/2011/layout/HexagonRadial"/>
    <dgm:cxn modelId="{E97EDD42-8910-4496-8BD5-AC42EEEFA763}" type="presParOf" srcId="{03EED82C-4D17-44E0-A93A-B2874D0C49B6}" destId="{9711BFD3-3451-4C32-9778-C4D4708D83B3}" srcOrd="5" destOrd="0" presId="urn:microsoft.com/office/officeart/2011/layout/HexagonRadial"/>
    <dgm:cxn modelId="{C174CA11-754C-4AFE-BB9C-8AF5517ADBD7}" type="presParOf" srcId="{9711BFD3-3451-4C32-9778-C4D4708D83B3}" destId="{FDF325A3-D0F2-468B-8264-C7A5AEC933E4}" srcOrd="0" destOrd="0" presId="urn:microsoft.com/office/officeart/2011/layout/HexagonRadial"/>
    <dgm:cxn modelId="{E4BF4E7A-6370-44DC-BCF7-8EE806D10D78}" type="presParOf" srcId="{03EED82C-4D17-44E0-A93A-B2874D0C49B6}" destId="{3CCA7EDF-ACC4-4C45-BDCF-34DCFC91C383}" srcOrd="6" destOrd="0" presId="urn:microsoft.com/office/officeart/2011/layout/HexagonRadial"/>
    <dgm:cxn modelId="{F2506F4F-2CD4-49F6-A42E-6D40B31774F2}" type="presParOf" srcId="{03EED82C-4D17-44E0-A93A-B2874D0C49B6}" destId="{E7B5CB4B-912F-4DD8-A1A6-BC35F74483B4}" srcOrd="7" destOrd="0" presId="urn:microsoft.com/office/officeart/2011/layout/HexagonRadial"/>
    <dgm:cxn modelId="{92A7D7B0-F0BE-4389-93FA-5991F478BFAC}" type="presParOf" srcId="{E7B5CB4B-912F-4DD8-A1A6-BC35F74483B4}" destId="{02EAA7E2-FFD2-4683-B302-A593063ADDA4}" srcOrd="0" destOrd="0" presId="urn:microsoft.com/office/officeart/2011/layout/HexagonRadial"/>
    <dgm:cxn modelId="{B151D352-1299-4FF7-B88A-317B85BFB267}" type="presParOf" srcId="{03EED82C-4D17-44E0-A93A-B2874D0C49B6}" destId="{FD438570-7531-4AF7-9974-B805274AE8E3}" srcOrd="8" destOrd="0" presId="urn:microsoft.com/office/officeart/2011/layout/HexagonRadial"/>
    <dgm:cxn modelId="{7440E635-05DA-4AC3-A309-AE103D9A510D}" type="presParOf" srcId="{03EED82C-4D17-44E0-A93A-B2874D0C49B6}" destId="{7E0F1201-4FDC-4CEC-990C-BED3026EB409}" srcOrd="9" destOrd="0" presId="urn:microsoft.com/office/officeart/2011/layout/HexagonRadial"/>
    <dgm:cxn modelId="{1CF6E9AC-5826-40C6-9DA8-1E9D1210FE88}" type="presParOf" srcId="{7E0F1201-4FDC-4CEC-990C-BED3026EB409}" destId="{5C17E2DA-4C77-46F4-B4DA-02B9817BFFDF}" srcOrd="0" destOrd="0" presId="urn:microsoft.com/office/officeart/2011/layout/HexagonRadial"/>
    <dgm:cxn modelId="{DD1FE6C7-7602-4160-ABDA-8FEA72465854}" type="presParOf" srcId="{03EED82C-4D17-44E0-A93A-B2874D0C49B6}" destId="{DC1C2AA8-DAB7-4485-936B-333E9316DF6D}" srcOrd="10" destOrd="0" presId="urn:microsoft.com/office/officeart/2011/layout/HexagonRadial"/>
    <dgm:cxn modelId="{A9B43D81-2FA0-4A32-9877-69BCE1AD03FE}" type="presParOf" srcId="{03EED82C-4D17-44E0-A93A-B2874D0C49B6}" destId="{E8DE422A-9BB4-4D47-A8B0-947A64B7AD01}" srcOrd="11" destOrd="0" presId="urn:microsoft.com/office/officeart/2011/layout/HexagonRadial"/>
    <dgm:cxn modelId="{17DC380F-2269-4C3A-A101-83755CF317D0}" type="presParOf" srcId="{E8DE422A-9BB4-4D47-A8B0-947A64B7AD01}" destId="{D955639F-F709-4A9E-B32E-24A3E52C9C18}" srcOrd="0" destOrd="0" presId="urn:microsoft.com/office/officeart/2011/layout/HexagonRadial"/>
    <dgm:cxn modelId="{09C0A61E-66C1-4113-AB31-438D284D3791}" type="presParOf" srcId="{03EED82C-4D17-44E0-A93A-B2874D0C49B6}" destId="{DB34592E-2629-410E-A37D-A3F2D2E6FF6C}" srcOrd="12"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AC6B8-B014-43CE-B5A5-BD9C5C4B14A1}">
      <dsp:nvSpPr>
        <dsp:cNvPr id="0" name=""/>
        <dsp:cNvSpPr/>
      </dsp:nvSpPr>
      <dsp:spPr>
        <a:xfrm rot="5400000">
          <a:off x="-135814" y="136138"/>
          <a:ext cx="905427" cy="63379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 </a:t>
          </a:r>
        </a:p>
      </dsp:txBody>
      <dsp:txXfrm rot="-5400000">
        <a:off x="1" y="317222"/>
        <a:ext cx="633798" cy="271629"/>
      </dsp:txXfrm>
    </dsp:sp>
    <dsp:sp modelId="{26C9FF86-2433-468C-8959-783E6D3D4BFF}">
      <dsp:nvSpPr>
        <dsp:cNvPr id="0" name=""/>
        <dsp:cNvSpPr/>
      </dsp:nvSpPr>
      <dsp:spPr>
        <a:xfrm rot="5400000">
          <a:off x="4641466" y="-3985238"/>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b="1" kern="1200" spc="130" baseline="0" dirty="0">
              <a:latin typeface="+mj-lt"/>
            </a:rPr>
            <a:t>CONTEXTUALIZING TREATMENT</a:t>
          </a:r>
        </a:p>
      </dsp:txBody>
      <dsp:txXfrm rot="-5400000">
        <a:off x="633798" y="51160"/>
        <a:ext cx="8575133" cy="531067"/>
      </dsp:txXfrm>
    </dsp:sp>
    <dsp:sp modelId="{B11BD34F-6136-4745-8604-7FBDA779E67C}">
      <dsp:nvSpPr>
        <dsp:cNvPr id="0" name=""/>
        <dsp:cNvSpPr/>
      </dsp:nvSpPr>
      <dsp:spPr>
        <a:xfrm rot="5400000">
          <a:off x="-135814" y="958519"/>
          <a:ext cx="905427" cy="633798"/>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5400000">
        <a:off x="1" y="1139603"/>
        <a:ext cx="633798" cy="271629"/>
      </dsp:txXfrm>
    </dsp:sp>
    <dsp:sp modelId="{4F05C41E-4A93-45CB-9030-AB54F2E73D65}">
      <dsp:nvSpPr>
        <dsp:cNvPr id="0" name=""/>
        <dsp:cNvSpPr/>
      </dsp:nvSpPr>
      <dsp:spPr>
        <a:xfrm rot="5400000">
          <a:off x="4641466" y="-3184962"/>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b="0" kern="1200" spc="130" baseline="0" dirty="0">
              <a:latin typeface="+mn-lt"/>
            </a:rPr>
            <a:t>		psychiatric / philosophical / sociocultural frames</a:t>
          </a:r>
          <a:endParaRPr lang="en-US" sz="2400" kern="1200" dirty="0"/>
        </a:p>
      </dsp:txBody>
      <dsp:txXfrm rot="-5400000">
        <a:off x="633798" y="851436"/>
        <a:ext cx="8575133" cy="531067"/>
      </dsp:txXfrm>
    </dsp:sp>
    <dsp:sp modelId="{87678613-3DFB-41BB-B60F-B5F126EE78F0}">
      <dsp:nvSpPr>
        <dsp:cNvPr id="0" name=""/>
        <dsp:cNvSpPr/>
      </dsp:nvSpPr>
      <dsp:spPr>
        <a:xfrm rot="5400000">
          <a:off x="-135814" y="1780900"/>
          <a:ext cx="905427" cy="633798"/>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5400000">
        <a:off x="1" y="1961984"/>
        <a:ext cx="633798" cy="271629"/>
      </dsp:txXfrm>
    </dsp:sp>
    <dsp:sp modelId="{C50E0387-9C13-4101-ADF9-8441BC33CB2F}">
      <dsp:nvSpPr>
        <dsp:cNvPr id="0" name=""/>
        <dsp:cNvSpPr/>
      </dsp:nvSpPr>
      <dsp:spPr>
        <a:xfrm rot="5400000">
          <a:off x="4641466" y="-2362581"/>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b="0" kern="1200" spc="130" baseline="0" dirty="0">
              <a:latin typeface="+mn-lt"/>
            </a:rPr>
            <a:t>		power + positionality</a:t>
          </a:r>
        </a:p>
      </dsp:txBody>
      <dsp:txXfrm rot="-5400000">
        <a:off x="633798" y="1673817"/>
        <a:ext cx="8575133" cy="531067"/>
      </dsp:txXfrm>
    </dsp:sp>
    <dsp:sp modelId="{3E2B80D4-B214-42B3-BB53-83D1D5026A48}">
      <dsp:nvSpPr>
        <dsp:cNvPr id="0" name=""/>
        <dsp:cNvSpPr/>
      </dsp:nvSpPr>
      <dsp:spPr>
        <a:xfrm rot="5400000">
          <a:off x="-135814" y="2603281"/>
          <a:ext cx="905427" cy="63379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t> </a:t>
          </a:r>
        </a:p>
      </dsp:txBody>
      <dsp:txXfrm rot="-5400000">
        <a:off x="1" y="2784365"/>
        <a:ext cx="633798" cy="271629"/>
      </dsp:txXfrm>
    </dsp:sp>
    <dsp:sp modelId="{28D7BB55-A18D-447C-88B8-5347ABCE4898}">
      <dsp:nvSpPr>
        <dsp:cNvPr id="0" name=""/>
        <dsp:cNvSpPr/>
      </dsp:nvSpPr>
      <dsp:spPr>
        <a:xfrm rot="5400000">
          <a:off x="4641466" y="-1540200"/>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b="1" kern="1200" spc="130" baseline="0" dirty="0">
              <a:latin typeface="+mj-lt"/>
            </a:rPr>
            <a:t>TOWARD A RELATIONAL STANCE</a:t>
          </a:r>
          <a:endParaRPr lang="en-US" sz="2400" i="1" kern="1200" spc="130" baseline="0" dirty="0"/>
        </a:p>
      </dsp:txBody>
      <dsp:txXfrm rot="-5400000">
        <a:off x="633798" y="2496198"/>
        <a:ext cx="8575133" cy="531067"/>
      </dsp:txXfrm>
    </dsp:sp>
    <dsp:sp modelId="{E1CD3448-DCCC-47C8-949A-C22B6F5A7DFC}">
      <dsp:nvSpPr>
        <dsp:cNvPr id="0" name=""/>
        <dsp:cNvSpPr/>
      </dsp:nvSpPr>
      <dsp:spPr>
        <a:xfrm rot="5400000">
          <a:off x="-135814" y="3425661"/>
          <a:ext cx="905427" cy="633798"/>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5400000">
        <a:off x="1" y="3606745"/>
        <a:ext cx="633798" cy="271629"/>
      </dsp:txXfrm>
    </dsp:sp>
    <dsp:sp modelId="{F805FDD4-A9FB-4C4A-A0C6-6DA18A62CAA8}">
      <dsp:nvSpPr>
        <dsp:cNvPr id="0" name=""/>
        <dsp:cNvSpPr/>
      </dsp:nvSpPr>
      <dsp:spPr>
        <a:xfrm rot="5400000">
          <a:off x="4641466" y="-717819"/>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kern="1200" dirty="0"/>
            <a:t>		attending stage + embodied presence</a:t>
          </a:r>
        </a:p>
      </dsp:txBody>
      <dsp:txXfrm rot="-5400000">
        <a:off x="633798" y="3318579"/>
        <a:ext cx="8575133" cy="531067"/>
      </dsp:txXfrm>
    </dsp:sp>
    <dsp:sp modelId="{97E62C2F-8674-44EC-801F-F616F32CC8F5}">
      <dsp:nvSpPr>
        <dsp:cNvPr id="0" name=""/>
        <dsp:cNvSpPr/>
      </dsp:nvSpPr>
      <dsp:spPr>
        <a:xfrm rot="5400000">
          <a:off x="-135814" y="4248042"/>
          <a:ext cx="905427" cy="633798"/>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dirty="0"/>
        </a:p>
      </dsp:txBody>
      <dsp:txXfrm rot="-5400000">
        <a:off x="1" y="4429126"/>
        <a:ext cx="633798" cy="271629"/>
      </dsp:txXfrm>
    </dsp:sp>
    <dsp:sp modelId="{028262AD-D96C-4792-A3F3-6BBD0B487560}">
      <dsp:nvSpPr>
        <dsp:cNvPr id="0" name=""/>
        <dsp:cNvSpPr/>
      </dsp:nvSpPr>
      <dsp:spPr>
        <a:xfrm rot="5400000">
          <a:off x="4641466" y="104561"/>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kern="1200" dirty="0"/>
            <a:t>		the therapeutic relationship</a:t>
          </a:r>
        </a:p>
      </dsp:txBody>
      <dsp:txXfrm rot="-5400000">
        <a:off x="633798" y="4140959"/>
        <a:ext cx="8575133" cy="531067"/>
      </dsp:txXfrm>
    </dsp:sp>
    <dsp:sp modelId="{2BFF9B7C-9B7C-45C7-887B-CB4BEDD90217}">
      <dsp:nvSpPr>
        <dsp:cNvPr id="0" name=""/>
        <dsp:cNvSpPr/>
      </dsp:nvSpPr>
      <dsp:spPr>
        <a:xfrm rot="5400000">
          <a:off x="-135814" y="5070423"/>
          <a:ext cx="905427" cy="63379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rot="-5400000">
        <a:off x="1" y="5251507"/>
        <a:ext cx="633798" cy="271629"/>
      </dsp:txXfrm>
    </dsp:sp>
    <dsp:sp modelId="{EC751696-F19E-43DC-984D-175366A7825F}">
      <dsp:nvSpPr>
        <dsp:cNvPr id="0" name=""/>
        <dsp:cNvSpPr/>
      </dsp:nvSpPr>
      <dsp:spPr>
        <a:xfrm rot="5400000">
          <a:off x="4641466" y="926942"/>
          <a:ext cx="588527" cy="860386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FontTx/>
            <a:buNone/>
          </a:pPr>
          <a:r>
            <a:rPr lang="en-US" sz="2400" i="0" kern="1200" spc="100" baseline="0" dirty="0"/>
            <a:t>		treatment</a:t>
          </a:r>
          <a:r>
            <a:rPr lang="en-US" sz="2400" i="1" kern="1200" spc="100" baseline="0" dirty="0"/>
            <a:t> </a:t>
          </a:r>
          <a:r>
            <a:rPr lang="en-US" sz="2400" i="0" kern="1200" spc="100" baseline="0" dirty="0"/>
            <a:t>values + priorities</a:t>
          </a:r>
        </a:p>
      </dsp:txBody>
      <dsp:txXfrm rot="-5400000">
        <a:off x="633798" y="4963340"/>
        <a:ext cx="8575133" cy="53106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CDA7B-4855-42C2-91A8-C38C03C407CD}">
      <dsp:nvSpPr>
        <dsp:cNvPr id="0" name=""/>
        <dsp:cNvSpPr/>
      </dsp:nvSpPr>
      <dsp:spPr>
        <a:xfrm>
          <a:off x="2531073" y="2112476"/>
          <a:ext cx="2685049" cy="232267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Primacy of Attachment</a:t>
          </a:r>
        </a:p>
      </dsp:txBody>
      <dsp:txXfrm>
        <a:off x="2976023" y="2497376"/>
        <a:ext cx="1795149" cy="1552876"/>
      </dsp:txXfrm>
    </dsp:sp>
    <dsp:sp modelId="{C278D316-3D9A-401F-8AD1-58E3A1FB3D3C}">
      <dsp:nvSpPr>
        <dsp:cNvPr id="0" name=""/>
        <dsp:cNvSpPr/>
      </dsp:nvSpPr>
      <dsp:spPr>
        <a:xfrm>
          <a:off x="4212430" y="1001232"/>
          <a:ext cx="1013061" cy="87288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A7B3049A-D309-4286-8B0D-3D03E29C20B4}">
      <dsp:nvSpPr>
        <dsp:cNvPr id="0" name=""/>
        <dsp:cNvSpPr/>
      </dsp:nvSpPr>
      <dsp:spPr>
        <a:xfrm>
          <a:off x="2778405" y="0"/>
          <a:ext cx="2200378" cy="190358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Alliance</a:t>
          </a:r>
        </a:p>
      </dsp:txBody>
      <dsp:txXfrm>
        <a:off x="3143055" y="315465"/>
        <a:ext cx="1471078" cy="1272656"/>
      </dsp:txXfrm>
    </dsp:sp>
    <dsp:sp modelId="{4AD72240-290F-4968-A571-A8BD9541DE58}">
      <dsp:nvSpPr>
        <dsp:cNvPr id="0" name=""/>
        <dsp:cNvSpPr/>
      </dsp:nvSpPr>
      <dsp:spPr>
        <a:xfrm>
          <a:off x="5394751" y="2633064"/>
          <a:ext cx="1013061" cy="87288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5373080B-A588-47D0-B2A7-39D535C899E9}">
      <dsp:nvSpPr>
        <dsp:cNvPr id="0" name=""/>
        <dsp:cNvSpPr/>
      </dsp:nvSpPr>
      <dsp:spPr>
        <a:xfrm>
          <a:off x="4796408" y="1170833"/>
          <a:ext cx="2200378" cy="190358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Flexible / Responsive</a:t>
          </a:r>
        </a:p>
      </dsp:txBody>
      <dsp:txXfrm>
        <a:off x="5161058" y="1486298"/>
        <a:ext cx="1471078" cy="1272656"/>
      </dsp:txXfrm>
    </dsp:sp>
    <dsp:sp modelId="{2A05977B-D956-4A0E-B1C9-761263CDF068}">
      <dsp:nvSpPr>
        <dsp:cNvPr id="0" name=""/>
        <dsp:cNvSpPr/>
      </dsp:nvSpPr>
      <dsp:spPr>
        <a:xfrm>
          <a:off x="4573434" y="4475097"/>
          <a:ext cx="1013061" cy="87288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CB228BE1-8A8F-4AFB-9324-5D6D28E4CBF2}">
      <dsp:nvSpPr>
        <dsp:cNvPr id="0" name=""/>
        <dsp:cNvSpPr/>
      </dsp:nvSpPr>
      <dsp:spPr>
        <a:xfrm>
          <a:off x="4796408" y="3472555"/>
          <a:ext cx="2200378" cy="190358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a:t>Auxiliary </a:t>
          </a:r>
          <a:r>
            <a:rPr lang="en-US" sz="2200" kern="1200" dirty="0"/>
            <a:t>Ego</a:t>
          </a:r>
        </a:p>
      </dsp:txBody>
      <dsp:txXfrm>
        <a:off x="5161058" y="3788020"/>
        <a:ext cx="1471078" cy="1272656"/>
      </dsp:txXfrm>
    </dsp:sp>
    <dsp:sp modelId="{2BB6D32C-EA4D-4221-BC4D-4C2CCF415A21}">
      <dsp:nvSpPr>
        <dsp:cNvPr id="0" name=""/>
        <dsp:cNvSpPr/>
      </dsp:nvSpPr>
      <dsp:spPr>
        <a:xfrm>
          <a:off x="2536070" y="4666307"/>
          <a:ext cx="1013061" cy="87288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66E7B3D-1C1A-456D-B0D3-AC87413D09CD}">
      <dsp:nvSpPr>
        <dsp:cNvPr id="0" name=""/>
        <dsp:cNvSpPr/>
      </dsp:nvSpPr>
      <dsp:spPr>
        <a:xfrm>
          <a:off x="2778405" y="4644697"/>
          <a:ext cx="2200378" cy="190358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Holding Projections</a:t>
          </a:r>
        </a:p>
      </dsp:txBody>
      <dsp:txXfrm>
        <a:off x="3143055" y="4960162"/>
        <a:ext cx="1471078" cy="1272656"/>
      </dsp:txXfrm>
    </dsp:sp>
    <dsp:sp modelId="{13035CCA-19AF-4E74-8AD1-07141CCC336D}">
      <dsp:nvSpPr>
        <dsp:cNvPr id="0" name=""/>
        <dsp:cNvSpPr/>
      </dsp:nvSpPr>
      <dsp:spPr>
        <a:xfrm>
          <a:off x="1334387" y="3035129"/>
          <a:ext cx="1013061" cy="87288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BC91779-194C-46C6-9438-03ADDDC5B8FE}">
      <dsp:nvSpPr>
        <dsp:cNvPr id="0" name=""/>
        <dsp:cNvSpPr/>
      </dsp:nvSpPr>
      <dsp:spPr>
        <a:xfrm>
          <a:off x="751033" y="3473864"/>
          <a:ext cx="2200378" cy="190358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Embodied Trust</a:t>
          </a:r>
        </a:p>
      </dsp:txBody>
      <dsp:txXfrm>
        <a:off x="1115683" y="3789329"/>
        <a:ext cx="1471078" cy="1272656"/>
      </dsp:txXfrm>
    </dsp:sp>
    <dsp:sp modelId="{3534283C-363E-4B68-B589-39FF8FD83495}">
      <dsp:nvSpPr>
        <dsp:cNvPr id="0" name=""/>
        <dsp:cNvSpPr/>
      </dsp:nvSpPr>
      <dsp:spPr>
        <a:xfrm>
          <a:off x="751033" y="1168213"/>
          <a:ext cx="2200378" cy="190358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Co-regulation</a:t>
          </a:r>
        </a:p>
      </dsp:txBody>
      <dsp:txXfrm>
        <a:off x="1115683" y="1483678"/>
        <a:ext cx="1471078" cy="127265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CDA7B-4855-42C2-91A8-C38C03C407CD}">
      <dsp:nvSpPr>
        <dsp:cNvPr id="0" name=""/>
        <dsp:cNvSpPr/>
      </dsp:nvSpPr>
      <dsp:spPr>
        <a:xfrm>
          <a:off x="2435650" y="2115647"/>
          <a:ext cx="2689080" cy="2326163"/>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kern="1200" dirty="0"/>
            <a:t>Relational + person-centered</a:t>
          </a:r>
        </a:p>
      </dsp:txBody>
      <dsp:txXfrm>
        <a:off x="2881268" y="2501125"/>
        <a:ext cx="1797844" cy="1555207"/>
      </dsp:txXfrm>
    </dsp:sp>
    <dsp:sp modelId="{4C31C279-B6C7-4C84-BC60-FC5994319AB7}">
      <dsp:nvSpPr>
        <dsp:cNvPr id="0" name=""/>
        <dsp:cNvSpPr/>
      </dsp:nvSpPr>
      <dsp:spPr>
        <a:xfrm>
          <a:off x="4119531" y="1002735"/>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A7B3049A-D309-4286-8B0D-3D03E29C20B4}">
      <dsp:nvSpPr>
        <dsp:cNvPr id="0" name=""/>
        <dsp:cNvSpPr/>
      </dsp:nvSpPr>
      <dsp:spPr>
        <a:xfrm>
          <a:off x="2683353" y="0"/>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Informed intervention</a:t>
          </a:r>
        </a:p>
      </dsp:txBody>
      <dsp:txXfrm>
        <a:off x="3048550" y="315938"/>
        <a:ext cx="1473288" cy="1274568"/>
      </dsp:txXfrm>
    </dsp:sp>
    <dsp:sp modelId="{C278D316-3D9A-401F-8AD1-58E3A1FB3D3C}">
      <dsp:nvSpPr>
        <dsp:cNvPr id="0" name=""/>
        <dsp:cNvSpPr/>
      </dsp:nvSpPr>
      <dsp:spPr>
        <a:xfrm>
          <a:off x="5303627" y="2637018"/>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72C3858D-20FD-4198-AD5E-126F318CAFDD}">
      <dsp:nvSpPr>
        <dsp:cNvPr id="0" name=""/>
        <dsp:cNvSpPr/>
      </dsp:nvSpPr>
      <dsp:spPr>
        <a:xfrm>
          <a:off x="4704386" y="1172590"/>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Collaborative</a:t>
          </a:r>
        </a:p>
      </dsp:txBody>
      <dsp:txXfrm>
        <a:off x="5069583" y="1488528"/>
        <a:ext cx="1473288" cy="1274568"/>
      </dsp:txXfrm>
    </dsp:sp>
    <dsp:sp modelId="{2A05977B-D956-4A0E-B1C9-761263CDF068}">
      <dsp:nvSpPr>
        <dsp:cNvPr id="0" name=""/>
        <dsp:cNvSpPr/>
      </dsp:nvSpPr>
      <dsp:spPr>
        <a:xfrm>
          <a:off x="4481078" y="4481815"/>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4B24042-4BDB-43F1-8624-5769977ECBC0}">
      <dsp:nvSpPr>
        <dsp:cNvPr id="0" name=""/>
        <dsp:cNvSpPr/>
      </dsp:nvSpPr>
      <dsp:spPr>
        <a:xfrm>
          <a:off x="4704386" y="3477768"/>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Maximum Self-Determination + Autonomy</a:t>
          </a:r>
        </a:p>
      </dsp:txBody>
      <dsp:txXfrm>
        <a:off x="5069583" y="3793706"/>
        <a:ext cx="1473288" cy="1274568"/>
      </dsp:txXfrm>
    </dsp:sp>
    <dsp:sp modelId="{8899358B-941D-4246-9A1F-84F31AA03ADC}">
      <dsp:nvSpPr>
        <dsp:cNvPr id="0" name=""/>
        <dsp:cNvSpPr/>
      </dsp:nvSpPr>
      <dsp:spPr>
        <a:xfrm>
          <a:off x="2440654" y="4673312"/>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ABFF8F4D-C589-490B-A212-40BB7CA1DDDE}">
      <dsp:nvSpPr>
        <dsp:cNvPr id="0" name=""/>
        <dsp:cNvSpPr/>
      </dsp:nvSpPr>
      <dsp:spPr>
        <a:xfrm>
          <a:off x="2683353" y="4651670"/>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0" kern="1200" spc="50" baseline="0" dirty="0">
              <a:solidFill>
                <a:schemeClr val="tx1"/>
              </a:solidFill>
              <a:latin typeface="+mn-lt"/>
              <a:ea typeface="Calibri" panose="020F0502020204030204" pitchFamily="34" charset="0"/>
              <a:cs typeface="Calibri" panose="020F0502020204030204" pitchFamily="34" charset="0"/>
            </a:rPr>
            <a:t>Decentering diagnosis from personhood</a:t>
          </a:r>
          <a:endParaRPr lang="en-US" sz="1700" kern="1200" dirty="0">
            <a:latin typeface="+mn-lt"/>
          </a:endParaRPr>
        </a:p>
      </dsp:txBody>
      <dsp:txXfrm>
        <a:off x="3048550" y="4967608"/>
        <a:ext cx="1473288" cy="1274568"/>
      </dsp:txXfrm>
    </dsp:sp>
    <dsp:sp modelId="{2BB6D32C-EA4D-4221-BC4D-4C2CCF415A21}">
      <dsp:nvSpPr>
        <dsp:cNvPr id="0" name=""/>
        <dsp:cNvSpPr/>
      </dsp:nvSpPr>
      <dsp:spPr>
        <a:xfrm>
          <a:off x="1237167" y="3039686"/>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CD1E200D-73DE-41B2-BC00-6F43371A6B6F}">
      <dsp:nvSpPr>
        <dsp:cNvPr id="0" name=""/>
        <dsp:cNvSpPr/>
      </dsp:nvSpPr>
      <dsp:spPr>
        <a:xfrm>
          <a:off x="652938" y="3479080"/>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0" kern="1200" spc="50" baseline="0" dirty="0">
              <a:solidFill>
                <a:schemeClr val="tx1"/>
              </a:solidFill>
              <a:latin typeface="+mn-lt"/>
              <a:ea typeface="Calibri" panose="020F0502020204030204" pitchFamily="34" charset="0"/>
              <a:cs typeface="Calibri" panose="020F0502020204030204" pitchFamily="34" charset="0"/>
            </a:rPr>
            <a:t>Uncoupling symptoms from totalizing self-concept</a:t>
          </a:r>
          <a:endParaRPr lang="en-US" sz="1700" kern="1200" dirty="0">
            <a:latin typeface="+mn-lt"/>
          </a:endParaRPr>
        </a:p>
      </dsp:txBody>
      <dsp:txXfrm>
        <a:off x="1018135" y="3795018"/>
        <a:ext cx="1473288" cy="1274568"/>
      </dsp:txXfrm>
    </dsp:sp>
    <dsp:sp modelId="{63B9A0CC-2606-4A64-97DD-62211BFB96B5}">
      <dsp:nvSpPr>
        <dsp:cNvPr id="0" name=""/>
        <dsp:cNvSpPr/>
      </dsp:nvSpPr>
      <dsp:spPr>
        <a:xfrm>
          <a:off x="652938" y="1169967"/>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Internal integration + self-regulation</a:t>
          </a:r>
        </a:p>
      </dsp:txBody>
      <dsp:txXfrm>
        <a:off x="1018135" y="1485905"/>
        <a:ext cx="1473288" cy="127456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CDA7B-4855-42C2-91A8-C38C03C407CD}">
      <dsp:nvSpPr>
        <dsp:cNvPr id="0" name=""/>
        <dsp:cNvSpPr/>
      </dsp:nvSpPr>
      <dsp:spPr>
        <a:xfrm>
          <a:off x="3089495" y="2115648"/>
          <a:ext cx="2689080" cy="2326163"/>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n-lt"/>
              <a:ea typeface="Calibri" panose="020F0502020204030204" pitchFamily="34" charset="0"/>
              <a:cs typeface="Calibri" panose="020F0502020204030204" pitchFamily="34" charset="0"/>
            </a:rPr>
            <a:t>Primacy of therapeutic relationship and embodied trust-building</a:t>
          </a:r>
          <a:endParaRPr lang="en-US" sz="2000" kern="1200" dirty="0">
            <a:latin typeface="+mn-lt"/>
          </a:endParaRPr>
        </a:p>
      </dsp:txBody>
      <dsp:txXfrm>
        <a:off x="3535113" y="2501126"/>
        <a:ext cx="1797844" cy="1555207"/>
      </dsp:txXfrm>
    </dsp:sp>
    <dsp:sp modelId="{2A05977B-D956-4A0E-B1C9-761263CDF068}">
      <dsp:nvSpPr>
        <dsp:cNvPr id="0" name=""/>
        <dsp:cNvSpPr/>
      </dsp:nvSpPr>
      <dsp:spPr>
        <a:xfrm>
          <a:off x="4773376" y="1002735"/>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A7B3049A-D309-4286-8B0D-3D03E29C20B4}">
      <dsp:nvSpPr>
        <dsp:cNvPr id="0" name=""/>
        <dsp:cNvSpPr/>
      </dsp:nvSpPr>
      <dsp:spPr>
        <a:xfrm>
          <a:off x="3337198" y="0"/>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Early detection</a:t>
          </a:r>
        </a:p>
      </dsp:txBody>
      <dsp:txXfrm>
        <a:off x="3702395" y="315938"/>
        <a:ext cx="1473288" cy="1274568"/>
      </dsp:txXfrm>
    </dsp:sp>
    <dsp:sp modelId="{8899358B-941D-4246-9A1F-84F31AA03ADC}">
      <dsp:nvSpPr>
        <dsp:cNvPr id="0" name=""/>
        <dsp:cNvSpPr/>
      </dsp:nvSpPr>
      <dsp:spPr>
        <a:xfrm>
          <a:off x="5957472" y="2637018"/>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BEEEFD89-8DED-4E37-9BC2-0D836A742156}">
      <dsp:nvSpPr>
        <dsp:cNvPr id="0" name=""/>
        <dsp:cNvSpPr/>
      </dsp:nvSpPr>
      <dsp:spPr>
        <a:xfrm>
          <a:off x="5358231" y="1172591"/>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Collaboration with treatment team</a:t>
          </a:r>
        </a:p>
      </dsp:txBody>
      <dsp:txXfrm>
        <a:off x="5723428" y="1488529"/>
        <a:ext cx="1473288" cy="1274568"/>
      </dsp:txXfrm>
    </dsp:sp>
    <dsp:sp modelId="{2BB6D32C-EA4D-4221-BC4D-4C2CCF415A21}">
      <dsp:nvSpPr>
        <dsp:cNvPr id="0" name=""/>
        <dsp:cNvSpPr/>
      </dsp:nvSpPr>
      <dsp:spPr>
        <a:xfrm>
          <a:off x="5134923" y="4481816"/>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44B7B6F-8D52-4332-9E89-B2ABFA3EEDE9}">
      <dsp:nvSpPr>
        <dsp:cNvPr id="0" name=""/>
        <dsp:cNvSpPr/>
      </dsp:nvSpPr>
      <dsp:spPr>
        <a:xfrm>
          <a:off x="5358231" y="3477768"/>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Aiming toward diagnostic specificity</a:t>
          </a:r>
        </a:p>
      </dsp:txBody>
      <dsp:txXfrm>
        <a:off x="5723428" y="3793706"/>
        <a:ext cx="1473288" cy="1274568"/>
      </dsp:txXfrm>
    </dsp:sp>
    <dsp:sp modelId="{B1C320C2-514A-46FA-84C5-D703EFD12E60}">
      <dsp:nvSpPr>
        <dsp:cNvPr id="0" name=""/>
        <dsp:cNvSpPr/>
      </dsp:nvSpPr>
      <dsp:spPr>
        <a:xfrm>
          <a:off x="3094499" y="4673313"/>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0D24C5BE-D2B1-4269-8307-D1D99563EEDA}">
      <dsp:nvSpPr>
        <dsp:cNvPr id="0" name=""/>
        <dsp:cNvSpPr/>
      </dsp:nvSpPr>
      <dsp:spPr>
        <a:xfrm>
          <a:off x="3337198" y="4651671"/>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Attending to fluctuations in insight and/or dysregulation</a:t>
          </a:r>
        </a:p>
      </dsp:txBody>
      <dsp:txXfrm>
        <a:off x="3702395" y="4967609"/>
        <a:ext cx="1473288" cy="1274568"/>
      </dsp:txXfrm>
    </dsp:sp>
    <dsp:sp modelId="{61916793-E9B6-44C2-8F76-3E91D4B5A4D9}">
      <dsp:nvSpPr>
        <dsp:cNvPr id="0" name=""/>
        <dsp:cNvSpPr/>
      </dsp:nvSpPr>
      <dsp:spPr>
        <a:xfrm>
          <a:off x="1891012" y="3039686"/>
          <a:ext cx="1014582" cy="874196"/>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643B9E10-23EC-4242-AEAE-DCF1E7D133FC}">
      <dsp:nvSpPr>
        <dsp:cNvPr id="0" name=""/>
        <dsp:cNvSpPr/>
      </dsp:nvSpPr>
      <dsp:spPr>
        <a:xfrm>
          <a:off x="1306782" y="3479080"/>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Social Integration + Connection</a:t>
          </a:r>
        </a:p>
      </dsp:txBody>
      <dsp:txXfrm>
        <a:off x="1671979" y="3795018"/>
        <a:ext cx="1473288" cy="1274568"/>
      </dsp:txXfrm>
    </dsp:sp>
    <dsp:sp modelId="{CAF53963-3181-4DD4-9751-F788F6BCBC91}">
      <dsp:nvSpPr>
        <dsp:cNvPr id="0" name=""/>
        <dsp:cNvSpPr/>
      </dsp:nvSpPr>
      <dsp:spPr>
        <a:xfrm>
          <a:off x="1306782" y="1169967"/>
          <a:ext cx="2203682" cy="1906444"/>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a:t>Integrated treatment modalities</a:t>
          </a:r>
          <a:endParaRPr lang="en-US" sz="1800" kern="1200" dirty="0"/>
        </a:p>
      </dsp:txBody>
      <dsp:txXfrm>
        <a:off x="1671979" y="1485905"/>
        <a:ext cx="1473288" cy="12745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8B759-8F7C-4945-BA55-768D417FB5F8}">
      <dsp:nvSpPr>
        <dsp:cNvPr id="0" name=""/>
        <dsp:cNvSpPr/>
      </dsp:nvSpPr>
      <dsp:spPr>
        <a:xfrm>
          <a:off x="402348" y="414029"/>
          <a:ext cx="6914276" cy="1469921"/>
        </a:xfrm>
        <a:prstGeom prst="rect">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27"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     Subject Management / Carceral    </a:t>
          </a:r>
        </a:p>
        <a:p>
          <a:pPr marL="0" lvl="0" indent="0" algn="l" defTabSz="1244600">
            <a:lnSpc>
              <a:spcPct val="90000"/>
            </a:lnSpc>
            <a:spcBef>
              <a:spcPct val="0"/>
            </a:spcBef>
            <a:spcAft>
              <a:spcPct val="35000"/>
            </a:spcAft>
            <a:buNone/>
          </a:pPr>
          <a:r>
            <a:rPr lang="en-US" sz="2800" kern="1200" dirty="0"/>
            <a:t>     Response</a:t>
          </a:r>
        </a:p>
      </dsp:txBody>
      <dsp:txXfrm>
        <a:off x="402348" y="414029"/>
        <a:ext cx="6914276" cy="1469921"/>
      </dsp:txXfrm>
    </dsp:sp>
    <dsp:sp modelId="{0CE853D5-4AAE-42BA-B375-1D0DF024768B}">
      <dsp:nvSpPr>
        <dsp:cNvPr id="0" name=""/>
        <dsp:cNvSpPr/>
      </dsp:nvSpPr>
      <dsp:spPr>
        <a:xfrm>
          <a:off x="0" y="331477"/>
          <a:ext cx="1578885" cy="154341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000" b="-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FFB4FF-85E3-4D01-AF53-0EEB49429E60}">
      <dsp:nvSpPr>
        <dsp:cNvPr id="0" name=""/>
        <dsp:cNvSpPr/>
      </dsp:nvSpPr>
      <dsp:spPr>
        <a:xfrm>
          <a:off x="390142" y="2264497"/>
          <a:ext cx="6938689" cy="1469921"/>
        </a:xfrm>
        <a:prstGeom prst="rect">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27"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     Symptom Mitigation / Biomedical  </a:t>
          </a:r>
        </a:p>
        <a:p>
          <a:pPr marL="0" lvl="0" indent="0" algn="l" defTabSz="1244600">
            <a:lnSpc>
              <a:spcPct val="90000"/>
            </a:lnSpc>
            <a:spcBef>
              <a:spcPct val="0"/>
            </a:spcBef>
            <a:spcAft>
              <a:spcPct val="35000"/>
            </a:spcAft>
            <a:buNone/>
          </a:pPr>
          <a:r>
            <a:rPr lang="en-US" sz="2800" kern="1200"/>
            <a:t>     Response</a:t>
          </a:r>
        </a:p>
      </dsp:txBody>
      <dsp:txXfrm>
        <a:off x="390142" y="2264497"/>
        <a:ext cx="6938689" cy="1469921"/>
      </dsp:txXfrm>
    </dsp:sp>
    <dsp:sp modelId="{5D22BDD2-7A55-441E-BBB3-FA11BBB60C19}">
      <dsp:nvSpPr>
        <dsp:cNvPr id="0" name=""/>
        <dsp:cNvSpPr/>
      </dsp:nvSpPr>
      <dsp:spPr>
        <a:xfrm>
          <a:off x="0" y="2239592"/>
          <a:ext cx="1561084" cy="15434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73EE0E-12CC-416E-B94B-09CEE90E39D0}">
      <dsp:nvSpPr>
        <dsp:cNvPr id="0" name=""/>
        <dsp:cNvSpPr/>
      </dsp:nvSpPr>
      <dsp:spPr>
        <a:xfrm>
          <a:off x="375584" y="4114965"/>
          <a:ext cx="6967805" cy="1469921"/>
        </a:xfrm>
        <a:prstGeom prst="rect">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27"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     Symptom Integration / Community-  </a:t>
          </a:r>
        </a:p>
        <a:p>
          <a:pPr marL="0" lvl="0" indent="0" algn="l" defTabSz="1244600">
            <a:lnSpc>
              <a:spcPct val="90000"/>
            </a:lnSpc>
            <a:spcBef>
              <a:spcPct val="0"/>
            </a:spcBef>
            <a:spcAft>
              <a:spcPct val="35000"/>
            </a:spcAft>
            <a:buNone/>
          </a:pPr>
          <a:r>
            <a:rPr lang="en-US" sz="2800" kern="1200"/>
            <a:t>     and Person-Centered Response</a:t>
          </a:r>
        </a:p>
      </dsp:txBody>
      <dsp:txXfrm>
        <a:off x="375584" y="4114965"/>
        <a:ext cx="6967805" cy="1469921"/>
      </dsp:txXfrm>
    </dsp:sp>
    <dsp:sp modelId="{5D24C0FB-0189-47AC-95D6-FDB4DAD1E61F}">
      <dsp:nvSpPr>
        <dsp:cNvPr id="0" name=""/>
        <dsp:cNvSpPr/>
      </dsp:nvSpPr>
      <dsp:spPr>
        <a:xfrm>
          <a:off x="0" y="4118922"/>
          <a:ext cx="1586026" cy="154341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t="-1000" b="-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BD34F-6136-4745-8604-7FBDA779E67C}">
      <dsp:nvSpPr>
        <dsp:cNvPr id="0" name=""/>
        <dsp:cNvSpPr/>
      </dsp:nvSpPr>
      <dsp:spPr>
        <a:xfrm rot="5400000">
          <a:off x="-263817" y="265155"/>
          <a:ext cx="1758783" cy="1231148"/>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616911"/>
        <a:ext cx="1231148" cy="527635"/>
      </dsp:txXfrm>
    </dsp:sp>
    <dsp:sp modelId="{4F05C41E-4A93-45CB-9030-AB54F2E73D65}">
      <dsp:nvSpPr>
        <dsp:cNvPr id="0" name=""/>
        <dsp:cNvSpPr/>
      </dsp:nvSpPr>
      <dsp:spPr>
        <a:xfrm rot="5400000">
          <a:off x="4662800" y="-3430314"/>
          <a:ext cx="1143209" cy="800651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rPr>
            <a:t>Subduing/removing the “subject”</a:t>
          </a:r>
          <a:endParaRPr lang="en-US" sz="2000" kern="1200" spc="20" baseline="0" dirty="0">
            <a:latin typeface="+mn-lt"/>
          </a:endParaRPr>
        </a:p>
      </dsp:txBody>
      <dsp:txXfrm rot="-5400000">
        <a:off x="1231149" y="57144"/>
        <a:ext cx="7950706" cy="1031595"/>
      </dsp:txXfrm>
    </dsp:sp>
    <dsp:sp modelId="{87678613-3DFB-41BB-B60F-B5F126EE78F0}">
      <dsp:nvSpPr>
        <dsp:cNvPr id="0" name=""/>
        <dsp:cNvSpPr/>
      </dsp:nvSpPr>
      <dsp:spPr>
        <a:xfrm rot="5400000">
          <a:off x="-263817" y="1831428"/>
          <a:ext cx="1758783" cy="1231148"/>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2183184"/>
        <a:ext cx="1231148" cy="527635"/>
      </dsp:txXfrm>
    </dsp:sp>
    <dsp:sp modelId="{C50E0387-9C13-4101-ADF9-8441BC33CB2F}">
      <dsp:nvSpPr>
        <dsp:cNvPr id="0" name=""/>
        <dsp:cNvSpPr/>
      </dsp:nvSpPr>
      <dsp:spPr>
        <a:xfrm rot="5400000">
          <a:off x="4662800" y="-1864040"/>
          <a:ext cx="1143209" cy="800651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ea typeface="+mn-lt"/>
              <a:cs typeface="+mn-lt"/>
            </a:rPr>
            <a:t>Long-term institutionalization, isolation from society, fatalistic prognoses</a:t>
          </a:r>
          <a:endParaRPr lang="en-US" sz="2000" b="0" kern="1200" spc="20" baseline="0" dirty="0">
            <a:solidFill>
              <a:schemeClr val="accent2"/>
            </a:solidFill>
            <a:latin typeface="+mn-lt"/>
          </a:endParaRPr>
        </a:p>
      </dsp:txBody>
      <dsp:txXfrm rot="-5400000">
        <a:off x="1231149" y="1623418"/>
        <a:ext cx="7950706" cy="1031595"/>
      </dsp:txXfrm>
    </dsp:sp>
    <dsp:sp modelId="{3E2B80D4-B214-42B3-BB53-83D1D5026A48}">
      <dsp:nvSpPr>
        <dsp:cNvPr id="0" name=""/>
        <dsp:cNvSpPr/>
      </dsp:nvSpPr>
      <dsp:spPr>
        <a:xfrm rot="5400000">
          <a:off x="-263817" y="3397702"/>
          <a:ext cx="1758783" cy="123114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spc="20" baseline="0" dirty="0">
              <a:latin typeface="+mn-lt"/>
            </a:rPr>
            <a:t> </a:t>
          </a:r>
        </a:p>
      </dsp:txBody>
      <dsp:txXfrm rot="-5400000">
        <a:off x="1" y="3749458"/>
        <a:ext cx="1231148" cy="527635"/>
      </dsp:txXfrm>
    </dsp:sp>
    <dsp:sp modelId="{28D7BB55-A18D-447C-88B8-5347ABCE4898}">
      <dsp:nvSpPr>
        <dsp:cNvPr id="0" name=""/>
        <dsp:cNvSpPr/>
      </dsp:nvSpPr>
      <dsp:spPr>
        <a:xfrm rot="5400000">
          <a:off x="4662800" y="-297767"/>
          <a:ext cx="1143209" cy="800651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solidFill>
                <a:schemeClr val="accent2"/>
              </a:solidFill>
            </a:rPr>
            <a:t>“Revolving door” phenomenon post introduction of first-generation antipsychotics</a:t>
          </a:r>
          <a:endParaRPr lang="en-US" sz="2000" i="1" kern="1200" spc="20" baseline="0" dirty="0">
            <a:latin typeface="+mn-lt"/>
          </a:endParaRPr>
        </a:p>
      </dsp:txBody>
      <dsp:txXfrm rot="-5400000">
        <a:off x="1231149" y="3189691"/>
        <a:ext cx="7950706" cy="10315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1BD34F-6136-4745-8604-7FBDA779E67C}">
      <dsp:nvSpPr>
        <dsp:cNvPr id="0" name=""/>
        <dsp:cNvSpPr/>
      </dsp:nvSpPr>
      <dsp:spPr>
        <a:xfrm rot="5400000">
          <a:off x="-263817" y="265155"/>
          <a:ext cx="1758783" cy="1231148"/>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616911"/>
        <a:ext cx="1231148" cy="527635"/>
      </dsp:txXfrm>
    </dsp:sp>
    <dsp:sp modelId="{4F05C41E-4A93-45CB-9030-AB54F2E73D65}">
      <dsp:nvSpPr>
        <dsp:cNvPr id="0" name=""/>
        <dsp:cNvSpPr/>
      </dsp:nvSpPr>
      <dsp:spPr>
        <a:xfrm rot="5400000">
          <a:off x="4662800" y="-3430314"/>
          <a:ext cx="1143209" cy="800651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rPr>
            <a:t>Subduing/mitigating the symptoms to integrate client in society</a:t>
          </a:r>
          <a:endParaRPr lang="en-US" sz="2000" kern="1200" spc="20" baseline="0" dirty="0">
            <a:latin typeface="+mn-lt"/>
          </a:endParaRPr>
        </a:p>
      </dsp:txBody>
      <dsp:txXfrm rot="-5400000">
        <a:off x="1231149" y="57144"/>
        <a:ext cx="7950706" cy="1031595"/>
      </dsp:txXfrm>
    </dsp:sp>
    <dsp:sp modelId="{87678613-3DFB-41BB-B60F-B5F126EE78F0}">
      <dsp:nvSpPr>
        <dsp:cNvPr id="0" name=""/>
        <dsp:cNvSpPr/>
      </dsp:nvSpPr>
      <dsp:spPr>
        <a:xfrm rot="5400000">
          <a:off x="-263817" y="1831428"/>
          <a:ext cx="1758783" cy="1231148"/>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2183184"/>
        <a:ext cx="1231148" cy="527635"/>
      </dsp:txXfrm>
    </dsp:sp>
    <dsp:sp modelId="{C50E0387-9C13-4101-ADF9-8441BC33CB2F}">
      <dsp:nvSpPr>
        <dsp:cNvPr id="0" name=""/>
        <dsp:cNvSpPr/>
      </dsp:nvSpPr>
      <dsp:spPr>
        <a:xfrm rot="5400000">
          <a:off x="4662800" y="-1864040"/>
          <a:ext cx="1143209" cy="800651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ea typeface="+mn-lt"/>
              <a:cs typeface="+mn-lt"/>
            </a:rPr>
            <a:t>Outpatient medical model incorporating psychotropics, individual and group psychotherapy</a:t>
          </a:r>
          <a:endParaRPr lang="en-US" sz="2000" b="0" kern="1200" spc="20" baseline="0" dirty="0">
            <a:latin typeface="+mn-lt"/>
          </a:endParaRPr>
        </a:p>
      </dsp:txBody>
      <dsp:txXfrm rot="-5400000">
        <a:off x="1231149" y="1623418"/>
        <a:ext cx="7950706" cy="1031595"/>
      </dsp:txXfrm>
    </dsp:sp>
    <dsp:sp modelId="{3E2B80D4-B214-42B3-BB53-83D1D5026A48}">
      <dsp:nvSpPr>
        <dsp:cNvPr id="0" name=""/>
        <dsp:cNvSpPr/>
      </dsp:nvSpPr>
      <dsp:spPr>
        <a:xfrm rot="5400000">
          <a:off x="-263817" y="3397702"/>
          <a:ext cx="1758783" cy="1231148"/>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spc="20" baseline="0" dirty="0">
              <a:latin typeface="+mn-lt"/>
            </a:rPr>
            <a:t> </a:t>
          </a:r>
        </a:p>
      </dsp:txBody>
      <dsp:txXfrm rot="-5400000">
        <a:off x="1" y="3749458"/>
        <a:ext cx="1231148" cy="527635"/>
      </dsp:txXfrm>
    </dsp:sp>
    <dsp:sp modelId="{28D7BB55-A18D-447C-88B8-5347ABCE4898}">
      <dsp:nvSpPr>
        <dsp:cNvPr id="0" name=""/>
        <dsp:cNvSpPr/>
      </dsp:nvSpPr>
      <dsp:spPr>
        <a:xfrm rot="5400000">
          <a:off x="4662800" y="-297767"/>
          <a:ext cx="1143209" cy="8006513"/>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ea typeface="+mn-lt"/>
              <a:cs typeface="+mn-lt"/>
            </a:rPr>
            <a:t>Case management, occupational/vocational supports, wrap-around services</a:t>
          </a:r>
          <a:endParaRPr lang="en-US" sz="2000" i="1" kern="1200" spc="20" baseline="0" dirty="0">
            <a:latin typeface="+mn-lt"/>
          </a:endParaRPr>
        </a:p>
      </dsp:txBody>
      <dsp:txXfrm rot="-5400000">
        <a:off x="1231149" y="3189691"/>
        <a:ext cx="7950706" cy="10315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C3D43-F532-4F6B-B71A-AAFA8CAE2533}">
      <dsp:nvSpPr>
        <dsp:cNvPr id="0" name=""/>
        <dsp:cNvSpPr/>
      </dsp:nvSpPr>
      <dsp:spPr>
        <a:xfrm rot="5400000">
          <a:off x="-199460" y="205313"/>
          <a:ext cx="1329735" cy="930815"/>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dirty="0">
            <a:latin typeface="+mn-lt"/>
          </a:endParaRPr>
        </a:p>
      </dsp:txBody>
      <dsp:txXfrm rot="-5400000">
        <a:off x="1" y="471261"/>
        <a:ext cx="930815" cy="398920"/>
      </dsp:txXfrm>
    </dsp:sp>
    <dsp:sp modelId="{64F30F35-EF30-4910-B964-B3315450F27B}">
      <dsp:nvSpPr>
        <dsp:cNvPr id="0" name=""/>
        <dsp:cNvSpPr/>
      </dsp:nvSpPr>
      <dsp:spPr>
        <a:xfrm rot="5400000">
          <a:off x="4652074" y="-3715406"/>
          <a:ext cx="864328" cy="830684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ea typeface="+mn-lt"/>
              <a:cs typeface="+mn-lt"/>
            </a:rPr>
            <a:t>Integration into person’s self-experience, integration within community</a:t>
          </a:r>
          <a:endParaRPr lang="en-US" sz="2000" b="0" kern="1200" spc="20" baseline="0" dirty="0">
            <a:latin typeface="+mn-lt"/>
          </a:endParaRPr>
        </a:p>
      </dsp:txBody>
      <dsp:txXfrm rot="-5400000">
        <a:off x="930816" y="48045"/>
        <a:ext cx="8264653" cy="779942"/>
      </dsp:txXfrm>
    </dsp:sp>
    <dsp:sp modelId="{B11BD34F-6136-4745-8604-7FBDA779E67C}">
      <dsp:nvSpPr>
        <dsp:cNvPr id="0" name=""/>
        <dsp:cNvSpPr/>
      </dsp:nvSpPr>
      <dsp:spPr>
        <a:xfrm rot="5400000">
          <a:off x="-199460" y="1389501"/>
          <a:ext cx="1329735" cy="930815"/>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1655449"/>
        <a:ext cx="930815" cy="398920"/>
      </dsp:txXfrm>
    </dsp:sp>
    <dsp:sp modelId="{4F05C41E-4A93-45CB-9030-AB54F2E73D65}">
      <dsp:nvSpPr>
        <dsp:cNvPr id="0" name=""/>
        <dsp:cNvSpPr/>
      </dsp:nvSpPr>
      <dsp:spPr>
        <a:xfrm rot="5400000">
          <a:off x="4652074" y="-2531218"/>
          <a:ext cx="864328" cy="830684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err="1">
              <a:solidFill>
                <a:schemeClr val="accent2">
                  <a:lumMod val="75000"/>
                </a:schemeClr>
              </a:solidFill>
              <a:ea typeface="+mn-lt"/>
              <a:cs typeface="+mn-lt"/>
            </a:rPr>
            <a:t>Depathologizing</a:t>
          </a:r>
          <a:r>
            <a:rPr lang="en-US" sz="2000" b="0" kern="1200" spc="50" dirty="0">
              <a:solidFill>
                <a:schemeClr val="accent2">
                  <a:lumMod val="75000"/>
                </a:schemeClr>
              </a:solidFill>
              <a:ea typeface="+mn-lt"/>
              <a:cs typeface="+mn-lt"/>
            </a:rPr>
            <a:t> of non-consensus realities/perceptual experiences and their interpretations</a:t>
          </a:r>
          <a:endParaRPr lang="en-US" sz="2000" kern="1200" spc="20" baseline="0" dirty="0">
            <a:latin typeface="+mn-lt"/>
          </a:endParaRPr>
        </a:p>
      </dsp:txBody>
      <dsp:txXfrm rot="-5400000">
        <a:off x="930816" y="1232233"/>
        <a:ext cx="8264653" cy="779942"/>
      </dsp:txXfrm>
    </dsp:sp>
    <dsp:sp modelId="{87678613-3DFB-41BB-B60F-B5F126EE78F0}">
      <dsp:nvSpPr>
        <dsp:cNvPr id="0" name=""/>
        <dsp:cNvSpPr/>
      </dsp:nvSpPr>
      <dsp:spPr>
        <a:xfrm rot="5400000">
          <a:off x="-199460" y="2573689"/>
          <a:ext cx="1329735" cy="930815"/>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2839637"/>
        <a:ext cx="930815" cy="398920"/>
      </dsp:txXfrm>
    </dsp:sp>
    <dsp:sp modelId="{C50E0387-9C13-4101-ADF9-8441BC33CB2F}">
      <dsp:nvSpPr>
        <dsp:cNvPr id="0" name=""/>
        <dsp:cNvSpPr/>
      </dsp:nvSpPr>
      <dsp:spPr>
        <a:xfrm rot="5400000">
          <a:off x="4652074" y="-1347030"/>
          <a:ext cx="864328" cy="830684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ea typeface="+mn-lt"/>
              <a:cs typeface="+mn-lt"/>
            </a:rPr>
            <a:t>Milieu settings, peer- and community-based support, case management, occupational/vocational supports, wrap-around services</a:t>
          </a:r>
          <a:endParaRPr lang="en-US" sz="2000" b="0" kern="1200" spc="20" baseline="0" dirty="0">
            <a:latin typeface="+mn-lt"/>
          </a:endParaRPr>
        </a:p>
      </dsp:txBody>
      <dsp:txXfrm rot="-5400000">
        <a:off x="930816" y="2416421"/>
        <a:ext cx="8264653" cy="779942"/>
      </dsp:txXfrm>
    </dsp:sp>
    <dsp:sp modelId="{3E2B80D4-B214-42B3-BB53-83D1D5026A48}">
      <dsp:nvSpPr>
        <dsp:cNvPr id="0" name=""/>
        <dsp:cNvSpPr/>
      </dsp:nvSpPr>
      <dsp:spPr>
        <a:xfrm rot="5400000">
          <a:off x="-199460" y="3757877"/>
          <a:ext cx="1329735" cy="930815"/>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spc="20" baseline="0" dirty="0">
              <a:latin typeface="+mn-lt"/>
            </a:rPr>
            <a:t> </a:t>
          </a:r>
        </a:p>
      </dsp:txBody>
      <dsp:txXfrm rot="-5400000">
        <a:off x="1" y="4023825"/>
        <a:ext cx="930815" cy="398920"/>
      </dsp:txXfrm>
    </dsp:sp>
    <dsp:sp modelId="{28D7BB55-A18D-447C-88B8-5347ABCE4898}">
      <dsp:nvSpPr>
        <dsp:cNvPr id="0" name=""/>
        <dsp:cNvSpPr/>
      </dsp:nvSpPr>
      <dsp:spPr>
        <a:xfrm rot="5400000">
          <a:off x="4652074" y="-162842"/>
          <a:ext cx="864328" cy="8306846"/>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50" dirty="0">
              <a:solidFill>
                <a:schemeClr val="accent2">
                  <a:lumMod val="75000"/>
                </a:schemeClr>
              </a:solidFill>
            </a:rPr>
            <a:t>Open Dialogue Approach, Hearing Voices Network, Wildflower Alliance</a:t>
          </a:r>
          <a:endParaRPr lang="en-US" sz="2000" i="1" kern="1200" spc="20" baseline="0" dirty="0">
            <a:latin typeface="+mn-lt"/>
          </a:endParaRPr>
        </a:p>
      </dsp:txBody>
      <dsp:txXfrm rot="-5400000">
        <a:off x="930816" y="3600609"/>
        <a:ext cx="8264653" cy="7799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8B759-8F7C-4945-BA55-768D417FB5F8}">
      <dsp:nvSpPr>
        <dsp:cNvPr id="0" name=""/>
        <dsp:cNvSpPr/>
      </dsp:nvSpPr>
      <dsp:spPr>
        <a:xfrm>
          <a:off x="402348" y="414029"/>
          <a:ext cx="6914276" cy="1469921"/>
        </a:xfrm>
        <a:prstGeom prst="rect">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27"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     Subject Management / Carceral    </a:t>
          </a:r>
        </a:p>
        <a:p>
          <a:pPr marL="0" lvl="0" indent="0" algn="l" defTabSz="1244600">
            <a:lnSpc>
              <a:spcPct val="90000"/>
            </a:lnSpc>
            <a:spcBef>
              <a:spcPct val="0"/>
            </a:spcBef>
            <a:spcAft>
              <a:spcPct val="35000"/>
            </a:spcAft>
            <a:buNone/>
          </a:pPr>
          <a:r>
            <a:rPr lang="en-US" sz="2800" kern="1200" dirty="0"/>
            <a:t>     Response</a:t>
          </a:r>
        </a:p>
      </dsp:txBody>
      <dsp:txXfrm>
        <a:off x="402348" y="414029"/>
        <a:ext cx="6914276" cy="1469921"/>
      </dsp:txXfrm>
    </dsp:sp>
    <dsp:sp modelId="{0CE853D5-4AAE-42BA-B375-1D0DF024768B}">
      <dsp:nvSpPr>
        <dsp:cNvPr id="0" name=""/>
        <dsp:cNvSpPr/>
      </dsp:nvSpPr>
      <dsp:spPr>
        <a:xfrm>
          <a:off x="0" y="331477"/>
          <a:ext cx="1578885" cy="154341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t="-1000" b="-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FFB4FF-85E3-4D01-AF53-0EEB49429E60}">
      <dsp:nvSpPr>
        <dsp:cNvPr id="0" name=""/>
        <dsp:cNvSpPr/>
      </dsp:nvSpPr>
      <dsp:spPr>
        <a:xfrm>
          <a:off x="390142" y="2264497"/>
          <a:ext cx="6938689" cy="1469921"/>
        </a:xfrm>
        <a:prstGeom prst="rect">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27"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     Symptom Mitigation / Biomedical  </a:t>
          </a:r>
        </a:p>
        <a:p>
          <a:pPr marL="0" lvl="0" indent="0" algn="l" defTabSz="1244600">
            <a:lnSpc>
              <a:spcPct val="90000"/>
            </a:lnSpc>
            <a:spcBef>
              <a:spcPct val="0"/>
            </a:spcBef>
            <a:spcAft>
              <a:spcPct val="35000"/>
            </a:spcAft>
            <a:buNone/>
          </a:pPr>
          <a:r>
            <a:rPr lang="en-US" sz="2800" kern="1200"/>
            <a:t>     Response</a:t>
          </a:r>
        </a:p>
      </dsp:txBody>
      <dsp:txXfrm>
        <a:off x="390142" y="2264497"/>
        <a:ext cx="6938689" cy="1469921"/>
      </dsp:txXfrm>
    </dsp:sp>
    <dsp:sp modelId="{5D22BDD2-7A55-441E-BBB3-FA11BBB60C19}">
      <dsp:nvSpPr>
        <dsp:cNvPr id="0" name=""/>
        <dsp:cNvSpPr/>
      </dsp:nvSpPr>
      <dsp:spPr>
        <a:xfrm>
          <a:off x="0" y="2239592"/>
          <a:ext cx="1561084" cy="154341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C73EE0E-12CC-416E-B94B-09CEE90E39D0}">
      <dsp:nvSpPr>
        <dsp:cNvPr id="0" name=""/>
        <dsp:cNvSpPr/>
      </dsp:nvSpPr>
      <dsp:spPr>
        <a:xfrm>
          <a:off x="375584" y="4114965"/>
          <a:ext cx="6967805" cy="1469921"/>
        </a:xfrm>
        <a:prstGeom prst="rect">
          <a:avLst/>
        </a:prstGeom>
        <a:solidFill>
          <a:schemeClr val="lt1">
            <a:alpha val="4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95627"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     Symptom Integration / Community-  </a:t>
          </a:r>
        </a:p>
        <a:p>
          <a:pPr marL="0" lvl="0" indent="0" algn="l" defTabSz="1244600">
            <a:lnSpc>
              <a:spcPct val="90000"/>
            </a:lnSpc>
            <a:spcBef>
              <a:spcPct val="0"/>
            </a:spcBef>
            <a:spcAft>
              <a:spcPct val="35000"/>
            </a:spcAft>
            <a:buNone/>
          </a:pPr>
          <a:r>
            <a:rPr lang="en-US" sz="2800" kern="1200"/>
            <a:t>     and Person-Centered Response</a:t>
          </a:r>
        </a:p>
      </dsp:txBody>
      <dsp:txXfrm>
        <a:off x="375584" y="4114965"/>
        <a:ext cx="6967805" cy="1469921"/>
      </dsp:txXfrm>
    </dsp:sp>
    <dsp:sp modelId="{5D24C0FB-0189-47AC-95D6-FDB4DAD1E61F}">
      <dsp:nvSpPr>
        <dsp:cNvPr id="0" name=""/>
        <dsp:cNvSpPr/>
      </dsp:nvSpPr>
      <dsp:spPr>
        <a:xfrm>
          <a:off x="0" y="4118922"/>
          <a:ext cx="1586026" cy="154341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t="-1000" b="-1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AC6B8-B014-43CE-B5A5-BD9C5C4B14A1}">
      <dsp:nvSpPr>
        <dsp:cNvPr id="0" name=""/>
        <dsp:cNvSpPr/>
      </dsp:nvSpPr>
      <dsp:spPr>
        <a:xfrm rot="5400000">
          <a:off x="-115486" y="120619"/>
          <a:ext cx="769909" cy="538936"/>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dirty="0"/>
            <a:t> </a:t>
          </a:r>
          <a:endParaRPr lang="en-US" sz="2000" kern="1200" dirty="0">
            <a:latin typeface="+mn-lt"/>
          </a:endParaRPr>
        </a:p>
      </dsp:txBody>
      <dsp:txXfrm rot="-5400000">
        <a:off x="1" y="274600"/>
        <a:ext cx="538936" cy="230973"/>
      </dsp:txXfrm>
    </dsp:sp>
    <dsp:sp modelId="{26C9FF86-2433-468C-8959-783E6D3D4BFF}">
      <dsp:nvSpPr>
        <dsp:cNvPr id="0" name=""/>
        <dsp:cNvSpPr/>
      </dsp:nvSpPr>
      <dsp:spPr>
        <a:xfrm rot="5400000">
          <a:off x="4638078" y="-4075212"/>
          <a:ext cx="500441"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b="0" kern="1200" spc="20" baseline="0" dirty="0">
              <a:latin typeface="+mn-lt"/>
            </a:rPr>
            <a:t>Compounding the power differential in the clinical encounter</a:t>
          </a:r>
        </a:p>
      </dsp:txBody>
      <dsp:txXfrm rot="-5400000">
        <a:off x="538936" y="48360"/>
        <a:ext cx="8674295" cy="451581"/>
      </dsp:txXfrm>
    </dsp:sp>
    <dsp:sp modelId="{B11BD34F-6136-4745-8604-7FBDA779E67C}">
      <dsp:nvSpPr>
        <dsp:cNvPr id="0" name=""/>
        <dsp:cNvSpPr/>
      </dsp:nvSpPr>
      <dsp:spPr>
        <a:xfrm rot="5400000">
          <a:off x="-115486" y="806257"/>
          <a:ext cx="769909" cy="538936"/>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960238"/>
        <a:ext cx="538936" cy="230973"/>
      </dsp:txXfrm>
    </dsp:sp>
    <dsp:sp modelId="{4F05C41E-4A93-45CB-9030-AB54F2E73D65}">
      <dsp:nvSpPr>
        <dsp:cNvPr id="0" name=""/>
        <dsp:cNvSpPr/>
      </dsp:nvSpPr>
      <dsp:spPr>
        <a:xfrm rot="5400000">
          <a:off x="4638078" y="-3408370"/>
          <a:ext cx="500441"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t>Consider the </a:t>
          </a:r>
          <a:r>
            <a:rPr lang="en-US" sz="2000" kern="1200" spc="20" baseline="0" dirty="0" err="1"/>
            <a:t>intrasubjective</a:t>
          </a:r>
          <a:r>
            <a:rPr lang="en-US" sz="2000" kern="1200" spc="20" baseline="0" dirty="0"/>
            <a:t> space and intersectional identities </a:t>
          </a:r>
          <a:endParaRPr lang="en-US" sz="2000" kern="1200" spc="20" baseline="0" dirty="0">
            <a:latin typeface="+mn-lt"/>
          </a:endParaRPr>
        </a:p>
      </dsp:txBody>
      <dsp:txXfrm rot="-5400000">
        <a:off x="538936" y="715202"/>
        <a:ext cx="8674295" cy="451581"/>
      </dsp:txXfrm>
    </dsp:sp>
    <dsp:sp modelId="{87678613-3DFB-41BB-B60F-B5F126EE78F0}">
      <dsp:nvSpPr>
        <dsp:cNvPr id="0" name=""/>
        <dsp:cNvSpPr/>
      </dsp:nvSpPr>
      <dsp:spPr>
        <a:xfrm rot="5400000">
          <a:off x="-115486" y="1491896"/>
          <a:ext cx="769909" cy="538936"/>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1645877"/>
        <a:ext cx="538936" cy="230973"/>
      </dsp:txXfrm>
    </dsp:sp>
    <dsp:sp modelId="{C50E0387-9C13-4101-ADF9-8441BC33CB2F}">
      <dsp:nvSpPr>
        <dsp:cNvPr id="0" name=""/>
        <dsp:cNvSpPr/>
      </dsp:nvSpPr>
      <dsp:spPr>
        <a:xfrm rot="5400000">
          <a:off x="4638078" y="-2722732"/>
          <a:ext cx="500441"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t>Consider the role of interpretation and analysis and conceptualization</a:t>
          </a:r>
          <a:endParaRPr lang="en-US" sz="2000" b="0" kern="1200" spc="20" baseline="0" dirty="0">
            <a:latin typeface="+mn-lt"/>
          </a:endParaRPr>
        </a:p>
      </dsp:txBody>
      <dsp:txXfrm rot="-5400000">
        <a:off x="538936" y="1400840"/>
        <a:ext cx="8674295" cy="451581"/>
      </dsp:txXfrm>
    </dsp:sp>
    <dsp:sp modelId="{3E2B80D4-B214-42B3-BB53-83D1D5026A48}">
      <dsp:nvSpPr>
        <dsp:cNvPr id="0" name=""/>
        <dsp:cNvSpPr/>
      </dsp:nvSpPr>
      <dsp:spPr>
        <a:xfrm rot="5400000">
          <a:off x="-115486" y="2177534"/>
          <a:ext cx="769909" cy="538936"/>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spc="20" baseline="0" dirty="0">
              <a:latin typeface="+mn-lt"/>
            </a:rPr>
            <a:t> </a:t>
          </a:r>
        </a:p>
      </dsp:txBody>
      <dsp:txXfrm rot="-5400000">
        <a:off x="1" y="2331515"/>
        <a:ext cx="538936" cy="230973"/>
      </dsp:txXfrm>
    </dsp:sp>
    <dsp:sp modelId="{28D7BB55-A18D-447C-88B8-5347ABCE4898}">
      <dsp:nvSpPr>
        <dsp:cNvPr id="0" name=""/>
        <dsp:cNvSpPr/>
      </dsp:nvSpPr>
      <dsp:spPr>
        <a:xfrm rot="5400000">
          <a:off x="4637947" y="-2036962"/>
          <a:ext cx="500704"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t>Range in meanings/definitions/narratives/etiological beliefs or assumptions</a:t>
          </a:r>
          <a:endParaRPr lang="en-US" sz="2000" i="1" kern="1200" spc="20" baseline="0" dirty="0">
            <a:latin typeface="+mn-lt"/>
          </a:endParaRPr>
        </a:p>
      </dsp:txBody>
      <dsp:txXfrm rot="-5400000">
        <a:off x="538937" y="2086490"/>
        <a:ext cx="8674283" cy="451820"/>
      </dsp:txXfrm>
    </dsp:sp>
    <dsp:sp modelId="{E1CD3448-DCCC-47C8-949A-C22B6F5A7DFC}">
      <dsp:nvSpPr>
        <dsp:cNvPr id="0" name=""/>
        <dsp:cNvSpPr/>
      </dsp:nvSpPr>
      <dsp:spPr>
        <a:xfrm rot="5400000">
          <a:off x="-115486" y="2863172"/>
          <a:ext cx="769909" cy="538936"/>
        </a:xfrm>
        <a:prstGeom prst="chevron">
          <a:avLst/>
        </a:prstGeom>
        <a:solidFill>
          <a:schemeClr val="accent1">
            <a:lumMod val="20000"/>
            <a:lumOff val="8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dirty="0">
            <a:latin typeface="+mn-lt"/>
          </a:endParaRPr>
        </a:p>
      </dsp:txBody>
      <dsp:txXfrm rot="-5400000">
        <a:off x="1" y="3017153"/>
        <a:ext cx="538936" cy="230973"/>
      </dsp:txXfrm>
    </dsp:sp>
    <dsp:sp modelId="{F805FDD4-A9FB-4C4A-A0C6-6DA18A62CAA8}">
      <dsp:nvSpPr>
        <dsp:cNvPr id="0" name=""/>
        <dsp:cNvSpPr/>
      </dsp:nvSpPr>
      <dsp:spPr>
        <a:xfrm rot="5400000">
          <a:off x="4638078" y="-1351455"/>
          <a:ext cx="500441"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t>Range in what is “reasonable” belief/perception vs disordered perception </a:t>
          </a:r>
          <a:endParaRPr lang="en-US" sz="2000" kern="1200" spc="20" baseline="0" dirty="0">
            <a:latin typeface="+mn-lt"/>
          </a:endParaRPr>
        </a:p>
      </dsp:txBody>
      <dsp:txXfrm rot="-5400000">
        <a:off x="538936" y="2772117"/>
        <a:ext cx="8674295" cy="451581"/>
      </dsp:txXfrm>
    </dsp:sp>
    <dsp:sp modelId="{97E62C2F-8674-44EC-801F-F616F32CC8F5}">
      <dsp:nvSpPr>
        <dsp:cNvPr id="0" name=""/>
        <dsp:cNvSpPr/>
      </dsp:nvSpPr>
      <dsp:spPr>
        <a:xfrm rot="5400000">
          <a:off x="-115486" y="3548811"/>
          <a:ext cx="769909" cy="538936"/>
        </a:xfrm>
        <a:prstGeom prst="chevron">
          <a:avLst/>
        </a:prstGeom>
        <a:solidFill>
          <a:srgbClr val="EF673D"/>
        </a:solid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3702792"/>
        <a:ext cx="538936" cy="230973"/>
      </dsp:txXfrm>
    </dsp:sp>
    <dsp:sp modelId="{028262AD-D96C-4792-A3F3-6BBD0B487560}">
      <dsp:nvSpPr>
        <dsp:cNvPr id="0" name=""/>
        <dsp:cNvSpPr/>
      </dsp:nvSpPr>
      <dsp:spPr>
        <a:xfrm rot="5400000">
          <a:off x="4638078" y="-665816"/>
          <a:ext cx="500441"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t>Diversity in </a:t>
          </a:r>
          <a:r>
            <a:rPr lang="en-US" sz="2000" kern="1200" spc="20" baseline="0" dirty="0" err="1"/>
            <a:t>languaging</a:t>
          </a:r>
          <a:r>
            <a:rPr lang="en-US" sz="2000" kern="1200" spc="20" baseline="0" dirty="0"/>
            <a:t> and articulation of interior processes </a:t>
          </a:r>
          <a:endParaRPr lang="en-US" sz="2000" kern="1200" spc="20" baseline="0" dirty="0">
            <a:latin typeface="+mn-lt"/>
          </a:endParaRPr>
        </a:p>
      </dsp:txBody>
      <dsp:txXfrm rot="-5400000">
        <a:off x="538936" y="3457756"/>
        <a:ext cx="8674295" cy="451581"/>
      </dsp:txXfrm>
    </dsp:sp>
    <dsp:sp modelId="{2BFF9B7C-9B7C-45C7-887B-CB4BEDD90217}">
      <dsp:nvSpPr>
        <dsp:cNvPr id="0" name=""/>
        <dsp:cNvSpPr/>
      </dsp:nvSpPr>
      <dsp:spPr>
        <a:xfrm rot="5400000">
          <a:off x="-115486" y="4234449"/>
          <a:ext cx="769909" cy="538936"/>
        </a:xfrm>
        <a:prstGeom prst="chevron">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endParaRPr lang="en-US" sz="2000" kern="1200" spc="20" baseline="0" dirty="0">
            <a:latin typeface="+mn-lt"/>
          </a:endParaRPr>
        </a:p>
      </dsp:txBody>
      <dsp:txXfrm rot="-5400000">
        <a:off x="1" y="4388430"/>
        <a:ext cx="538936" cy="230973"/>
      </dsp:txXfrm>
    </dsp:sp>
    <dsp:sp modelId="{EC751696-F19E-43DC-984D-175366A7825F}">
      <dsp:nvSpPr>
        <dsp:cNvPr id="0" name=""/>
        <dsp:cNvSpPr/>
      </dsp:nvSpPr>
      <dsp:spPr>
        <a:xfrm rot="5400000">
          <a:off x="4638078" y="19821"/>
          <a:ext cx="500441" cy="8698725"/>
        </a:xfrm>
        <a:prstGeom prst="round2Same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FontTx/>
            <a:buNone/>
          </a:pPr>
          <a:r>
            <a:rPr lang="en-US" sz="2000" kern="1200" spc="20" baseline="0" dirty="0"/>
            <a:t>Diversity in affective presentation</a:t>
          </a:r>
          <a:endParaRPr lang="en-US" sz="2000" i="0" kern="1200" spc="20" baseline="0" dirty="0">
            <a:latin typeface="+mn-lt"/>
          </a:endParaRPr>
        </a:p>
      </dsp:txBody>
      <dsp:txXfrm rot="-5400000">
        <a:off x="538936" y="4143393"/>
        <a:ext cx="8674295" cy="45158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CDA7B-4855-42C2-91A8-C38C03C407CD}">
      <dsp:nvSpPr>
        <dsp:cNvPr id="0" name=""/>
        <dsp:cNvSpPr/>
      </dsp:nvSpPr>
      <dsp:spPr>
        <a:xfrm>
          <a:off x="2484177" y="2093444"/>
          <a:ext cx="2660859" cy="2301751"/>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Awake</a:t>
          </a:r>
        </a:p>
      </dsp:txBody>
      <dsp:txXfrm>
        <a:off x="2925119" y="2474876"/>
        <a:ext cx="1778975" cy="1538887"/>
      </dsp:txXfrm>
    </dsp:sp>
    <dsp:sp modelId="{B55A4A42-D82E-467A-B4D5-D2AADF47CCA8}">
      <dsp:nvSpPr>
        <dsp:cNvPr id="0" name=""/>
        <dsp:cNvSpPr/>
      </dsp:nvSpPr>
      <dsp:spPr>
        <a:xfrm>
          <a:off x="4150386" y="992212"/>
          <a:ext cx="1003934" cy="865022"/>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D0453DBF-540D-447E-B8E8-38F192FC9897}">
      <dsp:nvSpPr>
        <dsp:cNvPr id="0" name=""/>
        <dsp:cNvSpPr/>
      </dsp:nvSpPr>
      <dsp:spPr>
        <a:xfrm>
          <a:off x="2729280" y="0"/>
          <a:ext cx="2180555" cy="188643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Power + Positionality</a:t>
          </a:r>
        </a:p>
      </dsp:txBody>
      <dsp:txXfrm>
        <a:off x="3090645" y="312623"/>
        <a:ext cx="1457825" cy="1261190"/>
      </dsp:txXfrm>
    </dsp:sp>
    <dsp:sp modelId="{98CE5D1F-89A1-4471-A4D3-0EA65A68E516}">
      <dsp:nvSpPr>
        <dsp:cNvPr id="0" name=""/>
        <dsp:cNvSpPr/>
      </dsp:nvSpPr>
      <dsp:spPr>
        <a:xfrm>
          <a:off x="5322056" y="2609343"/>
          <a:ext cx="1003934" cy="865022"/>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C989AB5-7E68-451E-8D4C-A2D2A32E8535}">
      <dsp:nvSpPr>
        <dsp:cNvPr id="0" name=""/>
        <dsp:cNvSpPr/>
      </dsp:nvSpPr>
      <dsp:spPr>
        <a:xfrm>
          <a:off x="4729103" y="1160285"/>
          <a:ext cx="2180555" cy="188643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Biases + Artifacts</a:t>
          </a:r>
        </a:p>
      </dsp:txBody>
      <dsp:txXfrm>
        <a:off x="5090468" y="1472908"/>
        <a:ext cx="1457825" cy="1261190"/>
      </dsp:txXfrm>
    </dsp:sp>
    <dsp:sp modelId="{89209EE9-6715-469F-A6E5-53C1ABC7D99B}">
      <dsp:nvSpPr>
        <dsp:cNvPr id="0" name=""/>
        <dsp:cNvSpPr/>
      </dsp:nvSpPr>
      <dsp:spPr>
        <a:xfrm>
          <a:off x="4508138" y="4434780"/>
          <a:ext cx="1003934" cy="865022"/>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433049C2-619A-4E58-B322-E81D91838E4F}">
      <dsp:nvSpPr>
        <dsp:cNvPr id="0" name=""/>
        <dsp:cNvSpPr/>
      </dsp:nvSpPr>
      <dsp:spPr>
        <a:xfrm>
          <a:off x="4729103" y="3441270"/>
          <a:ext cx="2180555" cy="188643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Embodied Awareness</a:t>
          </a:r>
        </a:p>
      </dsp:txBody>
      <dsp:txXfrm>
        <a:off x="5090468" y="3753893"/>
        <a:ext cx="1457825" cy="1261190"/>
      </dsp:txXfrm>
    </dsp:sp>
    <dsp:sp modelId="{3858CEE4-35CA-43F1-86C7-6DD68DAF82B5}">
      <dsp:nvSpPr>
        <dsp:cNvPr id="0" name=""/>
        <dsp:cNvSpPr/>
      </dsp:nvSpPr>
      <dsp:spPr>
        <a:xfrm>
          <a:off x="2489128" y="4624268"/>
          <a:ext cx="1003934" cy="865022"/>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95D23FA-3B66-48CA-9BC0-7131FE95BAE5}">
      <dsp:nvSpPr>
        <dsp:cNvPr id="0" name=""/>
        <dsp:cNvSpPr/>
      </dsp:nvSpPr>
      <dsp:spPr>
        <a:xfrm>
          <a:off x="2729280" y="4602853"/>
          <a:ext cx="2180555" cy="188643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Nervous System Regulation</a:t>
          </a:r>
        </a:p>
      </dsp:txBody>
      <dsp:txXfrm>
        <a:off x="3090645" y="4915476"/>
        <a:ext cx="1457825" cy="1261190"/>
      </dsp:txXfrm>
    </dsp:sp>
    <dsp:sp modelId="{2A05977B-D956-4A0E-B1C9-761263CDF068}">
      <dsp:nvSpPr>
        <dsp:cNvPr id="0" name=""/>
        <dsp:cNvSpPr/>
      </dsp:nvSpPr>
      <dsp:spPr>
        <a:xfrm>
          <a:off x="1298271" y="3007785"/>
          <a:ext cx="1003934" cy="865022"/>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B3B07C39-1217-471A-B238-8DB3F9A16691}">
      <dsp:nvSpPr>
        <dsp:cNvPr id="0" name=""/>
        <dsp:cNvSpPr/>
      </dsp:nvSpPr>
      <dsp:spPr>
        <a:xfrm>
          <a:off x="720174" y="3442568"/>
          <a:ext cx="2180555" cy="188643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Persistent Curiosity</a:t>
          </a:r>
        </a:p>
      </dsp:txBody>
      <dsp:txXfrm>
        <a:off x="1081539" y="3755191"/>
        <a:ext cx="1457825" cy="1261190"/>
      </dsp:txXfrm>
    </dsp:sp>
    <dsp:sp modelId="{E9ED6798-19F6-4B53-BD64-ABAF1C1EADD4}">
      <dsp:nvSpPr>
        <dsp:cNvPr id="0" name=""/>
        <dsp:cNvSpPr/>
      </dsp:nvSpPr>
      <dsp:spPr>
        <a:xfrm>
          <a:off x="720174" y="1157689"/>
          <a:ext cx="2180555" cy="1886436"/>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Decentering Expertise</a:t>
          </a:r>
        </a:p>
      </dsp:txBody>
      <dsp:txXfrm>
        <a:off x="1081539" y="1470312"/>
        <a:ext cx="1457825" cy="126119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6CDA7B-4855-42C2-91A8-C38C03C407CD}">
      <dsp:nvSpPr>
        <dsp:cNvPr id="0" name=""/>
        <dsp:cNvSpPr/>
      </dsp:nvSpPr>
      <dsp:spPr>
        <a:xfrm>
          <a:off x="2562337" y="2125163"/>
          <a:ext cx="2701174" cy="2336625"/>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With + Beside</a:t>
          </a:r>
        </a:p>
      </dsp:txBody>
      <dsp:txXfrm>
        <a:off x="3009959" y="2512375"/>
        <a:ext cx="1805930" cy="1562201"/>
      </dsp:txXfrm>
    </dsp:sp>
    <dsp:sp modelId="{BCDAAB0D-064F-4D5E-B5D6-E47067F62494}">
      <dsp:nvSpPr>
        <dsp:cNvPr id="0" name=""/>
        <dsp:cNvSpPr/>
      </dsp:nvSpPr>
      <dsp:spPr>
        <a:xfrm>
          <a:off x="4253791" y="1007245"/>
          <a:ext cx="1019145" cy="878128"/>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ABFCE431-0A90-4913-9F87-030400F4A9BC}">
      <dsp:nvSpPr>
        <dsp:cNvPr id="0" name=""/>
        <dsp:cNvSpPr/>
      </dsp:nvSpPr>
      <dsp:spPr>
        <a:xfrm>
          <a:off x="2811154" y="0"/>
          <a:ext cx="2213593" cy="1915018"/>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Internal Posture</a:t>
          </a:r>
        </a:p>
      </dsp:txBody>
      <dsp:txXfrm>
        <a:off x="3177994" y="317359"/>
        <a:ext cx="1479913" cy="1280300"/>
      </dsp:txXfrm>
    </dsp:sp>
    <dsp:sp modelId="{FDF325A3-D0F2-468B-8264-C7A5AEC933E4}">
      <dsp:nvSpPr>
        <dsp:cNvPr id="0" name=""/>
        <dsp:cNvSpPr/>
      </dsp:nvSpPr>
      <dsp:spPr>
        <a:xfrm>
          <a:off x="5443213" y="2648878"/>
          <a:ext cx="1019145" cy="878128"/>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124D00C5-B72B-4C9B-A068-B3CBEEB25C28}">
      <dsp:nvSpPr>
        <dsp:cNvPr id="0" name=""/>
        <dsp:cNvSpPr/>
      </dsp:nvSpPr>
      <dsp:spPr>
        <a:xfrm>
          <a:off x="4841277" y="1177864"/>
          <a:ext cx="2213593" cy="1915018"/>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Nimble</a:t>
          </a:r>
        </a:p>
      </dsp:txBody>
      <dsp:txXfrm>
        <a:off x="5208117" y="1495223"/>
        <a:ext cx="1479913" cy="1280300"/>
      </dsp:txXfrm>
    </dsp:sp>
    <dsp:sp modelId="{02EAA7E2-FFD2-4683-B302-A593063ADDA4}">
      <dsp:nvSpPr>
        <dsp:cNvPr id="0" name=""/>
        <dsp:cNvSpPr/>
      </dsp:nvSpPr>
      <dsp:spPr>
        <a:xfrm>
          <a:off x="4616964" y="4501973"/>
          <a:ext cx="1019145" cy="878128"/>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CCA7EDF-ACC4-4C45-BDCF-34DCFC91C383}">
      <dsp:nvSpPr>
        <dsp:cNvPr id="0" name=""/>
        <dsp:cNvSpPr/>
      </dsp:nvSpPr>
      <dsp:spPr>
        <a:xfrm>
          <a:off x="4841277" y="3493410"/>
          <a:ext cx="2213593" cy="1915018"/>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Holding + Constancy</a:t>
          </a:r>
        </a:p>
      </dsp:txBody>
      <dsp:txXfrm>
        <a:off x="5208117" y="3810769"/>
        <a:ext cx="1479913" cy="1280300"/>
      </dsp:txXfrm>
    </dsp:sp>
    <dsp:sp modelId="{5C17E2DA-4C77-46F4-B4DA-02B9817BFFDF}">
      <dsp:nvSpPr>
        <dsp:cNvPr id="0" name=""/>
        <dsp:cNvSpPr/>
      </dsp:nvSpPr>
      <dsp:spPr>
        <a:xfrm>
          <a:off x="2567363" y="4694331"/>
          <a:ext cx="1019145" cy="878128"/>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D438570-7531-4AF7-9974-B805274AE8E3}">
      <dsp:nvSpPr>
        <dsp:cNvPr id="0" name=""/>
        <dsp:cNvSpPr/>
      </dsp:nvSpPr>
      <dsp:spPr>
        <a:xfrm>
          <a:off x="2811154" y="4672592"/>
          <a:ext cx="2213593" cy="1915018"/>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Spacious Containment</a:t>
          </a:r>
        </a:p>
      </dsp:txBody>
      <dsp:txXfrm>
        <a:off x="3177994" y="4989951"/>
        <a:ext cx="1479913" cy="1280300"/>
      </dsp:txXfrm>
    </dsp:sp>
    <dsp:sp modelId="{D955639F-F709-4A9E-B32E-24A3E52C9C18}">
      <dsp:nvSpPr>
        <dsp:cNvPr id="0" name=""/>
        <dsp:cNvSpPr/>
      </dsp:nvSpPr>
      <dsp:spPr>
        <a:xfrm>
          <a:off x="1358464" y="3053357"/>
          <a:ext cx="1019145" cy="878128"/>
        </a:xfrm>
        <a:prstGeom prst="hexagon">
          <a:avLst>
            <a:gd name="adj" fmla="val 28900"/>
            <a:gd name="vf" fmla="val 11547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DC1C2AA8-DAB7-4485-936B-333E9316DF6D}">
      <dsp:nvSpPr>
        <dsp:cNvPr id="0" name=""/>
        <dsp:cNvSpPr/>
      </dsp:nvSpPr>
      <dsp:spPr>
        <a:xfrm>
          <a:off x="771607" y="3494727"/>
          <a:ext cx="2213593" cy="1915018"/>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Attentive to Internal Shifts</a:t>
          </a:r>
        </a:p>
      </dsp:txBody>
      <dsp:txXfrm>
        <a:off x="1138447" y="3812086"/>
        <a:ext cx="1479913" cy="1280300"/>
      </dsp:txXfrm>
    </dsp:sp>
    <dsp:sp modelId="{DB34592E-2629-410E-A37D-A3F2D2E6FF6C}">
      <dsp:nvSpPr>
        <dsp:cNvPr id="0" name=""/>
        <dsp:cNvSpPr/>
      </dsp:nvSpPr>
      <dsp:spPr>
        <a:xfrm>
          <a:off x="771607" y="1175229"/>
          <a:ext cx="2213593" cy="1915018"/>
        </a:xfrm>
        <a:prstGeom prst="hexagon">
          <a:avLst>
            <a:gd name="adj" fmla="val 28570"/>
            <a:gd name="vf" fmla="val 11547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Inventive Grounding</a:t>
          </a:r>
        </a:p>
      </dsp:txBody>
      <dsp:txXfrm>
        <a:off x="1138447" y="1492588"/>
        <a:ext cx="1479913" cy="128030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569D80-7321-EF8F-0E23-7170D865982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2C42EEF-579C-6419-9D95-D6158C87EE1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C8A4D13-2A36-4601-96A1-57D8D266D707}" type="datetimeFigureOut">
              <a:rPr lang="en-US" smtClean="0"/>
              <a:t>1/23/2025</a:t>
            </a:fld>
            <a:endParaRPr lang="en-US"/>
          </a:p>
        </p:txBody>
      </p:sp>
      <p:sp>
        <p:nvSpPr>
          <p:cNvPr id="4" name="Footer Placeholder 3">
            <a:extLst>
              <a:ext uri="{FF2B5EF4-FFF2-40B4-BE49-F238E27FC236}">
                <a16:creationId xmlns:a16="http://schemas.microsoft.com/office/drawing/2014/main" id="{427C3BAD-0FC9-82CF-A689-2E970FF253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Elise Manning, M.S.W., LICSW (2025)</a:t>
            </a:r>
          </a:p>
        </p:txBody>
      </p:sp>
      <p:sp>
        <p:nvSpPr>
          <p:cNvPr id="5" name="Slide Number Placeholder 4">
            <a:extLst>
              <a:ext uri="{FF2B5EF4-FFF2-40B4-BE49-F238E27FC236}">
                <a16:creationId xmlns:a16="http://schemas.microsoft.com/office/drawing/2014/main" id="{B826C368-D0E8-C763-3867-83033B3C3B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C5A9B6-9125-4550-8441-D1D0F18C3EFE}" type="slidenum">
              <a:rPr lang="en-US" smtClean="0"/>
              <a:t>‹#›</a:t>
            </a:fld>
            <a:endParaRPr lang="en-US"/>
          </a:p>
        </p:txBody>
      </p:sp>
    </p:spTree>
    <p:extLst>
      <p:ext uri="{BB962C8B-B14F-4D97-AF65-F5344CB8AC3E}">
        <p14:creationId xmlns:p14="http://schemas.microsoft.com/office/powerpoint/2010/main" val="208074634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CC3CB-3906-4F18-BBD9-A656154A0CBF}" type="datetimeFigureOut">
              <a:rPr lang="en-US" smtClean="0"/>
              <a:t>1/23/2025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Elise Manning, M.S.W., LICSW (2025)</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38891A-E5EF-44F6-BAB1-BBFAEA6C74DC}" type="slidenum">
              <a:rPr lang="en-US" smtClean="0"/>
              <a:t>‹#›</a:t>
            </a:fld>
            <a:endParaRPr lang="en-US"/>
          </a:p>
        </p:txBody>
      </p:sp>
    </p:spTree>
    <p:extLst>
      <p:ext uri="{BB962C8B-B14F-4D97-AF65-F5344CB8AC3E}">
        <p14:creationId xmlns:p14="http://schemas.microsoft.com/office/powerpoint/2010/main" val="32902906"/>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thinking of how to work with/treat psychosis, we must first ask what is psychosis? According to whom? In what contexts? The various meanings ascribed to psychosis, the </a:t>
            </a:r>
          </a:p>
        </p:txBody>
      </p:sp>
      <p:sp>
        <p:nvSpPr>
          <p:cNvPr id="4" name="Slide Number Placeholder 3"/>
          <p:cNvSpPr>
            <a:spLocks noGrp="1"/>
          </p:cNvSpPr>
          <p:nvPr>
            <p:ph type="sldNum" sz="quarter" idx="5"/>
          </p:nvPr>
        </p:nvSpPr>
        <p:spPr/>
        <p:txBody>
          <a:bodyPr/>
          <a:lstStyle/>
          <a:p>
            <a:fld id="{E538891A-E5EF-44F6-BAB1-BBFAEA6C74DC}" type="slidenum">
              <a:rPr lang="en-US" smtClean="0"/>
              <a:t>5</a:t>
            </a:fld>
            <a:endParaRPr lang="en-US"/>
          </a:p>
        </p:txBody>
      </p:sp>
      <p:sp>
        <p:nvSpPr>
          <p:cNvPr id="5" name="Footer Placeholder 4">
            <a:extLst>
              <a:ext uri="{FF2B5EF4-FFF2-40B4-BE49-F238E27FC236}">
                <a16:creationId xmlns:a16="http://schemas.microsoft.com/office/drawing/2014/main" id="{661293C7-A402-C35B-B712-96E96D7F94BC}"/>
              </a:ext>
            </a:extLst>
          </p:cNvPr>
          <p:cNvSpPr>
            <a:spLocks noGrp="1"/>
          </p:cNvSpPr>
          <p:nvPr>
            <p:ph type="ftr" sz="quarter" idx="4"/>
          </p:nvPr>
        </p:nvSpPr>
        <p:spPr/>
        <p:txBody>
          <a:bodyPr/>
          <a:lstStyle/>
          <a:p>
            <a:r>
              <a:rPr lang="en-US"/>
              <a:t>Elise Manning, M.S.W., LICSW (2025)</a:t>
            </a:r>
          </a:p>
        </p:txBody>
      </p:sp>
    </p:spTree>
    <p:extLst>
      <p:ext uri="{BB962C8B-B14F-4D97-AF65-F5344CB8AC3E}">
        <p14:creationId xmlns:p14="http://schemas.microsoft.com/office/powerpoint/2010/main" val="2612998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non-linear, and thus histories is past and present – affirming/accepting responses are present throughout history depending on the sociocultural time and place. Because of what we know neurobiologically, we largely tend toward this middle zone – mitigation/treatment response – and I would invite us to have an integrated stance – one that acknowledges and highlights the realities of prognosis in the absence of treatment yet that foregrounds an affirming, integrating, </a:t>
            </a:r>
            <a:r>
              <a:rPr lang="en-US" dirty="0" err="1"/>
              <a:t>depathologizing</a:t>
            </a:r>
            <a:r>
              <a:rPr lang="en-US" dirty="0"/>
              <a:t> and curious clinical posture. Symptoms are not the self. </a:t>
            </a:r>
          </a:p>
        </p:txBody>
      </p:sp>
      <p:sp>
        <p:nvSpPr>
          <p:cNvPr id="4" name="Slide Number Placeholder 3"/>
          <p:cNvSpPr>
            <a:spLocks noGrp="1"/>
          </p:cNvSpPr>
          <p:nvPr>
            <p:ph type="sldNum" sz="quarter" idx="5"/>
          </p:nvPr>
        </p:nvSpPr>
        <p:spPr/>
        <p:txBody>
          <a:bodyPr/>
          <a:lstStyle/>
          <a:p>
            <a:fld id="{E538891A-E5EF-44F6-BAB1-BBFAEA6C74DC}" type="slidenum">
              <a:rPr lang="en-US" smtClean="0"/>
              <a:t>6</a:t>
            </a:fld>
            <a:endParaRPr lang="en-US"/>
          </a:p>
        </p:txBody>
      </p:sp>
      <p:sp>
        <p:nvSpPr>
          <p:cNvPr id="5" name="Footer Placeholder 4">
            <a:extLst>
              <a:ext uri="{FF2B5EF4-FFF2-40B4-BE49-F238E27FC236}">
                <a16:creationId xmlns:a16="http://schemas.microsoft.com/office/drawing/2014/main" id="{E2A11CB4-88CE-6CF5-138C-368DE78C6936}"/>
              </a:ext>
            </a:extLst>
          </p:cNvPr>
          <p:cNvSpPr>
            <a:spLocks noGrp="1"/>
          </p:cNvSpPr>
          <p:nvPr>
            <p:ph type="ftr" sz="quarter" idx="4"/>
          </p:nvPr>
        </p:nvSpPr>
        <p:spPr/>
        <p:txBody>
          <a:bodyPr/>
          <a:lstStyle/>
          <a:p>
            <a:r>
              <a:rPr lang="en-US"/>
              <a:t>Elise Manning, M.S.W., LICSW (2025)</a:t>
            </a:r>
          </a:p>
        </p:txBody>
      </p:sp>
    </p:spTree>
    <p:extLst>
      <p:ext uri="{BB962C8B-B14F-4D97-AF65-F5344CB8AC3E}">
        <p14:creationId xmlns:p14="http://schemas.microsoft.com/office/powerpoint/2010/main" val="3979912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25E69B-CDE0-CF6C-22F8-F48FBA363C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E9DD72-593F-BB8F-14E1-B215704F22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FCD62B-45C1-6FB7-AA25-19C43219D935}"/>
              </a:ext>
            </a:extLst>
          </p:cNvPr>
          <p:cNvSpPr>
            <a:spLocks noGrp="1"/>
          </p:cNvSpPr>
          <p:nvPr>
            <p:ph type="body" idx="1"/>
          </p:nvPr>
        </p:nvSpPr>
        <p:spPr/>
        <p:txBody>
          <a:bodyPr/>
          <a:lstStyle/>
          <a:p>
            <a:r>
              <a:rPr lang="en-US" dirty="0"/>
              <a:t>This is non-linear, and thus histories is past and present – affirming/accepting responses are present throughout history depending on the sociocultural time and place. Because of what we know neurobiologically, we largely tend toward this middle zone – mitigation/treatment response – and I would invite us to have an integrated stance – one that acknowledges and highlights the realities of prognosis in the absence of treatment yet that foregrounds an affirming, integrating, </a:t>
            </a:r>
            <a:r>
              <a:rPr lang="en-US" dirty="0" err="1"/>
              <a:t>depathologizing</a:t>
            </a:r>
            <a:r>
              <a:rPr lang="en-US" dirty="0"/>
              <a:t> and curious clinical posture. Symptoms are not the self. </a:t>
            </a:r>
          </a:p>
        </p:txBody>
      </p:sp>
      <p:sp>
        <p:nvSpPr>
          <p:cNvPr id="4" name="Slide Number Placeholder 3">
            <a:extLst>
              <a:ext uri="{FF2B5EF4-FFF2-40B4-BE49-F238E27FC236}">
                <a16:creationId xmlns:a16="http://schemas.microsoft.com/office/drawing/2014/main" id="{B8046E30-30C3-D6D4-2B9E-906ABFD5C347}"/>
              </a:ext>
            </a:extLst>
          </p:cNvPr>
          <p:cNvSpPr>
            <a:spLocks noGrp="1"/>
          </p:cNvSpPr>
          <p:nvPr>
            <p:ph type="sldNum" sz="quarter" idx="5"/>
          </p:nvPr>
        </p:nvSpPr>
        <p:spPr/>
        <p:txBody>
          <a:bodyPr/>
          <a:lstStyle/>
          <a:p>
            <a:fld id="{E538891A-E5EF-44F6-BAB1-BBFAEA6C74DC}" type="slidenum">
              <a:rPr lang="en-US" smtClean="0"/>
              <a:t>10</a:t>
            </a:fld>
            <a:endParaRPr lang="en-US"/>
          </a:p>
        </p:txBody>
      </p:sp>
      <p:sp>
        <p:nvSpPr>
          <p:cNvPr id="5" name="Footer Placeholder 4">
            <a:extLst>
              <a:ext uri="{FF2B5EF4-FFF2-40B4-BE49-F238E27FC236}">
                <a16:creationId xmlns:a16="http://schemas.microsoft.com/office/drawing/2014/main" id="{7737067F-90FB-177F-EFF5-991E43E06E4B}"/>
              </a:ext>
            </a:extLst>
          </p:cNvPr>
          <p:cNvSpPr>
            <a:spLocks noGrp="1"/>
          </p:cNvSpPr>
          <p:nvPr>
            <p:ph type="ftr" sz="quarter" idx="4"/>
          </p:nvPr>
        </p:nvSpPr>
        <p:spPr/>
        <p:txBody>
          <a:bodyPr/>
          <a:lstStyle/>
          <a:p>
            <a:r>
              <a:rPr lang="en-US"/>
              <a:t>Elise Manning, M.S.W., LICSW (2025)</a:t>
            </a:r>
          </a:p>
        </p:txBody>
      </p:sp>
    </p:spTree>
    <p:extLst>
      <p:ext uri="{BB962C8B-B14F-4D97-AF65-F5344CB8AC3E}">
        <p14:creationId xmlns:p14="http://schemas.microsoft.com/office/powerpoint/2010/main" val="1710159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4"/>
          </p:nvPr>
        </p:nvSpPr>
        <p:spPr/>
        <p:txBody>
          <a:bodyPr/>
          <a:lstStyle/>
          <a:p>
            <a:r>
              <a:rPr lang="en-US"/>
              <a:t>Elise Manning, M.S.W., LICSW (2025)</a:t>
            </a:r>
          </a:p>
        </p:txBody>
      </p:sp>
      <p:sp>
        <p:nvSpPr>
          <p:cNvPr id="5" name="Slide Number Placeholder 4"/>
          <p:cNvSpPr>
            <a:spLocks noGrp="1"/>
          </p:cNvSpPr>
          <p:nvPr>
            <p:ph type="sldNum" sz="quarter" idx="5"/>
          </p:nvPr>
        </p:nvSpPr>
        <p:spPr/>
        <p:txBody>
          <a:bodyPr/>
          <a:lstStyle/>
          <a:p>
            <a:fld id="{E538891A-E5EF-44F6-BAB1-BBFAEA6C74DC}" type="slidenum">
              <a:rPr lang="en-US" smtClean="0"/>
              <a:t>11</a:t>
            </a:fld>
            <a:endParaRPr lang="en-US"/>
          </a:p>
        </p:txBody>
      </p:sp>
    </p:spTree>
    <p:extLst>
      <p:ext uri="{BB962C8B-B14F-4D97-AF65-F5344CB8AC3E}">
        <p14:creationId xmlns:p14="http://schemas.microsoft.com/office/powerpoint/2010/main" val="3103405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Artifacts of history with regard to conceptualization, language; what are the unconscious artifacts that live in our bodies? </a:t>
            </a:r>
            <a:r>
              <a:rPr lang="en-US" dirty="0" err="1"/>
              <a:t>Resmaa</a:t>
            </a:r>
            <a:r>
              <a:rPr lang="en-US" dirty="0"/>
              <a:t>, from the history of meanings and conceptualizations, from normativity and deviance, what has been internalized and threaded through our very musculature?</a:t>
            </a:r>
          </a:p>
        </p:txBody>
      </p:sp>
      <p:sp>
        <p:nvSpPr>
          <p:cNvPr id="4" name="Slide Number Placeholder 3"/>
          <p:cNvSpPr>
            <a:spLocks noGrp="1"/>
          </p:cNvSpPr>
          <p:nvPr>
            <p:ph type="sldNum" sz="quarter" idx="5"/>
          </p:nvPr>
        </p:nvSpPr>
        <p:spPr/>
        <p:txBody>
          <a:bodyPr/>
          <a:lstStyle/>
          <a:p>
            <a:fld id="{E538891A-E5EF-44F6-BAB1-BBFAEA6C74DC}" type="slidenum">
              <a:rPr lang="en-US" smtClean="0"/>
              <a:t>16</a:t>
            </a:fld>
            <a:endParaRPr lang="en-US"/>
          </a:p>
        </p:txBody>
      </p:sp>
      <p:sp>
        <p:nvSpPr>
          <p:cNvPr id="5" name="Footer Placeholder 4">
            <a:extLst>
              <a:ext uri="{FF2B5EF4-FFF2-40B4-BE49-F238E27FC236}">
                <a16:creationId xmlns:a16="http://schemas.microsoft.com/office/drawing/2014/main" id="{9033D297-7F40-C5D6-5E9E-A4FDAC427DF6}"/>
              </a:ext>
            </a:extLst>
          </p:cNvPr>
          <p:cNvSpPr>
            <a:spLocks noGrp="1"/>
          </p:cNvSpPr>
          <p:nvPr>
            <p:ph type="ftr" sz="quarter" idx="4"/>
          </p:nvPr>
        </p:nvSpPr>
        <p:spPr/>
        <p:txBody>
          <a:bodyPr/>
          <a:lstStyle/>
          <a:p>
            <a:r>
              <a:rPr lang="en-US"/>
              <a:t>Elise Manning, M.S.W., LICSW (2025)</a:t>
            </a:r>
          </a:p>
        </p:txBody>
      </p:sp>
    </p:spTree>
    <p:extLst>
      <p:ext uri="{BB962C8B-B14F-4D97-AF65-F5344CB8AC3E}">
        <p14:creationId xmlns:p14="http://schemas.microsoft.com/office/powerpoint/2010/main" val="3927977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fleeing, no fear, all spaciousness for the as-of-yet unspoken, or unacknowledged, or disallowed; inviting the unsayable into the room</a:t>
            </a:r>
          </a:p>
        </p:txBody>
      </p:sp>
      <p:sp>
        <p:nvSpPr>
          <p:cNvPr id="4" name="Slide Number Placeholder 3"/>
          <p:cNvSpPr>
            <a:spLocks noGrp="1"/>
          </p:cNvSpPr>
          <p:nvPr>
            <p:ph type="sldNum" sz="quarter" idx="5"/>
          </p:nvPr>
        </p:nvSpPr>
        <p:spPr/>
        <p:txBody>
          <a:bodyPr/>
          <a:lstStyle/>
          <a:p>
            <a:fld id="{E538891A-E5EF-44F6-BAB1-BBFAEA6C74DC}" type="slidenum">
              <a:rPr lang="en-US" smtClean="0"/>
              <a:t>17</a:t>
            </a:fld>
            <a:endParaRPr lang="en-US"/>
          </a:p>
        </p:txBody>
      </p:sp>
      <p:sp>
        <p:nvSpPr>
          <p:cNvPr id="5" name="Footer Placeholder 4">
            <a:extLst>
              <a:ext uri="{FF2B5EF4-FFF2-40B4-BE49-F238E27FC236}">
                <a16:creationId xmlns:a16="http://schemas.microsoft.com/office/drawing/2014/main" id="{906D57F9-CBDA-0315-1022-144FB4CB8E24}"/>
              </a:ext>
            </a:extLst>
          </p:cNvPr>
          <p:cNvSpPr>
            <a:spLocks noGrp="1"/>
          </p:cNvSpPr>
          <p:nvPr>
            <p:ph type="ftr" sz="quarter" idx="4"/>
          </p:nvPr>
        </p:nvSpPr>
        <p:spPr/>
        <p:txBody>
          <a:bodyPr/>
          <a:lstStyle/>
          <a:p>
            <a:r>
              <a:rPr lang="en-US"/>
              <a:t>Elise Manning, M.S.W., LICSW (2025)</a:t>
            </a:r>
          </a:p>
        </p:txBody>
      </p:sp>
    </p:spTree>
    <p:extLst>
      <p:ext uri="{BB962C8B-B14F-4D97-AF65-F5344CB8AC3E}">
        <p14:creationId xmlns:p14="http://schemas.microsoft.com/office/powerpoint/2010/main" val="1036804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Flexible and responsive in terms of scheduling and other dimensions of care that we might hold differently with a different client. Might need to be seen more often or for shorter sessions, for example. Fatiguing and exhausting to do a 50-minute hour with internal stimuli concurrent.</a:t>
            </a:r>
          </a:p>
          <a:p>
            <a:r>
              <a:rPr lang="en-US" dirty="0"/>
              <a:t>Need an increased capacity for holding unwanted projections – might be an object of suspicion or fear</a:t>
            </a:r>
          </a:p>
        </p:txBody>
      </p:sp>
      <p:sp>
        <p:nvSpPr>
          <p:cNvPr id="4" name="Slide Number Placeholder 3"/>
          <p:cNvSpPr>
            <a:spLocks noGrp="1"/>
          </p:cNvSpPr>
          <p:nvPr>
            <p:ph type="sldNum" sz="quarter" idx="5"/>
          </p:nvPr>
        </p:nvSpPr>
        <p:spPr/>
        <p:txBody>
          <a:bodyPr/>
          <a:lstStyle/>
          <a:p>
            <a:fld id="{E538891A-E5EF-44F6-BAB1-BBFAEA6C74DC}" type="slidenum">
              <a:rPr lang="en-US" smtClean="0"/>
              <a:t>18</a:t>
            </a:fld>
            <a:endParaRPr lang="en-US"/>
          </a:p>
        </p:txBody>
      </p:sp>
      <p:sp>
        <p:nvSpPr>
          <p:cNvPr id="5" name="Footer Placeholder 4">
            <a:extLst>
              <a:ext uri="{FF2B5EF4-FFF2-40B4-BE49-F238E27FC236}">
                <a16:creationId xmlns:a16="http://schemas.microsoft.com/office/drawing/2014/main" id="{1B4F3E86-6D88-B687-F79B-0D32E702016B}"/>
              </a:ext>
            </a:extLst>
          </p:cNvPr>
          <p:cNvSpPr>
            <a:spLocks noGrp="1"/>
          </p:cNvSpPr>
          <p:nvPr>
            <p:ph type="ftr" sz="quarter" idx="4"/>
          </p:nvPr>
        </p:nvSpPr>
        <p:spPr/>
        <p:txBody>
          <a:bodyPr/>
          <a:lstStyle/>
          <a:p>
            <a:r>
              <a:rPr lang="en-US"/>
              <a:t>Elise Manning, M.S.W., LICSW (2025)</a:t>
            </a:r>
          </a:p>
        </p:txBody>
      </p:sp>
    </p:spTree>
    <p:extLst>
      <p:ext uri="{BB962C8B-B14F-4D97-AF65-F5344CB8AC3E}">
        <p14:creationId xmlns:p14="http://schemas.microsoft.com/office/powerpoint/2010/main" val="2629395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l" rtl="0">
              <a:lnSpc>
                <a:spcPct val="100000"/>
              </a:lnSpc>
              <a:spcBef>
                <a:spcPts val="0"/>
              </a:spcBef>
              <a:spcAft>
                <a:spcPts val="0"/>
              </a:spcAft>
              <a:buSzPct val="92000"/>
            </a:pPr>
            <a:r>
              <a:rPr lang="en-US" sz="1200" dirty="0">
                <a:ea typeface="Calibri"/>
                <a:cs typeface="Calibri"/>
                <a:sym typeface="Calibri"/>
              </a:rPr>
              <a:t>Continuums of distress, insight, reality testing, ADLs as touchstones</a:t>
            </a:r>
          </a:p>
          <a:p>
            <a:pPr lvl="0" algn="l" rtl="0">
              <a:lnSpc>
                <a:spcPct val="100000"/>
              </a:lnSpc>
              <a:spcBef>
                <a:spcPts val="0"/>
              </a:spcBef>
              <a:spcAft>
                <a:spcPts val="0"/>
              </a:spcAft>
              <a:buSzPct val="92000"/>
            </a:pPr>
            <a:r>
              <a:rPr lang="en-US" sz="1200" dirty="0" err="1">
                <a:ea typeface="Calibri"/>
                <a:cs typeface="Calibri"/>
                <a:sym typeface="Calibri"/>
              </a:rPr>
              <a:t>Depathologizing</a:t>
            </a:r>
            <a:r>
              <a:rPr lang="en-US" sz="1200" dirty="0">
                <a:ea typeface="Calibri"/>
                <a:cs typeface="Calibri"/>
                <a:sym typeface="Calibri"/>
              </a:rPr>
              <a:t>* language: non-consensus reality, voice hearing</a:t>
            </a:r>
          </a:p>
        </p:txBody>
      </p:sp>
      <p:sp>
        <p:nvSpPr>
          <p:cNvPr id="4" name="Footer Placeholder 3"/>
          <p:cNvSpPr>
            <a:spLocks noGrp="1"/>
          </p:cNvSpPr>
          <p:nvPr>
            <p:ph type="ftr" sz="quarter" idx="4"/>
          </p:nvPr>
        </p:nvSpPr>
        <p:spPr/>
        <p:txBody>
          <a:bodyPr/>
          <a:lstStyle/>
          <a:p>
            <a:r>
              <a:rPr lang="en-US"/>
              <a:t>Elise Manning, M.S.W., LICSW (2025)</a:t>
            </a:r>
          </a:p>
        </p:txBody>
      </p:sp>
      <p:sp>
        <p:nvSpPr>
          <p:cNvPr id="5" name="Slide Number Placeholder 4"/>
          <p:cNvSpPr>
            <a:spLocks noGrp="1"/>
          </p:cNvSpPr>
          <p:nvPr>
            <p:ph type="sldNum" sz="quarter" idx="5"/>
          </p:nvPr>
        </p:nvSpPr>
        <p:spPr/>
        <p:txBody>
          <a:bodyPr/>
          <a:lstStyle/>
          <a:p>
            <a:fld id="{E538891A-E5EF-44F6-BAB1-BBFAEA6C74DC}" type="slidenum">
              <a:rPr lang="en-US" smtClean="0"/>
              <a:t>21</a:t>
            </a:fld>
            <a:endParaRPr lang="en-US"/>
          </a:p>
        </p:txBody>
      </p:sp>
    </p:spTree>
    <p:extLst>
      <p:ext uri="{BB962C8B-B14F-4D97-AF65-F5344CB8AC3E}">
        <p14:creationId xmlns:p14="http://schemas.microsoft.com/office/powerpoint/2010/main" val="2701741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1258E656-B1F9-44AD-ADD0-FDAD82731826}" type="datetime1">
              <a:rPr lang="en-US" smtClean="0"/>
              <a:t>1/23/2025</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r>
              <a:rPr lang="en-US"/>
              <a:t>Elise Manning, M.S.W., LICSW (2025)</a:t>
            </a:r>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361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6C05CCD0-3EB8-4625-BDF7-DB5FC61FE2C3}" type="datetime1">
              <a:rPr lang="en-US" smtClean="0"/>
              <a:t>1/23/2025</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r>
              <a:rPr lang="en-US"/>
              <a:t>Elise Manning, M.S.W., LICSW (2025)</a:t>
            </a:r>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699419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0764BE43-21C8-4095-8834-46AC0588346C}" type="datetime1">
              <a:rPr lang="en-US" smtClean="0"/>
              <a:t>1/23/2025</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r>
              <a:rPr lang="en-US"/>
              <a:t>Elise Manning, M.S.W., LICSW (2025)</a:t>
            </a:r>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94628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4C22E2BA-05D9-4034-9498-1E856472D2AE}" type="datetime1">
              <a:rPr lang="en-US" smtClean="0"/>
              <a:t>1/23/2025</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r>
              <a:rPr lang="en-US"/>
              <a:t>Elise Manning, M.S.W., LICSW (2025)</a:t>
            </a:r>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20438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5CA9426-FBFF-48E6-A82F-0B50287E66A2}" type="datetime1">
              <a:rPr lang="en-US" smtClean="0"/>
              <a:t>1/23/2025</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r>
              <a:rPr lang="en-US"/>
              <a:t>Elise Manning, M.S.W., LICSW (2025)</a:t>
            </a:r>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833710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7DCDB98E-F403-4B5D-859F-D6F7600170DE}" type="datetime1">
              <a:rPr lang="en-US" smtClean="0"/>
              <a:t>1/23/2025</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r>
              <a:rPr lang="en-US"/>
              <a:t>Elise Manning, M.S.W., LICSW (2025)</a:t>
            </a:r>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221938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A98ADF78-ECFE-4B6D-93B0-443BB0E22743}" type="datetime1">
              <a:rPr lang="en-US" smtClean="0"/>
              <a:t>1/23/2025</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r>
              <a:rPr lang="en-US"/>
              <a:t>Elise Manning, M.S.W., LICSW (2025)</a:t>
            </a:r>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3175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E1042FEB-6935-47F6-A451-A2C27797305E}" type="datetime1">
              <a:rPr lang="en-US" smtClean="0"/>
              <a:t>1/23/2025</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r>
              <a:rPr lang="en-US"/>
              <a:t>Elise Manning, M.S.W., LICSW (2025)</a:t>
            </a:r>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09983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D6482919-0D9C-4123-BC4E-63941E37A39E}" type="datetime1">
              <a:rPr lang="en-US" smtClean="0"/>
              <a:t>1/23/2025</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r>
              <a:rPr lang="en-US"/>
              <a:t>Elise Manning, M.S.W., LICSW (2025)</a:t>
            </a:r>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690823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80D73B75-B05B-4B8E-ADE4-C6C3D8EBBA5C}" type="datetime1">
              <a:rPr lang="en-US" smtClean="0"/>
              <a:t>1/23/2025</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r>
              <a:rPr lang="en-US"/>
              <a:t>Elise Manning, M.S.W., LICSW (2025)</a:t>
            </a:r>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6197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8BF218FD-D607-43D7-9FA5-4BF4626F462D}" type="datetime1">
              <a:rPr lang="en-US" smtClean="0"/>
              <a:t>1/23/2025</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r>
              <a:rPr lang="en-US"/>
              <a:t>Elise Manning, M.S.W., LICSW (2025)</a:t>
            </a:r>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64164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C3A959CB-54D5-47DF-86AA-C3AF1BA56B45}" type="datetime1">
              <a:rPr lang="en-US" smtClean="0"/>
              <a:t>1/23/2025</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r>
              <a:rPr lang="en-US"/>
              <a:t>Elise Manning, M.S.W., LICSW (2025)</a:t>
            </a:r>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2797433206"/>
      </p:ext>
    </p:extLst>
  </p:cSld>
  <p:clrMap bg1="dk1" tx1="lt1" bg2="dk2" tx2="lt2" accent1="accent1" accent2="accent2" accent3="accent3" accent4="accent4" accent5="accent5" accent6="accent6" hlink="hlink" folHlink="folHlink"/>
  <p:sldLayoutIdLst>
    <p:sldLayoutId id="2147483820" r:id="rId1"/>
    <p:sldLayoutId id="2147483821" r:id="rId2"/>
    <p:sldLayoutId id="2147483822" r:id="rId3"/>
    <p:sldLayoutId id="2147483823" r:id="rId4"/>
    <p:sldLayoutId id="2147483824" r:id="rId5"/>
    <p:sldLayoutId id="2147483818" r:id="rId6"/>
    <p:sldLayoutId id="2147483814" r:id="rId7"/>
    <p:sldLayoutId id="2147483815" r:id="rId8"/>
    <p:sldLayoutId id="2147483816" r:id="rId9"/>
    <p:sldLayoutId id="2147483817" r:id="rId10"/>
    <p:sldLayoutId id="2147483819" r:id="rId11"/>
  </p:sldLayoutIdLst>
  <p:hf sldNum="0" hdr="0" ftr="0" dt="0"/>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png"/><Relationship Id="rId7" Type="http://schemas.openxmlformats.org/officeDocument/2006/relationships/diagramColors" Target="../diagrams/colors6.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0760E4C7-47B8-4356-ABCA-CC9C79E2D2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93AC08-9C68-2AC4-EB37-C2C3923CBE2C}"/>
              </a:ext>
            </a:extLst>
          </p:cNvPr>
          <p:cNvSpPr>
            <a:spLocks noGrp="1"/>
          </p:cNvSpPr>
          <p:nvPr>
            <p:ph type="ctrTitle"/>
          </p:nvPr>
        </p:nvSpPr>
        <p:spPr>
          <a:xfrm>
            <a:off x="865239" y="787282"/>
            <a:ext cx="4552334" cy="1437912"/>
          </a:xfrm>
        </p:spPr>
        <p:txBody>
          <a:bodyPr anchor="b">
            <a:normAutofit/>
          </a:bodyPr>
          <a:lstStyle/>
          <a:p>
            <a:pPr marL="0" marR="0">
              <a:lnSpc>
                <a:spcPct val="107000"/>
              </a:lnSpc>
              <a:spcAft>
                <a:spcPts val="800"/>
              </a:spcAft>
            </a:pPr>
            <a:r>
              <a:rPr lang="en-US" b="1" dirty="0">
                <a:effectLst/>
                <a:ea typeface="Calibri" panose="020F0502020204030204" pitchFamily="34" charset="0"/>
                <a:cs typeface="Calibri" panose="020F0502020204030204" pitchFamily="34" charset="0"/>
              </a:rPr>
              <a:t>Toward a </a:t>
            </a:r>
            <a:br>
              <a:rPr lang="en-US" b="1" dirty="0">
                <a:effectLst/>
                <a:ea typeface="Calibri" panose="020F0502020204030204" pitchFamily="34" charset="0"/>
                <a:cs typeface="Calibri" panose="020F0502020204030204" pitchFamily="34" charset="0"/>
              </a:rPr>
            </a:br>
            <a:r>
              <a:rPr lang="en-US" b="1" dirty="0">
                <a:effectLst/>
                <a:ea typeface="Calibri" panose="020F0502020204030204" pitchFamily="34" charset="0"/>
                <a:cs typeface="Calibri" panose="020F0502020204030204" pitchFamily="34" charset="0"/>
              </a:rPr>
              <a:t>Relational </a:t>
            </a:r>
            <a:br>
              <a:rPr lang="en-US" b="1" dirty="0">
                <a:effectLst/>
                <a:ea typeface="Calibri" panose="020F0502020204030204" pitchFamily="34" charset="0"/>
                <a:cs typeface="Calibri" panose="020F0502020204030204" pitchFamily="34" charset="0"/>
              </a:rPr>
            </a:br>
            <a:r>
              <a:rPr lang="en-US" b="1" dirty="0">
                <a:effectLst/>
                <a:ea typeface="Calibri" panose="020F0502020204030204" pitchFamily="34" charset="0"/>
                <a:cs typeface="Calibri" panose="020F0502020204030204" pitchFamily="34" charset="0"/>
              </a:rPr>
              <a:t>Clinical Stance</a:t>
            </a:r>
            <a:endParaRPr lang="en-US" dirty="0">
              <a:effectLst/>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B595BE01-10F2-A5A4-BB95-76A4DB9D4FF8}"/>
              </a:ext>
            </a:extLst>
          </p:cNvPr>
          <p:cNvSpPr>
            <a:spLocks noGrp="1"/>
          </p:cNvSpPr>
          <p:nvPr>
            <p:ph type="subTitle" idx="1"/>
          </p:nvPr>
        </p:nvSpPr>
        <p:spPr>
          <a:xfrm>
            <a:off x="865239" y="4630998"/>
            <a:ext cx="4468761" cy="2026326"/>
          </a:xfrm>
        </p:spPr>
        <p:txBody>
          <a:bodyPr>
            <a:noAutofit/>
          </a:bodyPr>
          <a:lstStyle/>
          <a:p>
            <a:pPr algn="ctr"/>
            <a:r>
              <a:rPr lang="en-US" sz="2000" b="1" dirty="0">
                <a:effectLst/>
                <a:ea typeface="Calibri" panose="020F0502020204030204" pitchFamily="34" charset="0"/>
                <a:cs typeface="Calibri" panose="020F0502020204030204" pitchFamily="34" charset="0"/>
              </a:rPr>
              <a:t>Elise Manning, M.S.W., LICSW</a:t>
            </a:r>
          </a:p>
          <a:p>
            <a:pPr algn="ctr"/>
            <a:r>
              <a:rPr lang="en-US" sz="2000" b="1" dirty="0">
                <a:ea typeface="Calibri" panose="020F0502020204030204" pitchFamily="34" charset="0"/>
                <a:cs typeface="Calibri" panose="020F0502020204030204" pitchFamily="34" charset="0"/>
              </a:rPr>
              <a:t>January 23, 2025</a:t>
            </a:r>
            <a:endParaRPr lang="en-US" sz="2000" dirty="0"/>
          </a:p>
        </p:txBody>
      </p:sp>
      <p:sp>
        <p:nvSpPr>
          <p:cNvPr id="76" name="Rectangle 75">
            <a:extLst>
              <a:ext uri="{FF2B5EF4-FFF2-40B4-BE49-F238E27FC236}">
                <a16:creationId xmlns:a16="http://schemas.microsoft.com/office/drawing/2014/main" id="{824F4927-E645-48C1-B709-AC214B1B7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10113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waves&#10;&#10;Description automatically generated with medium confidence">
            <a:extLst>
              <a:ext uri="{FF2B5EF4-FFF2-40B4-BE49-F238E27FC236}">
                <a16:creationId xmlns:a16="http://schemas.microsoft.com/office/drawing/2014/main" id="{02C209D6-C2B9-228A-480B-F829229E2ABC}"/>
              </a:ext>
            </a:extLst>
          </p:cNvPr>
          <p:cNvPicPr>
            <a:picLocks noChangeAspect="1"/>
          </p:cNvPicPr>
          <p:nvPr/>
        </p:nvPicPr>
        <p:blipFill rotWithShape="1">
          <a:blip r:embed="rId2">
            <a:alphaModFix/>
          </a:blip>
          <a:srcRect l="24379" r="32704"/>
          <a:stretch/>
        </p:blipFill>
        <p:spPr>
          <a:xfrm>
            <a:off x="6858000" y="765721"/>
            <a:ext cx="4572000" cy="5326559"/>
          </a:xfrm>
          <a:prstGeom prst="rect">
            <a:avLst/>
          </a:prstGeom>
        </p:spPr>
      </p:pic>
      <p:cxnSp>
        <p:nvCxnSpPr>
          <p:cNvPr id="77" name="Straight Connector 76">
            <a:extLst>
              <a:ext uri="{FF2B5EF4-FFF2-40B4-BE49-F238E27FC236}">
                <a16:creationId xmlns:a16="http://schemas.microsoft.com/office/drawing/2014/main" id="{414C5C93-B9E9-4392-ADCF-ABF21209DD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62423" y="396058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ubtitle 2">
            <a:extLst>
              <a:ext uri="{FF2B5EF4-FFF2-40B4-BE49-F238E27FC236}">
                <a16:creationId xmlns:a16="http://schemas.microsoft.com/office/drawing/2014/main" id="{4C2D3815-F926-7C13-E0C6-851ADB007698}"/>
              </a:ext>
            </a:extLst>
          </p:cNvPr>
          <p:cNvSpPr txBox="1">
            <a:spLocks/>
          </p:cNvSpPr>
          <p:nvPr/>
        </p:nvSpPr>
        <p:spPr>
          <a:xfrm>
            <a:off x="813618" y="2494298"/>
            <a:ext cx="4468761" cy="2201493"/>
          </a:xfrm>
          <a:prstGeom prst="rect">
            <a:avLst/>
          </a:prstGeom>
        </p:spPr>
        <p:txBody>
          <a:bodyPr vert="horz" lIns="91440" tIns="45720" rIns="91440" bIns="45720" rtlCol="0">
            <a:noAutofit/>
          </a:bodyPr>
          <a:lstStyle>
            <a:lvl1pPr marL="0" indent="0" algn="l" defTabSz="914400" rtl="0" eaLnBrk="1" latinLnBrk="0" hangingPunct="1">
              <a:lnSpc>
                <a:spcPct val="130000"/>
              </a:lnSpc>
              <a:spcBef>
                <a:spcPts val="1000"/>
              </a:spcBef>
              <a:buSzPct val="85000"/>
              <a:buFont typeface="Arial" panose="020B0604020202020204" pitchFamily="34" charset="0"/>
              <a:buNone/>
              <a:defRPr sz="1800" kern="1200">
                <a:solidFill>
                  <a:schemeClr val="tx1"/>
                </a:solidFill>
                <a:latin typeface="+mn-lt"/>
                <a:ea typeface="+mn-ea"/>
                <a:cs typeface="+mn-cs"/>
              </a:defRPr>
            </a:lvl1pPr>
            <a:lvl2pPr marL="457200" indent="0" algn="ctr" defTabSz="914400" rtl="0" eaLnBrk="1" latinLnBrk="0" hangingPunct="1">
              <a:lnSpc>
                <a:spcPct val="130000"/>
              </a:lnSpc>
              <a:spcBef>
                <a:spcPts val="500"/>
              </a:spcBef>
              <a:buSzPct val="85000"/>
              <a:buFontTx/>
              <a:buNone/>
              <a:defRPr sz="2000" b="1" kern="1200">
                <a:solidFill>
                  <a:schemeClr val="tx1"/>
                </a:solidFill>
                <a:latin typeface="+mn-lt"/>
                <a:ea typeface="+mn-ea"/>
                <a:cs typeface="+mn-cs"/>
              </a:defRPr>
            </a:lvl2pPr>
            <a:lvl3pPr marL="914400" indent="0" algn="ctr" defTabSz="914400" rtl="0" eaLnBrk="1" latinLnBrk="0" hangingPunct="1">
              <a:lnSpc>
                <a:spcPct val="130000"/>
              </a:lnSpc>
              <a:spcBef>
                <a:spcPts val="500"/>
              </a:spcBef>
              <a:buSzPct val="85000"/>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4pPr>
            <a:lvl5pPr marL="1828800" indent="0" algn="ctr" defTabSz="914400" rtl="0" eaLnBrk="1" latinLnBrk="0" hangingPunct="1">
              <a:lnSpc>
                <a:spcPct val="130000"/>
              </a:lnSpc>
              <a:spcBef>
                <a:spcPts val="500"/>
              </a:spcBef>
              <a:buSzPct val="85000"/>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2000" b="1" dirty="0">
                <a:ea typeface="Calibri" panose="020F0502020204030204" pitchFamily="34" charset="0"/>
                <a:cs typeface="Calibri" panose="020F0502020204030204" pitchFamily="34" charset="0"/>
              </a:rPr>
              <a:t>Contextualizing Conceptualization and Treatment of Psychosis</a:t>
            </a:r>
            <a:endParaRPr lang="en-US" sz="2000" dirty="0"/>
          </a:p>
        </p:txBody>
      </p:sp>
    </p:spTree>
    <p:extLst>
      <p:ext uri="{BB962C8B-B14F-4D97-AF65-F5344CB8AC3E}">
        <p14:creationId xmlns:p14="http://schemas.microsoft.com/office/powerpoint/2010/main" val="189389403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0BA80DF-D6E3-4FBB-C980-B2BDA5FED29D}"/>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53C92FC-4701-A5BE-4898-746058050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1E8C53FD-1AFB-7AAA-F2C0-31B23B05F684}"/>
              </a:ext>
            </a:extLst>
          </p:cNvPr>
          <p:cNvPicPr>
            <a:picLocks noChangeAspect="1"/>
          </p:cNvPicPr>
          <p:nvPr/>
        </p:nvPicPr>
        <p:blipFill>
          <a:blip r:embed="rId3"/>
          <a:stretch>
            <a:fillRect/>
          </a:stretch>
        </p:blipFill>
        <p:spPr>
          <a:xfrm>
            <a:off x="10484" y="0"/>
            <a:ext cx="5007830" cy="6858000"/>
          </a:xfrm>
          <a:prstGeom prst="rect">
            <a:avLst/>
          </a:prstGeom>
        </p:spPr>
      </p:pic>
      <p:sp>
        <p:nvSpPr>
          <p:cNvPr id="2" name="Title 1">
            <a:extLst>
              <a:ext uri="{FF2B5EF4-FFF2-40B4-BE49-F238E27FC236}">
                <a16:creationId xmlns:a16="http://schemas.microsoft.com/office/drawing/2014/main" id="{01F4A6C7-642C-C225-6C29-03E53D2B7C6D}"/>
              </a:ext>
            </a:extLst>
          </p:cNvPr>
          <p:cNvSpPr>
            <a:spLocks noGrp="1"/>
          </p:cNvSpPr>
          <p:nvPr>
            <p:ph type="title"/>
          </p:nvPr>
        </p:nvSpPr>
        <p:spPr>
          <a:xfrm>
            <a:off x="10484" y="1839692"/>
            <a:ext cx="5062259" cy="3178628"/>
          </a:xfrm>
          <a:solidFill>
            <a:schemeClr val="bg1"/>
          </a:solidFill>
        </p:spPr>
        <p:txBody>
          <a:bodyPr anchor="ctr">
            <a:normAutofit/>
          </a:bodyPr>
          <a:lstStyle/>
          <a:p>
            <a:pPr algn="ctr">
              <a:lnSpc>
                <a:spcPct val="150000"/>
              </a:lnSpc>
            </a:pPr>
            <a:r>
              <a:rPr lang="en-US" b="0" dirty="0"/>
              <a:t>Non-linear</a:t>
            </a:r>
            <a:br>
              <a:rPr lang="en-US" b="0" dirty="0"/>
            </a:br>
            <a:r>
              <a:rPr lang="en-US" b="0" dirty="0"/>
              <a:t>non-discrete</a:t>
            </a:r>
            <a:br>
              <a:rPr lang="en-US" b="0" dirty="0"/>
            </a:br>
            <a:r>
              <a:rPr lang="en-US" b="0" dirty="0"/>
              <a:t>serve different functions</a:t>
            </a:r>
          </a:p>
        </p:txBody>
      </p:sp>
      <p:graphicFrame>
        <p:nvGraphicFramePr>
          <p:cNvPr id="11" name="Content Placeholder 3">
            <a:extLst>
              <a:ext uri="{FF2B5EF4-FFF2-40B4-BE49-F238E27FC236}">
                <a16:creationId xmlns:a16="http://schemas.microsoft.com/office/drawing/2014/main" id="{AC5C6582-FC85-F396-0F96-E88B997825D9}"/>
              </a:ext>
            </a:extLst>
          </p:cNvPr>
          <p:cNvGraphicFramePr>
            <a:graphicFrameLocks noGrp="1"/>
          </p:cNvGraphicFramePr>
          <p:nvPr>
            <p:ph idx="1"/>
          </p:nvPr>
        </p:nvGraphicFramePr>
        <p:xfrm>
          <a:off x="4483510" y="825910"/>
          <a:ext cx="7718974" cy="57865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Box 11">
            <a:extLst>
              <a:ext uri="{FF2B5EF4-FFF2-40B4-BE49-F238E27FC236}">
                <a16:creationId xmlns:a16="http://schemas.microsoft.com/office/drawing/2014/main" id="{AA872C0A-FBF8-D0CC-696F-18A176C03629}"/>
              </a:ext>
            </a:extLst>
          </p:cNvPr>
          <p:cNvSpPr txBox="1"/>
          <p:nvPr/>
        </p:nvSpPr>
        <p:spPr>
          <a:xfrm>
            <a:off x="6096000" y="245495"/>
            <a:ext cx="5653548" cy="707886"/>
          </a:xfrm>
          <a:prstGeom prst="rect">
            <a:avLst/>
          </a:prstGeom>
          <a:noFill/>
        </p:spPr>
        <p:txBody>
          <a:bodyPr wrap="square" rtlCol="0">
            <a:spAutoFit/>
          </a:bodyPr>
          <a:lstStyle/>
          <a:p>
            <a:r>
              <a:rPr lang="en-US" sz="4000" dirty="0">
                <a:latin typeface="+mj-lt"/>
              </a:rPr>
              <a:t>TREATMENT FRAMES</a:t>
            </a:r>
          </a:p>
        </p:txBody>
      </p:sp>
    </p:spTree>
    <p:extLst>
      <p:ext uri="{BB962C8B-B14F-4D97-AF65-F5344CB8AC3E}">
        <p14:creationId xmlns:p14="http://schemas.microsoft.com/office/powerpoint/2010/main" val="2447339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1A299BF-EAEF-7308-FBB6-FD9764D22BA0}"/>
              </a:ext>
            </a:extLst>
          </p:cNvPr>
          <p:cNvPicPr>
            <a:picLocks noChangeAspect="1"/>
          </p:cNvPicPr>
          <p:nvPr/>
        </p:nvPicPr>
        <p:blipFill>
          <a:blip r:embed="rId3"/>
          <a:stretch>
            <a:fillRect/>
          </a:stretch>
        </p:blipFill>
        <p:spPr>
          <a:xfrm>
            <a:off x="10484" y="0"/>
            <a:ext cx="4128897" cy="6858000"/>
          </a:xfrm>
          <a:prstGeom prst="rect">
            <a:avLst/>
          </a:prstGeom>
        </p:spPr>
      </p:pic>
      <p:sp>
        <p:nvSpPr>
          <p:cNvPr id="2" name="Title 1">
            <a:extLst>
              <a:ext uri="{FF2B5EF4-FFF2-40B4-BE49-F238E27FC236}">
                <a16:creationId xmlns:a16="http://schemas.microsoft.com/office/drawing/2014/main" id="{D136F989-0DFE-94EE-AE61-D59FE12D4D67}"/>
              </a:ext>
            </a:extLst>
          </p:cNvPr>
          <p:cNvSpPr>
            <a:spLocks noGrp="1"/>
          </p:cNvSpPr>
          <p:nvPr>
            <p:ph type="title"/>
          </p:nvPr>
        </p:nvSpPr>
        <p:spPr>
          <a:xfrm>
            <a:off x="10485" y="1839692"/>
            <a:ext cx="4866316" cy="3178628"/>
          </a:xfrm>
          <a:solidFill>
            <a:schemeClr val="bg1"/>
          </a:solidFill>
        </p:spPr>
        <p:txBody>
          <a:bodyPr anchor="ctr">
            <a:normAutofit/>
          </a:bodyPr>
          <a:lstStyle/>
          <a:p>
            <a:pPr marL="0" indent="0">
              <a:buNone/>
            </a:pPr>
            <a:r>
              <a:rPr lang="en-US" sz="2800" dirty="0">
                <a:latin typeface="+mj-lt"/>
              </a:rPr>
              <a:t>   POWER </a:t>
            </a:r>
            <a:r>
              <a:rPr lang="en-US" dirty="0">
                <a:latin typeface="+mj-lt"/>
              </a:rPr>
              <a:t>+</a:t>
            </a:r>
            <a:r>
              <a:rPr lang="en-US" sz="2800" dirty="0">
                <a:latin typeface="+mj-lt"/>
              </a:rPr>
              <a:t>     </a:t>
            </a:r>
            <a:br>
              <a:rPr lang="en-US" sz="2800" dirty="0">
                <a:latin typeface="+mj-lt"/>
              </a:rPr>
            </a:br>
            <a:r>
              <a:rPr lang="en-US" sz="2800" dirty="0">
                <a:latin typeface="+mj-lt"/>
              </a:rPr>
              <a:t>   POSITIONALITY</a:t>
            </a:r>
          </a:p>
        </p:txBody>
      </p:sp>
      <p:sp>
        <p:nvSpPr>
          <p:cNvPr id="5" name="Content Placeholder 4">
            <a:extLst>
              <a:ext uri="{FF2B5EF4-FFF2-40B4-BE49-F238E27FC236}">
                <a16:creationId xmlns:a16="http://schemas.microsoft.com/office/drawing/2014/main" id="{91D080A7-958E-4933-573B-9FEFAA1AA636}"/>
              </a:ext>
            </a:extLst>
          </p:cNvPr>
          <p:cNvSpPr>
            <a:spLocks noGrp="1"/>
          </p:cNvSpPr>
          <p:nvPr>
            <p:ph idx="1"/>
          </p:nvPr>
        </p:nvSpPr>
        <p:spPr>
          <a:xfrm>
            <a:off x="4385187" y="314632"/>
            <a:ext cx="7796329" cy="6543367"/>
          </a:xfrm>
        </p:spPr>
        <p:txBody>
          <a:bodyPr>
            <a:normAutofit/>
          </a:bodyPr>
          <a:lstStyle/>
          <a:p>
            <a:pPr marL="0" indent="0">
              <a:buNone/>
            </a:pPr>
            <a:r>
              <a:rPr lang="en-US" sz="2400" b="1" spc="100" dirty="0">
                <a:latin typeface="+mj-lt"/>
              </a:rPr>
              <a:t>Power and universal pathologizing across domains</a:t>
            </a:r>
          </a:p>
          <a:p>
            <a:r>
              <a:rPr lang="en-US" sz="2000" dirty="0">
                <a:solidFill>
                  <a:schemeClr val="accent2">
                    <a:lumMod val="75000"/>
                  </a:schemeClr>
                </a:solidFill>
              </a:rPr>
              <a:t>Social and medical narratives have reinforced totalizing of identity as merged with pathology / </a:t>
            </a:r>
            <a:r>
              <a:rPr lang="en-US" sz="2000" dirty="0" err="1">
                <a:solidFill>
                  <a:schemeClr val="accent2">
                    <a:lumMod val="75000"/>
                  </a:schemeClr>
                </a:solidFill>
              </a:rPr>
              <a:t>languaging</a:t>
            </a:r>
            <a:endParaRPr lang="en-US" sz="2000" dirty="0"/>
          </a:p>
          <a:p>
            <a:r>
              <a:rPr lang="en-US" sz="2000" dirty="0">
                <a:solidFill>
                  <a:schemeClr val="accent2">
                    <a:lumMod val="75000"/>
                  </a:schemeClr>
                </a:solidFill>
              </a:rPr>
              <a:t>Consider the impact of the absence of validation and normalization of one’s interiority, of one’s self-narrative, of one’s experience of the world beyond the borders of self</a:t>
            </a:r>
          </a:p>
          <a:p>
            <a:pPr marL="0" indent="0">
              <a:buNone/>
            </a:pPr>
            <a:endParaRPr lang="en-US" dirty="0">
              <a:solidFill>
                <a:schemeClr val="accent2">
                  <a:lumMod val="75000"/>
                </a:schemeClr>
              </a:solidFill>
            </a:endParaRPr>
          </a:p>
          <a:p>
            <a:pPr marL="0" indent="0">
              <a:buNone/>
            </a:pPr>
            <a:r>
              <a:rPr lang="en-US" sz="2400" b="1" spc="100" dirty="0">
                <a:latin typeface="+mj-lt"/>
              </a:rPr>
              <a:t>Compounding impact of trauma + oppression with psychosis</a:t>
            </a:r>
          </a:p>
          <a:p>
            <a:r>
              <a:rPr lang="en-US" sz="2000" dirty="0">
                <a:solidFill>
                  <a:schemeClr val="tx2">
                    <a:lumMod val="75000"/>
                    <a:lumOff val="25000"/>
                  </a:schemeClr>
                </a:solidFill>
              </a:rPr>
              <a:t>Disparate rates across racial groups (Anglin, 2023)</a:t>
            </a:r>
          </a:p>
          <a:p>
            <a:r>
              <a:rPr lang="en-US" sz="2000" dirty="0">
                <a:solidFill>
                  <a:schemeClr val="tx2">
                    <a:lumMod val="75000"/>
                    <a:lumOff val="25000"/>
                  </a:schemeClr>
                </a:solidFill>
              </a:rPr>
              <a:t>Disparate rates across gender (Barr et al., 2021)</a:t>
            </a:r>
          </a:p>
          <a:p>
            <a:r>
              <a:rPr lang="en-US" sz="2000" dirty="0">
                <a:solidFill>
                  <a:schemeClr val="tx2">
                    <a:lumMod val="75000"/>
                    <a:lumOff val="25000"/>
                  </a:schemeClr>
                </a:solidFill>
              </a:rPr>
              <a:t>Racialized / gendered trauma and psychosis</a:t>
            </a:r>
          </a:p>
          <a:p>
            <a:r>
              <a:rPr lang="en-US" sz="2000" dirty="0">
                <a:solidFill>
                  <a:schemeClr val="tx2">
                    <a:lumMod val="75000"/>
                    <a:lumOff val="25000"/>
                  </a:schemeClr>
                </a:solidFill>
              </a:rPr>
              <a:t>Gaslighting of oppression versus paranoid perception</a:t>
            </a:r>
          </a:p>
        </p:txBody>
      </p:sp>
      <p:sp>
        <p:nvSpPr>
          <p:cNvPr id="10" name="TextBox 9">
            <a:extLst>
              <a:ext uri="{FF2B5EF4-FFF2-40B4-BE49-F238E27FC236}">
                <a16:creationId xmlns:a16="http://schemas.microsoft.com/office/drawing/2014/main" id="{AAA69E87-E098-DD28-0C11-7A978824B3CC}"/>
              </a:ext>
            </a:extLst>
          </p:cNvPr>
          <p:cNvSpPr txBox="1"/>
          <p:nvPr/>
        </p:nvSpPr>
        <p:spPr>
          <a:xfrm>
            <a:off x="3637934" y="6543368"/>
            <a:ext cx="8318090" cy="307777"/>
          </a:xfrm>
          <a:prstGeom prst="rect">
            <a:avLst/>
          </a:prstGeom>
          <a:noFill/>
        </p:spPr>
        <p:txBody>
          <a:bodyPr wrap="square" rtlCol="0">
            <a:spAutoFit/>
          </a:bodyPr>
          <a:lstStyle/>
          <a:p>
            <a:pPr algn="r"/>
            <a:r>
              <a:rPr lang="en-US" sz="1400" dirty="0"/>
              <a:t>(Anglin, 2023; Anglin &amp; Lui, 2023; Barr et al., 2021)</a:t>
            </a:r>
          </a:p>
        </p:txBody>
      </p:sp>
    </p:spTree>
    <p:extLst>
      <p:ext uri="{BB962C8B-B14F-4D97-AF65-F5344CB8AC3E}">
        <p14:creationId xmlns:p14="http://schemas.microsoft.com/office/powerpoint/2010/main" val="188895977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87E692A-E60D-6B3B-5016-0B22A2478C54}"/>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6ADFD5D-A6D4-3EAE-C074-104225A418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7377B8B-AEC5-6F68-E5FF-53D43519BF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7B473F6-C0F9-E76D-ED35-988EBFB5F523}"/>
              </a:ext>
            </a:extLst>
          </p:cNvPr>
          <p:cNvSpPr txBox="1"/>
          <p:nvPr/>
        </p:nvSpPr>
        <p:spPr>
          <a:xfrm>
            <a:off x="1248697" y="1789471"/>
            <a:ext cx="1769806" cy="914400"/>
          </a:xfrm>
          <a:prstGeom prst="rect">
            <a:avLst/>
          </a:prstGeom>
          <a:solidFill>
            <a:schemeClr val="bg1"/>
          </a:solidFill>
        </p:spPr>
        <p:txBody>
          <a:bodyPr wrap="square" rtlCol="0">
            <a:spAutoFit/>
          </a:bodyPr>
          <a:lstStyle/>
          <a:p>
            <a:endParaRPr lang="en-US" dirty="0"/>
          </a:p>
        </p:txBody>
      </p:sp>
      <p:graphicFrame>
        <p:nvGraphicFramePr>
          <p:cNvPr id="4" name="Content Placeholder 3">
            <a:extLst>
              <a:ext uri="{FF2B5EF4-FFF2-40B4-BE49-F238E27FC236}">
                <a16:creationId xmlns:a16="http://schemas.microsoft.com/office/drawing/2014/main" id="{6C40D386-E0EE-E5B1-8FE9-56E20E8AFB61}"/>
              </a:ext>
            </a:extLst>
          </p:cNvPr>
          <p:cNvGraphicFramePr>
            <a:graphicFrameLocks noGrp="1"/>
          </p:cNvGraphicFramePr>
          <p:nvPr>
            <p:ph idx="1"/>
          </p:nvPr>
        </p:nvGraphicFramePr>
        <p:xfrm>
          <a:off x="1430338" y="1455174"/>
          <a:ext cx="9237662" cy="4894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2F3CD1BD-3399-BF56-C039-C2212A6E15D9}"/>
              </a:ext>
            </a:extLst>
          </p:cNvPr>
          <p:cNvSpPr txBox="1"/>
          <p:nvPr/>
        </p:nvSpPr>
        <p:spPr>
          <a:xfrm>
            <a:off x="1347017" y="432619"/>
            <a:ext cx="9419303" cy="707886"/>
          </a:xfrm>
          <a:prstGeom prst="rect">
            <a:avLst/>
          </a:prstGeom>
          <a:noFill/>
        </p:spPr>
        <p:txBody>
          <a:bodyPr wrap="square" rtlCol="0">
            <a:spAutoFit/>
          </a:bodyPr>
          <a:lstStyle/>
          <a:p>
            <a:r>
              <a:rPr lang="en-US" sz="4000" dirty="0">
                <a:latin typeface="+mj-lt"/>
              </a:rPr>
              <a:t>POWER + POSITIONALITY</a:t>
            </a:r>
          </a:p>
        </p:txBody>
      </p:sp>
    </p:spTree>
    <p:extLst>
      <p:ext uri="{BB962C8B-B14F-4D97-AF65-F5344CB8AC3E}">
        <p14:creationId xmlns:p14="http://schemas.microsoft.com/office/powerpoint/2010/main" val="423742958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F9AC6B8-B014-43CE-B5A5-BD9C5C4B14A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26C9FF86-2433-468C-8959-783E6D3D4BF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B11BD34F-6136-4745-8604-7FBDA779E67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4F05C41E-4A93-45CB-9030-AB54F2E73D6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87678613-3DFB-41BB-B60F-B5F126EE78F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C50E0387-9C13-4101-ADF9-8441BC33CB2F}"/>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3E2B80D4-B214-42B3-BB53-83D1D5026A4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28D7BB55-A18D-447C-88B8-5347ABCE489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E1CD3448-DCCC-47C8-949A-C22B6F5A7DF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F805FDD4-A9FB-4C4A-A0C6-6DA18A62CAA8}"/>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graphicEl>
                                              <a:dgm id="{97E62C2F-8674-44EC-801F-F616F32CC8F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graphicEl>
                                              <a:dgm id="{028262AD-D96C-4792-A3F3-6BBD0B48756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2BFF9B7C-9B7C-45C7-887B-CB4BEDD90217}"/>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graphicEl>
                                              <a:dgm id="{EC751696-F19E-43DC-984D-175366A7825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788BAC-5C4A-54AE-1408-B5AB15AAB0BB}"/>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DB58CB-1657-6C3E-9754-9568EE802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waves&#10;&#10;Description automatically generated with medium confidence">
            <a:extLst>
              <a:ext uri="{FF2B5EF4-FFF2-40B4-BE49-F238E27FC236}">
                <a16:creationId xmlns:a16="http://schemas.microsoft.com/office/drawing/2014/main" id="{97BF07CE-98E3-8648-C85D-B93AF88160E3}"/>
              </a:ext>
            </a:extLst>
          </p:cNvPr>
          <p:cNvPicPr>
            <a:picLocks noChangeAspect="1"/>
          </p:cNvPicPr>
          <p:nvPr/>
        </p:nvPicPr>
        <p:blipFill rotWithShape="1">
          <a:blip r:embed="rId2"/>
          <a:srcRect l="1393" r="9718"/>
          <a:stretch/>
        </p:blipFill>
        <p:spPr>
          <a:xfrm>
            <a:off x="20" y="10"/>
            <a:ext cx="12191980" cy="6857990"/>
          </a:xfrm>
          <a:prstGeom prst="rect">
            <a:avLst/>
          </a:prstGeom>
        </p:spPr>
      </p:pic>
      <p:sp useBgFill="1">
        <p:nvSpPr>
          <p:cNvPr id="11" name="Rectangle 10">
            <a:extLst>
              <a:ext uri="{FF2B5EF4-FFF2-40B4-BE49-F238E27FC236}">
                <a16:creationId xmlns:a16="http://schemas.microsoft.com/office/drawing/2014/main" id="{AA659B2F-D348-4A54-29A2-2874EE197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1" y="762000"/>
            <a:ext cx="10668000" cy="5334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E447C6-B428-1A88-54B0-019C0580B94D}"/>
              </a:ext>
            </a:extLst>
          </p:cNvPr>
          <p:cNvSpPr>
            <a:spLocks noGrp="1"/>
          </p:cNvSpPr>
          <p:nvPr>
            <p:ph type="title"/>
          </p:nvPr>
        </p:nvSpPr>
        <p:spPr>
          <a:xfrm>
            <a:off x="884903" y="762000"/>
            <a:ext cx="10422194" cy="5442155"/>
          </a:xfrm>
        </p:spPr>
        <p:txBody>
          <a:bodyPr anchor="ctr">
            <a:normAutofit/>
          </a:bodyPr>
          <a:lstStyle/>
          <a:p>
            <a:pPr algn="ctr"/>
            <a:r>
              <a:rPr lang="en-US" sz="2400" b="0" spc="350" dirty="0"/>
              <a:t>“</a:t>
            </a:r>
            <a:r>
              <a:rPr lang="en-US" sz="2400" b="0" cap="none" spc="350" dirty="0"/>
              <a:t>We foreclose on people we’re not as connected to. </a:t>
            </a:r>
            <a:br>
              <a:rPr lang="en-US" sz="2400" b="0" cap="none" spc="350" dirty="0"/>
            </a:br>
            <a:br>
              <a:rPr lang="en-US" sz="2400" b="0" cap="none" spc="350" dirty="0"/>
            </a:br>
            <a:r>
              <a:rPr lang="en-US" sz="2400" b="0" cap="none" spc="350" dirty="0">
                <a:solidFill>
                  <a:schemeClr val="tx2">
                    <a:lumMod val="75000"/>
                    <a:lumOff val="25000"/>
                  </a:schemeClr>
                </a:solidFill>
              </a:rPr>
              <a:t>We foreclose more than on someone who could be our brother. </a:t>
            </a:r>
            <a:br>
              <a:rPr lang="en-US" sz="2400" b="0" cap="none" spc="350" dirty="0">
                <a:solidFill>
                  <a:schemeClr val="tx2">
                    <a:lumMod val="75000"/>
                    <a:lumOff val="25000"/>
                  </a:schemeClr>
                </a:solidFill>
              </a:rPr>
            </a:br>
            <a:br>
              <a:rPr lang="en-US" sz="2400" b="0" cap="none" spc="350" dirty="0">
                <a:solidFill>
                  <a:schemeClr val="tx2">
                    <a:lumMod val="75000"/>
                    <a:lumOff val="25000"/>
                  </a:schemeClr>
                </a:solidFill>
              </a:rPr>
            </a:br>
            <a:r>
              <a:rPr lang="en-US" sz="2400" cap="none" spc="350" dirty="0">
                <a:solidFill>
                  <a:srgbClr val="EF673D"/>
                </a:solidFill>
              </a:rPr>
              <a:t>We foreclose on someone who causes fear, and let’s be honest,</a:t>
            </a:r>
            <a:br>
              <a:rPr lang="en-US" sz="2400" cap="none" spc="350" dirty="0">
                <a:solidFill>
                  <a:srgbClr val="EF673D"/>
                </a:solidFill>
              </a:rPr>
            </a:br>
            <a:br>
              <a:rPr lang="en-US" sz="2400" cap="none" spc="350" dirty="0">
                <a:solidFill>
                  <a:srgbClr val="EF673D"/>
                </a:solidFill>
              </a:rPr>
            </a:br>
            <a:r>
              <a:rPr lang="en-US" sz="2400" cap="none" spc="350" dirty="0"/>
              <a:t>that’s often young black men</a:t>
            </a:r>
            <a:r>
              <a:rPr lang="en-US" sz="2400" spc="350" dirty="0"/>
              <a:t>.”</a:t>
            </a:r>
            <a:br>
              <a:rPr lang="en-US" sz="2400" spc="350" dirty="0"/>
            </a:br>
            <a:br>
              <a:rPr lang="en-US" sz="2400" spc="350" dirty="0"/>
            </a:br>
            <a:r>
              <a:rPr lang="en-US" sz="2400" spc="350" dirty="0"/>
              <a:t>-Deidre </a:t>
            </a:r>
            <a:r>
              <a:rPr lang="en-US" sz="2400" spc="350" dirty="0" err="1"/>
              <a:t>anglin</a:t>
            </a:r>
            <a:r>
              <a:rPr lang="en-US" sz="2400" spc="350" dirty="0"/>
              <a:t>, P</a:t>
            </a:r>
            <a:r>
              <a:rPr lang="en-US" sz="2400" cap="none" spc="350" dirty="0"/>
              <a:t>H</a:t>
            </a:r>
            <a:r>
              <a:rPr lang="en-US" sz="2400" spc="350" dirty="0"/>
              <a:t>D</a:t>
            </a:r>
            <a:br>
              <a:rPr lang="en-US" sz="1400" b="0" i="0" cap="none" spc="200" dirty="0">
                <a:solidFill>
                  <a:srgbClr val="333333"/>
                </a:solidFill>
                <a:effectLst/>
                <a:latin typeface="Trebuchet"/>
              </a:rPr>
            </a:br>
            <a:r>
              <a:rPr lang="en-US" sz="1400" b="0" i="0" cap="none" spc="200" dirty="0">
                <a:solidFill>
                  <a:srgbClr val="333333"/>
                </a:solidFill>
                <a:effectLst/>
                <a:latin typeface="Trebuchet"/>
              </a:rPr>
              <a:t>Associate Professor of Clinical Psychology at The City College of New York </a:t>
            </a:r>
            <a:br>
              <a:rPr lang="en-US" sz="1400" b="0" i="0" cap="none" spc="200" dirty="0">
                <a:solidFill>
                  <a:srgbClr val="333333"/>
                </a:solidFill>
                <a:effectLst/>
                <a:latin typeface="Trebuchet"/>
              </a:rPr>
            </a:br>
            <a:r>
              <a:rPr lang="en-US" sz="1400" b="0" cap="none" spc="200" dirty="0">
                <a:latin typeface="Trebuchet"/>
              </a:rPr>
              <a:t>as quoted in </a:t>
            </a:r>
            <a:r>
              <a:rPr lang="en-US" sz="1400" b="0" i="1" cap="none" spc="200" dirty="0">
                <a:latin typeface="Trebuchet"/>
              </a:rPr>
              <a:t>The New York Times </a:t>
            </a:r>
            <a:r>
              <a:rPr lang="en-US" sz="1400" b="0" cap="none" spc="200" dirty="0">
                <a:latin typeface="Trebuchet"/>
              </a:rPr>
              <a:t>(Bergner, 2024)</a:t>
            </a:r>
            <a:endParaRPr lang="en-US" sz="1400" b="0" i="1" cap="none" spc="200" dirty="0">
              <a:latin typeface="Trebuchet"/>
            </a:endParaRPr>
          </a:p>
        </p:txBody>
      </p:sp>
    </p:spTree>
    <p:extLst>
      <p:ext uri="{BB962C8B-B14F-4D97-AF65-F5344CB8AC3E}">
        <p14:creationId xmlns:p14="http://schemas.microsoft.com/office/powerpoint/2010/main" val="163732884"/>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19CAF-FB06-0CBD-6301-40494963745A}"/>
            </a:ext>
          </a:extLst>
        </p:cNvPr>
        <p:cNvGrpSpPr/>
        <p:nvPr/>
      </p:nvGrpSpPr>
      <p:grpSpPr>
        <a:xfrm>
          <a:off x="0" y="0"/>
          <a:ext cx="0" cy="0"/>
          <a:chOff x="0" y="0"/>
          <a:chExt cx="0" cy="0"/>
        </a:xfrm>
      </p:grpSpPr>
      <p:pic>
        <p:nvPicPr>
          <p:cNvPr id="4" name="Picture 3" descr="A colorful background with waves&#10;&#10;Description automatically generated with medium confidence">
            <a:extLst>
              <a:ext uri="{FF2B5EF4-FFF2-40B4-BE49-F238E27FC236}">
                <a16:creationId xmlns:a16="http://schemas.microsoft.com/office/drawing/2014/main" id="{218E0844-2107-8E10-7451-E6AE1FAD264E}"/>
              </a:ext>
            </a:extLst>
          </p:cNvPr>
          <p:cNvPicPr>
            <a:picLocks noChangeAspect="1"/>
          </p:cNvPicPr>
          <p:nvPr/>
        </p:nvPicPr>
        <p:blipFill rotWithShape="1">
          <a:blip r:embed="rId2"/>
          <a:srcRect l="1393" r="9718"/>
          <a:stretch/>
        </p:blipFill>
        <p:spPr>
          <a:xfrm>
            <a:off x="20" y="10"/>
            <a:ext cx="12191980" cy="6857990"/>
          </a:xfrm>
          <a:prstGeom prst="rect">
            <a:avLst/>
          </a:prstGeom>
        </p:spPr>
      </p:pic>
      <p:sp>
        <p:nvSpPr>
          <p:cNvPr id="2" name="Title 1">
            <a:extLst>
              <a:ext uri="{FF2B5EF4-FFF2-40B4-BE49-F238E27FC236}">
                <a16:creationId xmlns:a16="http://schemas.microsoft.com/office/drawing/2014/main" id="{272E41D9-8189-ABCC-22DF-82286A97DF4E}"/>
              </a:ext>
            </a:extLst>
          </p:cNvPr>
          <p:cNvSpPr>
            <a:spLocks noGrp="1"/>
          </p:cNvSpPr>
          <p:nvPr>
            <p:ph type="title"/>
          </p:nvPr>
        </p:nvSpPr>
        <p:spPr>
          <a:xfrm>
            <a:off x="1429565" y="1524000"/>
            <a:ext cx="9228603" cy="3810000"/>
          </a:xfrm>
        </p:spPr>
        <p:txBody>
          <a:bodyPr anchor="ctr">
            <a:normAutofit/>
          </a:bodyPr>
          <a:lstStyle/>
          <a:p>
            <a:pPr algn="ctr"/>
            <a:r>
              <a:rPr lang="en-US" sz="2600" dirty="0"/>
              <a:t>Questions + Case vignettes</a:t>
            </a:r>
          </a:p>
        </p:txBody>
      </p:sp>
    </p:spTree>
    <p:extLst>
      <p:ext uri="{BB962C8B-B14F-4D97-AF65-F5344CB8AC3E}">
        <p14:creationId xmlns:p14="http://schemas.microsoft.com/office/powerpoint/2010/main" val="3698528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1A299BF-EAEF-7308-FBB6-FD9764D22BA0}"/>
              </a:ext>
            </a:extLst>
          </p:cNvPr>
          <p:cNvPicPr>
            <a:picLocks noChangeAspect="1"/>
          </p:cNvPicPr>
          <p:nvPr/>
        </p:nvPicPr>
        <p:blipFill>
          <a:blip r:embed="rId2"/>
          <a:stretch>
            <a:fillRect/>
          </a:stretch>
        </p:blipFill>
        <p:spPr>
          <a:xfrm>
            <a:off x="10484" y="0"/>
            <a:ext cx="5007830" cy="6858000"/>
          </a:xfrm>
          <a:prstGeom prst="rect">
            <a:avLst/>
          </a:prstGeom>
        </p:spPr>
      </p:pic>
      <p:sp>
        <p:nvSpPr>
          <p:cNvPr id="2" name="Title 1">
            <a:extLst>
              <a:ext uri="{FF2B5EF4-FFF2-40B4-BE49-F238E27FC236}">
                <a16:creationId xmlns:a16="http://schemas.microsoft.com/office/drawing/2014/main" id="{D136F989-0DFE-94EE-AE61-D59FE12D4D67}"/>
              </a:ext>
            </a:extLst>
          </p:cNvPr>
          <p:cNvSpPr>
            <a:spLocks noGrp="1"/>
          </p:cNvSpPr>
          <p:nvPr>
            <p:ph type="title"/>
          </p:nvPr>
        </p:nvSpPr>
        <p:spPr>
          <a:xfrm>
            <a:off x="10484" y="1839692"/>
            <a:ext cx="5062259" cy="3178628"/>
          </a:xfrm>
          <a:solidFill>
            <a:schemeClr val="bg1"/>
          </a:solidFill>
        </p:spPr>
        <p:txBody>
          <a:bodyPr anchor="ctr">
            <a:normAutofit/>
          </a:bodyPr>
          <a:lstStyle/>
          <a:p>
            <a:pPr algn="ctr"/>
            <a:r>
              <a:rPr lang="en-US" dirty="0"/>
              <a:t>Toward a </a:t>
            </a:r>
            <a:br>
              <a:rPr lang="en-US" dirty="0"/>
            </a:br>
            <a:r>
              <a:rPr lang="en-US" dirty="0"/>
              <a:t>relational stance</a:t>
            </a:r>
          </a:p>
        </p:txBody>
      </p:sp>
      <p:sp>
        <p:nvSpPr>
          <p:cNvPr id="5" name="Content Placeholder 4">
            <a:extLst>
              <a:ext uri="{FF2B5EF4-FFF2-40B4-BE49-F238E27FC236}">
                <a16:creationId xmlns:a16="http://schemas.microsoft.com/office/drawing/2014/main" id="{91D080A7-958E-4933-573B-9FEFAA1AA636}"/>
              </a:ext>
            </a:extLst>
          </p:cNvPr>
          <p:cNvSpPr>
            <a:spLocks noGrp="1"/>
          </p:cNvSpPr>
          <p:nvPr>
            <p:ph idx="1"/>
          </p:nvPr>
        </p:nvSpPr>
        <p:spPr>
          <a:xfrm>
            <a:off x="5678671" y="478971"/>
            <a:ext cx="5609815" cy="5900057"/>
          </a:xfrm>
        </p:spPr>
        <p:txBody>
          <a:bodyPr>
            <a:normAutofit/>
          </a:bodyPr>
          <a:lstStyle/>
          <a:p>
            <a:pPr marL="0" indent="0">
              <a:buNone/>
            </a:pPr>
            <a:r>
              <a:rPr lang="en-US" sz="3600" dirty="0">
                <a:latin typeface="+mj-lt"/>
              </a:rPr>
              <a:t>ATTENDING STAGE</a:t>
            </a:r>
          </a:p>
          <a:p>
            <a:pPr marL="0" indent="0">
              <a:buNone/>
            </a:pPr>
            <a:r>
              <a:rPr lang="en-US" sz="3600" dirty="0">
                <a:solidFill>
                  <a:schemeClr val="accent2"/>
                </a:solidFill>
                <a:latin typeface="+mj-lt"/>
              </a:rPr>
              <a:t>	EMBODIED PRESENCE</a:t>
            </a:r>
          </a:p>
          <a:p>
            <a:pPr marL="0" indent="0">
              <a:buNone/>
            </a:pPr>
            <a:r>
              <a:rPr lang="en-US" sz="3600" dirty="0">
                <a:solidFill>
                  <a:srgbClr val="EF673D"/>
                </a:solidFill>
                <a:latin typeface="+mj-lt"/>
              </a:rPr>
              <a:t>THERAPEUTIC RELATIONSHIP</a:t>
            </a:r>
          </a:p>
          <a:p>
            <a:pPr marL="0" indent="0">
              <a:buNone/>
            </a:pPr>
            <a:endParaRPr lang="en-US" sz="3600" dirty="0">
              <a:solidFill>
                <a:srgbClr val="EF673D"/>
              </a:solidFill>
              <a:latin typeface="+mj-lt"/>
            </a:endParaRPr>
          </a:p>
          <a:p>
            <a:pPr marL="0" indent="0">
              <a:buNone/>
            </a:pPr>
            <a:r>
              <a:rPr lang="en-US" sz="3600" dirty="0">
                <a:latin typeface="+mj-lt"/>
              </a:rPr>
              <a:t>TREATMENT VALUES</a:t>
            </a:r>
          </a:p>
          <a:p>
            <a:pPr marL="0" indent="0">
              <a:buNone/>
            </a:pPr>
            <a:r>
              <a:rPr lang="en-US" sz="3600" dirty="0">
                <a:solidFill>
                  <a:schemeClr val="accent2"/>
                </a:solidFill>
                <a:latin typeface="+mj-lt"/>
              </a:rPr>
              <a:t>	TREATMENT PRIORITIES</a:t>
            </a:r>
          </a:p>
          <a:p>
            <a:pPr marL="0" indent="0">
              <a:buNone/>
            </a:pPr>
            <a:r>
              <a:rPr lang="en-US" sz="3600" dirty="0">
                <a:solidFill>
                  <a:srgbClr val="EF673D"/>
                </a:solidFill>
                <a:latin typeface="+mj-lt"/>
              </a:rPr>
              <a:t>TREATMENT APPROACHES</a:t>
            </a:r>
          </a:p>
        </p:txBody>
      </p:sp>
    </p:spTree>
    <p:extLst>
      <p:ext uri="{BB962C8B-B14F-4D97-AF65-F5344CB8AC3E}">
        <p14:creationId xmlns:p14="http://schemas.microsoft.com/office/powerpoint/2010/main" val="23098062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fade">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9130-F4C8-4E64-AD1A-B3611E435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10" name="Rectangle 9">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useBgFill="1">
        <p:nvSpPr>
          <p:cNvPr id="12" name="Oval 11">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2" name="Title 1">
            <a:extLst>
              <a:ext uri="{FF2B5EF4-FFF2-40B4-BE49-F238E27FC236}">
                <a16:creationId xmlns:a16="http://schemas.microsoft.com/office/drawing/2014/main" id="{498AD753-2178-0347-B096-A1966AAEFEF5}"/>
              </a:ext>
            </a:extLst>
          </p:cNvPr>
          <p:cNvSpPr>
            <a:spLocks noGrp="1"/>
          </p:cNvSpPr>
          <p:nvPr>
            <p:ph type="title"/>
          </p:nvPr>
        </p:nvSpPr>
        <p:spPr>
          <a:xfrm>
            <a:off x="1044054" y="2286000"/>
            <a:ext cx="3965456" cy="2285999"/>
          </a:xfrm>
        </p:spPr>
        <p:txBody>
          <a:bodyPr anchor="ctr">
            <a:normAutofit/>
          </a:bodyPr>
          <a:lstStyle/>
          <a:p>
            <a:pPr algn="ctr"/>
            <a:r>
              <a:rPr lang="en-US" dirty="0"/>
              <a:t>ATTENDING STAGE</a:t>
            </a:r>
          </a:p>
        </p:txBody>
      </p:sp>
      <p:graphicFrame>
        <p:nvGraphicFramePr>
          <p:cNvPr id="5" name="Content Placeholder 4">
            <a:extLst>
              <a:ext uri="{FF2B5EF4-FFF2-40B4-BE49-F238E27FC236}">
                <a16:creationId xmlns:a16="http://schemas.microsoft.com/office/drawing/2014/main" id="{E8238D40-A9C7-AA4E-2C90-92181C6D6F3C}"/>
              </a:ext>
            </a:extLst>
          </p:cNvPr>
          <p:cNvGraphicFramePr>
            <a:graphicFrameLocks noGrp="1"/>
          </p:cNvGraphicFramePr>
          <p:nvPr>
            <p:ph idx="1"/>
            <p:extLst>
              <p:ext uri="{D42A27DB-BD31-4B8C-83A1-F6EECF244321}">
                <p14:modId xmlns:p14="http://schemas.microsoft.com/office/powerpoint/2010/main" val="2866004484"/>
              </p:ext>
            </p:extLst>
          </p:nvPr>
        </p:nvGraphicFramePr>
        <p:xfrm>
          <a:off x="4837470" y="167149"/>
          <a:ext cx="7629833" cy="64892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500317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96CDA7B-4855-42C2-91A8-C38C03C407C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EE75EBAF-5563-420E-85F9-35C8B591E63D}"/>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D0453DBF-540D-447E-B8E8-38F192FC989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B55A4A42-D82E-467A-B4D5-D2AADF47CCA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FC989AB5-7E68-451E-8D4C-A2D2A32E853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98CE5D1F-89A1-4471-A4D3-0EA65A68E516}"/>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433049C2-619A-4E58-B322-E81D91838E4F}"/>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89209EE9-6715-469F-A6E5-53C1ABC7D99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395D23FA-3B66-48CA-9BC0-7131FE95BAE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3858CEE4-35CA-43F1-86C7-6DD68DAF82B5}"/>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B3B07C39-1217-471A-B238-8DB3F9A16691}"/>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2A05977B-D956-4A0E-B1C9-761263CDF068}"/>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E9ED6798-19F6-4B53-BD64-ABAF1C1EADD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818E5E-5D6D-55E1-7095-DFFF79D1F6EA}"/>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A4FAB4-7D7B-4B85-D0A0-7E4EA4FC3A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10" name="Rectangle 9">
            <a:extLst>
              <a:ext uri="{FF2B5EF4-FFF2-40B4-BE49-F238E27FC236}">
                <a16:creationId xmlns:a16="http://schemas.microsoft.com/office/drawing/2014/main" id="{62A92D84-DE94-DA10-E1CA-D7654A39CA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useBgFill="1">
        <p:nvSpPr>
          <p:cNvPr id="12" name="Oval 11">
            <a:extLst>
              <a:ext uri="{FF2B5EF4-FFF2-40B4-BE49-F238E27FC236}">
                <a16:creationId xmlns:a16="http://schemas.microsoft.com/office/drawing/2014/main" id="{AC07D945-6A7B-2DEC-33BD-2158D54FE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2" name="Title 1">
            <a:extLst>
              <a:ext uri="{FF2B5EF4-FFF2-40B4-BE49-F238E27FC236}">
                <a16:creationId xmlns:a16="http://schemas.microsoft.com/office/drawing/2014/main" id="{72C74717-C31C-A194-5199-5284C667256F}"/>
              </a:ext>
            </a:extLst>
          </p:cNvPr>
          <p:cNvSpPr>
            <a:spLocks noGrp="1"/>
          </p:cNvSpPr>
          <p:nvPr>
            <p:ph type="title"/>
          </p:nvPr>
        </p:nvSpPr>
        <p:spPr>
          <a:xfrm>
            <a:off x="1044054" y="2286000"/>
            <a:ext cx="3965456" cy="2285999"/>
          </a:xfrm>
        </p:spPr>
        <p:txBody>
          <a:bodyPr anchor="ctr">
            <a:normAutofit/>
          </a:bodyPr>
          <a:lstStyle/>
          <a:p>
            <a:pPr algn="ctr"/>
            <a:r>
              <a:rPr lang="en-US" dirty="0"/>
              <a:t>EMBODIED PRESENCE</a:t>
            </a:r>
          </a:p>
        </p:txBody>
      </p:sp>
      <p:graphicFrame>
        <p:nvGraphicFramePr>
          <p:cNvPr id="5" name="Content Placeholder 4">
            <a:extLst>
              <a:ext uri="{FF2B5EF4-FFF2-40B4-BE49-F238E27FC236}">
                <a16:creationId xmlns:a16="http://schemas.microsoft.com/office/drawing/2014/main" id="{E7475788-55F4-BEA8-AAB4-BD055DB75CA4}"/>
              </a:ext>
            </a:extLst>
          </p:cNvPr>
          <p:cNvGraphicFramePr>
            <a:graphicFrameLocks noGrp="1"/>
          </p:cNvGraphicFramePr>
          <p:nvPr>
            <p:ph idx="1"/>
            <p:extLst>
              <p:ext uri="{D42A27DB-BD31-4B8C-83A1-F6EECF244321}">
                <p14:modId xmlns:p14="http://schemas.microsoft.com/office/powerpoint/2010/main" val="1578802377"/>
              </p:ext>
            </p:extLst>
          </p:nvPr>
        </p:nvGraphicFramePr>
        <p:xfrm>
          <a:off x="4778479" y="157317"/>
          <a:ext cx="7826478" cy="65876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2932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96CDA7B-4855-42C2-91A8-C38C03C407C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299ED2CC-0108-4829-8FB6-49076DF89C02}"/>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ABFCE431-0A90-4913-9F87-030400F4A9B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BCDAAB0D-064F-4D5E-B5D6-E47067F6249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124D00C5-B72B-4C9B-A068-B3CBEEB25C2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FDF325A3-D0F2-468B-8264-C7A5AEC933E4}"/>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3CCA7EDF-ACC4-4C45-BDCF-34DCFC91C38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02EAA7E2-FFD2-4683-B302-A593063ADDA4}"/>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FD438570-7531-4AF7-9974-B805274AE8E3}"/>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5C17E2DA-4C77-46F4-B4DA-02B9817BFFDF}"/>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DC1C2AA8-DAB7-4485-936B-333E9316DF6D}"/>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D955639F-F709-4A9E-B32E-24A3E52C9C18}"/>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DB34592E-2629-410E-A37D-A3F2D2E6FF6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9D12BA-88B9-3DB4-2749-2931E41659B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A6A4B3D-5613-89E5-07AE-ECB12D56F5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10" name="Rectangle 9">
            <a:extLst>
              <a:ext uri="{FF2B5EF4-FFF2-40B4-BE49-F238E27FC236}">
                <a16:creationId xmlns:a16="http://schemas.microsoft.com/office/drawing/2014/main" id="{78BA14E6-3E66-6B7A-7DCD-269EC12A61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useBgFill="1">
        <p:nvSpPr>
          <p:cNvPr id="12" name="Oval 11">
            <a:extLst>
              <a:ext uri="{FF2B5EF4-FFF2-40B4-BE49-F238E27FC236}">
                <a16:creationId xmlns:a16="http://schemas.microsoft.com/office/drawing/2014/main" id="{994370FE-7E2E-996E-F9DB-4BBB454AC8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2" name="Title 1">
            <a:extLst>
              <a:ext uri="{FF2B5EF4-FFF2-40B4-BE49-F238E27FC236}">
                <a16:creationId xmlns:a16="http://schemas.microsoft.com/office/drawing/2014/main" id="{940CC96F-3263-030C-9CD0-C57626F27410}"/>
              </a:ext>
            </a:extLst>
          </p:cNvPr>
          <p:cNvSpPr>
            <a:spLocks noGrp="1"/>
          </p:cNvSpPr>
          <p:nvPr>
            <p:ph type="title"/>
          </p:nvPr>
        </p:nvSpPr>
        <p:spPr>
          <a:xfrm>
            <a:off x="1044054" y="2286000"/>
            <a:ext cx="3965456" cy="2285999"/>
          </a:xfrm>
        </p:spPr>
        <p:txBody>
          <a:bodyPr anchor="ctr">
            <a:normAutofit/>
          </a:bodyPr>
          <a:lstStyle/>
          <a:p>
            <a:pPr algn="ctr"/>
            <a:r>
              <a:rPr lang="en-US" dirty="0"/>
              <a:t>THERAPEUTIC RELATIONSHIP</a:t>
            </a:r>
          </a:p>
        </p:txBody>
      </p:sp>
      <p:graphicFrame>
        <p:nvGraphicFramePr>
          <p:cNvPr id="5" name="Content Placeholder 4">
            <a:extLst>
              <a:ext uri="{FF2B5EF4-FFF2-40B4-BE49-F238E27FC236}">
                <a16:creationId xmlns:a16="http://schemas.microsoft.com/office/drawing/2014/main" id="{DA43C918-41A4-FE52-E843-9397743F9680}"/>
              </a:ext>
            </a:extLst>
          </p:cNvPr>
          <p:cNvGraphicFramePr>
            <a:graphicFrameLocks noGrp="1"/>
          </p:cNvGraphicFramePr>
          <p:nvPr>
            <p:ph idx="1"/>
            <p:extLst>
              <p:ext uri="{D42A27DB-BD31-4B8C-83A1-F6EECF244321}">
                <p14:modId xmlns:p14="http://schemas.microsoft.com/office/powerpoint/2010/main" val="1869134343"/>
              </p:ext>
            </p:extLst>
          </p:nvPr>
        </p:nvGraphicFramePr>
        <p:xfrm>
          <a:off x="4798143" y="167148"/>
          <a:ext cx="7747821" cy="65482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61847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96CDA7B-4855-42C2-91A8-C38C03C407C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3858CEE4-35CA-43F1-86C7-6DD68DAF82B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A7B3049A-D309-4286-8B0D-3D03E29C20B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C278D316-3D9A-401F-8AD1-58E3A1FB3D3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5373080B-A588-47D0-B2A7-39D535C899E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4AD72240-290F-4968-A571-A8BD9541DE58}"/>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CB228BE1-8A8F-4AFB-9324-5D6D28E4CBF2}"/>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2A05977B-D956-4A0E-B1C9-761263CDF068}"/>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666E7B3D-1C1A-456D-B0D3-AC87413D09C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2BB6D32C-EA4D-4221-BC4D-4C2CCF415A21}"/>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1BC91779-194C-46C6-9438-03ADDDC5B8FE}"/>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13035CCA-19AF-4E74-8AD1-07141CCC336D}"/>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3534283C-363E-4B68-B589-39FF8FD8349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3B3C9-67C2-0570-FDB2-C46EBF4E0C3A}"/>
            </a:ext>
          </a:extLst>
        </p:cNvPr>
        <p:cNvGrpSpPr/>
        <p:nvPr/>
      </p:nvGrpSpPr>
      <p:grpSpPr>
        <a:xfrm>
          <a:off x="0" y="0"/>
          <a:ext cx="0" cy="0"/>
          <a:chOff x="0" y="0"/>
          <a:chExt cx="0" cy="0"/>
        </a:xfrm>
      </p:grpSpPr>
      <p:pic>
        <p:nvPicPr>
          <p:cNvPr id="4" name="Picture 3" descr="A colorful background with waves&#10;&#10;Description automatically generated with medium confidence">
            <a:extLst>
              <a:ext uri="{FF2B5EF4-FFF2-40B4-BE49-F238E27FC236}">
                <a16:creationId xmlns:a16="http://schemas.microsoft.com/office/drawing/2014/main" id="{0A843DD6-9A92-159E-886A-1B4783412826}"/>
              </a:ext>
            </a:extLst>
          </p:cNvPr>
          <p:cNvPicPr>
            <a:picLocks noChangeAspect="1"/>
          </p:cNvPicPr>
          <p:nvPr/>
        </p:nvPicPr>
        <p:blipFill rotWithShape="1">
          <a:blip r:embed="rId2"/>
          <a:srcRect l="1393" r="9718"/>
          <a:stretch/>
        </p:blipFill>
        <p:spPr>
          <a:xfrm>
            <a:off x="20" y="10"/>
            <a:ext cx="12191980" cy="6857990"/>
          </a:xfrm>
          <a:prstGeom prst="rect">
            <a:avLst/>
          </a:prstGeom>
        </p:spPr>
      </p:pic>
      <p:sp>
        <p:nvSpPr>
          <p:cNvPr id="2" name="Title 1">
            <a:extLst>
              <a:ext uri="{FF2B5EF4-FFF2-40B4-BE49-F238E27FC236}">
                <a16:creationId xmlns:a16="http://schemas.microsoft.com/office/drawing/2014/main" id="{D334F553-D72C-8680-F8BD-8A5BC4B82133}"/>
              </a:ext>
            </a:extLst>
          </p:cNvPr>
          <p:cNvSpPr>
            <a:spLocks noGrp="1"/>
          </p:cNvSpPr>
          <p:nvPr>
            <p:ph type="title"/>
          </p:nvPr>
        </p:nvSpPr>
        <p:spPr>
          <a:xfrm>
            <a:off x="1429565" y="1524000"/>
            <a:ext cx="9228603" cy="3810000"/>
          </a:xfrm>
        </p:spPr>
        <p:txBody>
          <a:bodyPr anchor="ctr">
            <a:normAutofit/>
          </a:bodyPr>
          <a:lstStyle/>
          <a:p>
            <a:pPr algn="ctr"/>
            <a:r>
              <a:rPr lang="en-US" sz="2600" dirty="0"/>
              <a:t>Questions + Case vignettes</a:t>
            </a:r>
          </a:p>
        </p:txBody>
      </p:sp>
    </p:spTree>
    <p:extLst>
      <p:ext uri="{BB962C8B-B14F-4D97-AF65-F5344CB8AC3E}">
        <p14:creationId xmlns:p14="http://schemas.microsoft.com/office/powerpoint/2010/main" val="377455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CCA1F03-1978-4993-9625-ECC9A327C1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waves&#10;&#10;Description automatically generated with medium confidence">
            <a:extLst>
              <a:ext uri="{FF2B5EF4-FFF2-40B4-BE49-F238E27FC236}">
                <a16:creationId xmlns:a16="http://schemas.microsoft.com/office/drawing/2014/main" id="{02C209D6-C2B9-228A-480B-F829229E2ABC}"/>
              </a:ext>
            </a:extLst>
          </p:cNvPr>
          <p:cNvPicPr>
            <a:picLocks noChangeAspect="1"/>
          </p:cNvPicPr>
          <p:nvPr/>
        </p:nvPicPr>
        <p:blipFill rotWithShape="1">
          <a:blip r:embed="rId2"/>
          <a:srcRect l="1393" r="9718"/>
          <a:stretch/>
        </p:blipFill>
        <p:spPr>
          <a:xfrm>
            <a:off x="20" y="10"/>
            <a:ext cx="12191980" cy="6857990"/>
          </a:xfrm>
          <a:prstGeom prst="rect">
            <a:avLst/>
          </a:prstGeom>
        </p:spPr>
      </p:pic>
      <p:sp useBgFill="1">
        <p:nvSpPr>
          <p:cNvPr id="11" name="Rectangle 10">
            <a:extLst>
              <a:ext uri="{FF2B5EF4-FFF2-40B4-BE49-F238E27FC236}">
                <a16:creationId xmlns:a16="http://schemas.microsoft.com/office/drawing/2014/main" id="{1DF5ECF7-5D31-4B53-8384-8D36C1065B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1" y="762000"/>
            <a:ext cx="10668000" cy="5334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693AC08-9C68-2AC4-EB37-C2C3923CBE2C}"/>
              </a:ext>
            </a:extLst>
          </p:cNvPr>
          <p:cNvSpPr>
            <a:spLocks noGrp="1"/>
          </p:cNvSpPr>
          <p:nvPr>
            <p:ph type="title"/>
          </p:nvPr>
        </p:nvSpPr>
        <p:spPr>
          <a:xfrm>
            <a:off x="1429565" y="1524000"/>
            <a:ext cx="9228603" cy="3810000"/>
          </a:xfrm>
        </p:spPr>
        <p:txBody>
          <a:bodyPr anchor="ctr">
            <a:normAutofit/>
          </a:bodyPr>
          <a:lstStyle/>
          <a:p>
            <a:pPr algn="ctr"/>
            <a:r>
              <a:rPr lang="en-US" sz="2600" dirty="0"/>
              <a:t>Entering the room</a:t>
            </a:r>
            <a:br>
              <a:rPr lang="en-US" sz="2600" dirty="0"/>
            </a:br>
            <a:br>
              <a:rPr lang="en-US" sz="2600" dirty="0"/>
            </a:br>
            <a:r>
              <a:rPr lang="en-US" sz="2600" dirty="0"/>
              <a:t>whole beings  /  embodied  / relational</a:t>
            </a:r>
            <a:br>
              <a:rPr lang="en-US" sz="2600" dirty="0"/>
            </a:br>
            <a:br>
              <a:rPr lang="en-US" sz="2600" dirty="0"/>
            </a:br>
            <a:r>
              <a:rPr lang="en-US" sz="2600" dirty="0"/>
              <a:t>GROUNDING the body + mind</a:t>
            </a:r>
          </a:p>
        </p:txBody>
      </p:sp>
    </p:spTree>
    <p:extLst>
      <p:ext uri="{BB962C8B-B14F-4D97-AF65-F5344CB8AC3E}">
        <p14:creationId xmlns:p14="http://schemas.microsoft.com/office/powerpoint/2010/main" val="248727562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9130-F4C8-4E64-AD1A-B3611E4358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10" name="Rectangle 9">
            <a:extLst>
              <a:ext uri="{FF2B5EF4-FFF2-40B4-BE49-F238E27FC236}">
                <a16:creationId xmlns:a16="http://schemas.microsoft.com/office/drawing/2014/main" id="{20DB4423-716D-4B40-9498-69F5F3E5E0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useBgFill="1">
        <p:nvSpPr>
          <p:cNvPr id="12" name="Oval 11">
            <a:extLst>
              <a:ext uri="{FF2B5EF4-FFF2-40B4-BE49-F238E27FC236}">
                <a16:creationId xmlns:a16="http://schemas.microsoft.com/office/drawing/2014/main" id="{0B339CD8-1850-4DF2-BCDF-1CAAE5F872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2" name="Title 1">
            <a:extLst>
              <a:ext uri="{FF2B5EF4-FFF2-40B4-BE49-F238E27FC236}">
                <a16:creationId xmlns:a16="http://schemas.microsoft.com/office/drawing/2014/main" id="{498AD753-2178-0347-B096-A1966AAEFEF5}"/>
              </a:ext>
            </a:extLst>
          </p:cNvPr>
          <p:cNvSpPr>
            <a:spLocks noGrp="1"/>
          </p:cNvSpPr>
          <p:nvPr>
            <p:ph type="title"/>
          </p:nvPr>
        </p:nvSpPr>
        <p:spPr>
          <a:xfrm>
            <a:off x="1044054" y="2286000"/>
            <a:ext cx="3965456" cy="2285999"/>
          </a:xfrm>
        </p:spPr>
        <p:txBody>
          <a:bodyPr anchor="ctr">
            <a:normAutofit/>
          </a:bodyPr>
          <a:lstStyle/>
          <a:p>
            <a:pPr algn="ctr"/>
            <a:r>
              <a:rPr lang="en-US" dirty="0"/>
              <a:t>Treatment values</a:t>
            </a:r>
          </a:p>
        </p:txBody>
      </p:sp>
      <p:graphicFrame>
        <p:nvGraphicFramePr>
          <p:cNvPr id="5" name="Content Placeholder 4">
            <a:extLst>
              <a:ext uri="{FF2B5EF4-FFF2-40B4-BE49-F238E27FC236}">
                <a16:creationId xmlns:a16="http://schemas.microsoft.com/office/drawing/2014/main" id="{E8238D40-A9C7-AA4E-2C90-92181C6D6F3C}"/>
              </a:ext>
            </a:extLst>
          </p:cNvPr>
          <p:cNvGraphicFramePr>
            <a:graphicFrameLocks noGrp="1"/>
          </p:cNvGraphicFramePr>
          <p:nvPr>
            <p:ph idx="1"/>
            <p:extLst>
              <p:ext uri="{D42A27DB-BD31-4B8C-83A1-F6EECF244321}">
                <p14:modId xmlns:p14="http://schemas.microsoft.com/office/powerpoint/2010/main" val="514753219"/>
              </p:ext>
            </p:extLst>
          </p:nvPr>
        </p:nvGraphicFramePr>
        <p:xfrm>
          <a:off x="4906296" y="147484"/>
          <a:ext cx="7561007" cy="6558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04153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96CDA7B-4855-42C2-91A8-C38C03C407C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3858CEE4-35CA-43F1-86C7-6DD68DAF82B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A7B3049A-D309-4286-8B0D-3D03E29C20B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4C31C279-B6C7-4C84-BC60-FC5994319AB7}"/>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72C3858D-20FD-4198-AD5E-126F318CAFD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278D316-3D9A-401F-8AD1-58E3A1FB3D3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34B24042-4BDB-43F1-8624-5769977ECBC0}"/>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2A05977B-D956-4A0E-B1C9-761263CDF068}"/>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ABFF8F4D-C589-490B-A212-40BB7CA1DDDE}"/>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8899358B-941D-4246-9A1F-84F31AA03ADC}"/>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CD1E200D-73DE-41B2-BC00-6F43371A6B6F}"/>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2BB6D32C-EA4D-4221-BC4D-4C2CCF415A21}"/>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63B9A0CC-2606-4A64-97DD-62211BFB96B5}"/>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328AC4D-E1D5-7F3B-74B2-AFA69ECB28CE}"/>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DAD75E9-A314-68C1-4D22-70F708546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10" name="Rectangle 9">
            <a:extLst>
              <a:ext uri="{FF2B5EF4-FFF2-40B4-BE49-F238E27FC236}">
                <a16:creationId xmlns:a16="http://schemas.microsoft.com/office/drawing/2014/main" id="{6DD45D91-0AD9-8D68-1604-4559630A4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96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useBgFill="1">
        <p:nvSpPr>
          <p:cNvPr id="12" name="Oval 11">
            <a:extLst>
              <a:ext uri="{FF2B5EF4-FFF2-40B4-BE49-F238E27FC236}">
                <a16:creationId xmlns:a16="http://schemas.microsoft.com/office/drawing/2014/main" id="{E2122EDE-E2E3-08F1-1249-1BB4BC41CF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197" y="1113411"/>
            <a:ext cx="4629606" cy="462960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ade Gothic Next Light"/>
              <a:ea typeface="+mn-ea"/>
              <a:cs typeface="+mn-cs"/>
            </a:endParaRPr>
          </a:p>
        </p:txBody>
      </p:sp>
      <p:sp>
        <p:nvSpPr>
          <p:cNvPr id="2" name="Title 1">
            <a:extLst>
              <a:ext uri="{FF2B5EF4-FFF2-40B4-BE49-F238E27FC236}">
                <a16:creationId xmlns:a16="http://schemas.microsoft.com/office/drawing/2014/main" id="{702BF981-5F83-8D40-556D-D05CB1C78251}"/>
              </a:ext>
            </a:extLst>
          </p:cNvPr>
          <p:cNvSpPr>
            <a:spLocks noGrp="1"/>
          </p:cNvSpPr>
          <p:nvPr>
            <p:ph type="title"/>
          </p:nvPr>
        </p:nvSpPr>
        <p:spPr>
          <a:xfrm>
            <a:off x="1044054" y="2286000"/>
            <a:ext cx="3965456" cy="2285999"/>
          </a:xfrm>
        </p:spPr>
        <p:txBody>
          <a:bodyPr anchor="ctr">
            <a:normAutofit/>
          </a:bodyPr>
          <a:lstStyle/>
          <a:p>
            <a:pPr algn="ctr"/>
            <a:r>
              <a:rPr lang="en-US" dirty="0"/>
              <a:t>Treatment priorities</a:t>
            </a:r>
          </a:p>
        </p:txBody>
      </p:sp>
      <p:graphicFrame>
        <p:nvGraphicFramePr>
          <p:cNvPr id="5" name="Content Placeholder 4">
            <a:extLst>
              <a:ext uri="{FF2B5EF4-FFF2-40B4-BE49-F238E27FC236}">
                <a16:creationId xmlns:a16="http://schemas.microsoft.com/office/drawing/2014/main" id="{436BB056-AE7C-BF1F-D4C9-B4969081AB99}"/>
              </a:ext>
            </a:extLst>
          </p:cNvPr>
          <p:cNvGraphicFramePr>
            <a:graphicFrameLocks noGrp="1"/>
          </p:cNvGraphicFramePr>
          <p:nvPr>
            <p:ph idx="1"/>
            <p:extLst>
              <p:ext uri="{D42A27DB-BD31-4B8C-83A1-F6EECF244321}">
                <p14:modId xmlns:p14="http://schemas.microsoft.com/office/powerpoint/2010/main" val="2583007650"/>
              </p:ext>
            </p:extLst>
          </p:nvPr>
        </p:nvGraphicFramePr>
        <p:xfrm>
          <a:off x="4247536" y="157316"/>
          <a:ext cx="8868697" cy="65581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505194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596CDA7B-4855-42C2-91A8-C38C03C407C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3858CEE4-35CA-43F1-86C7-6DD68DAF82B5}"/>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graphicEl>
                                              <a:dgm id="{A7B3049A-D309-4286-8B0D-3D03E29C20B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graphicEl>
                                              <a:dgm id="{2A05977B-D956-4A0E-B1C9-761263CDF068}"/>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graphicEl>
                                              <a:dgm id="{BEEEFD89-8DED-4E37-9BC2-0D836A74215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8899358B-941D-4246-9A1F-84F31AA03AD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graphicEl>
                                              <a:dgm id="{F44B7B6F-8D52-4332-9E89-B2ABFA3EEDE9}"/>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graphicEl>
                                              <a:dgm id="{2BB6D32C-EA4D-4221-BC4D-4C2CCF415A21}"/>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graphicEl>
                                              <a:dgm id="{0D24C5BE-D2B1-4269-8307-D1D99563EEDA}"/>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graphicEl>
                                              <a:dgm id="{B1C320C2-514A-46FA-84C5-D703EFD12E60}"/>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
                                            <p:graphicEl>
                                              <a:dgm id="{643B9E10-23EC-4242-AEAE-DCF1E7D133FC}"/>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graphicEl>
                                              <a:dgm id="{61916793-E9B6-44C2-8F76-3E91D4B5A4D9}"/>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
                                            <p:graphicEl>
                                              <a:dgm id="{CAF53963-3181-4DD4-9751-F788F6BCBC9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E711A2F-9CC9-B3D1-12E7-43911FE731C3}"/>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D2C9108-DB95-9651-4097-DF8ACFCB0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B2C0449-B5D7-B6DE-117F-5FC0F7EFFBAF}"/>
              </a:ext>
            </a:extLst>
          </p:cNvPr>
          <p:cNvPicPr>
            <a:picLocks noChangeAspect="1"/>
          </p:cNvPicPr>
          <p:nvPr/>
        </p:nvPicPr>
        <p:blipFill>
          <a:blip r:embed="rId2"/>
          <a:stretch>
            <a:fillRect/>
          </a:stretch>
        </p:blipFill>
        <p:spPr>
          <a:xfrm>
            <a:off x="10485" y="0"/>
            <a:ext cx="3814264" cy="6858000"/>
          </a:xfrm>
          <a:prstGeom prst="rect">
            <a:avLst/>
          </a:prstGeom>
        </p:spPr>
      </p:pic>
      <p:sp>
        <p:nvSpPr>
          <p:cNvPr id="2" name="Title 1">
            <a:extLst>
              <a:ext uri="{FF2B5EF4-FFF2-40B4-BE49-F238E27FC236}">
                <a16:creationId xmlns:a16="http://schemas.microsoft.com/office/drawing/2014/main" id="{519BD499-305B-37CC-0810-8EE4C77851B4}"/>
              </a:ext>
            </a:extLst>
          </p:cNvPr>
          <p:cNvSpPr>
            <a:spLocks noGrp="1"/>
          </p:cNvSpPr>
          <p:nvPr>
            <p:ph type="title"/>
          </p:nvPr>
        </p:nvSpPr>
        <p:spPr>
          <a:xfrm>
            <a:off x="10484" y="1839692"/>
            <a:ext cx="5062259" cy="3178628"/>
          </a:xfrm>
          <a:solidFill>
            <a:schemeClr val="bg1"/>
          </a:solidFill>
        </p:spPr>
        <p:txBody>
          <a:bodyPr anchor="ctr">
            <a:normAutofit/>
          </a:bodyPr>
          <a:lstStyle/>
          <a:p>
            <a:r>
              <a:rPr lang="en-US" dirty="0"/>
              <a:t>   therapeutic    </a:t>
            </a:r>
            <a:br>
              <a:rPr lang="en-US" dirty="0"/>
            </a:br>
            <a:r>
              <a:rPr lang="en-US" dirty="0"/>
              <a:t>   approaches</a:t>
            </a:r>
          </a:p>
        </p:txBody>
      </p:sp>
      <p:sp>
        <p:nvSpPr>
          <p:cNvPr id="5" name="Content Placeholder 4">
            <a:extLst>
              <a:ext uri="{FF2B5EF4-FFF2-40B4-BE49-F238E27FC236}">
                <a16:creationId xmlns:a16="http://schemas.microsoft.com/office/drawing/2014/main" id="{3BF3D035-348B-46D9-028C-5C5ACD47A89F}"/>
              </a:ext>
            </a:extLst>
          </p:cNvPr>
          <p:cNvSpPr>
            <a:spLocks noGrp="1"/>
          </p:cNvSpPr>
          <p:nvPr>
            <p:ph idx="1"/>
          </p:nvPr>
        </p:nvSpPr>
        <p:spPr>
          <a:xfrm>
            <a:off x="4503174" y="442452"/>
            <a:ext cx="7207045" cy="6184490"/>
          </a:xfrm>
        </p:spPr>
        <p:txBody>
          <a:bodyPr>
            <a:normAutofit/>
          </a:bodyPr>
          <a:lstStyle/>
          <a:p>
            <a:pPr marL="0" indent="0">
              <a:buNone/>
            </a:pPr>
            <a:r>
              <a:rPr lang="en-US" sz="3600" dirty="0">
                <a:latin typeface="+mj-lt"/>
              </a:rPr>
              <a:t>RELATIONAL TREATMENT SPECTRUM</a:t>
            </a:r>
            <a:endParaRPr lang="en-US" dirty="0"/>
          </a:p>
          <a:p>
            <a:pPr marL="0" lvl="0" indent="0" algn="l" rtl="0">
              <a:lnSpc>
                <a:spcPct val="100000"/>
              </a:lnSpc>
              <a:spcBef>
                <a:spcPts val="0"/>
              </a:spcBef>
              <a:spcAft>
                <a:spcPts val="0"/>
              </a:spcAft>
              <a:buSzPct val="92000"/>
              <a:buNone/>
            </a:pPr>
            <a:endParaRPr lang="en-US" sz="1900" dirty="0">
              <a:ea typeface="Calibri"/>
              <a:cs typeface="Calibri"/>
              <a:sym typeface="Calibri"/>
            </a:endParaRPr>
          </a:p>
          <a:p>
            <a:pPr>
              <a:lnSpc>
                <a:spcPct val="150000"/>
              </a:lnSpc>
              <a:spcBef>
                <a:spcPts val="0"/>
              </a:spcBef>
              <a:buSzPct val="92000"/>
            </a:pPr>
            <a:r>
              <a:rPr lang="en-US" sz="2000" dirty="0">
                <a:ea typeface="Calibri"/>
                <a:cs typeface="Calibri"/>
                <a:sym typeface="Calibri"/>
              </a:rPr>
              <a:t>Intrapsychic relationality: unfolding the relationship between “the voice hearer and voice” (</a:t>
            </a:r>
            <a:r>
              <a:rPr lang="en-US" sz="2000" dirty="0" err="1">
                <a:ea typeface="Calibri"/>
                <a:cs typeface="Calibri"/>
                <a:sym typeface="Calibri"/>
              </a:rPr>
              <a:t>Dellazizzo</a:t>
            </a:r>
            <a:r>
              <a:rPr lang="en-US" sz="2000" dirty="0">
                <a:ea typeface="Calibri"/>
                <a:cs typeface="Calibri"/>
                <a:sym typeface="Calibri"/>
              </a:rPr>
              <a:t> et al., 2022, p. 2002)</a:t>
            </a:r>
          </a:p>
          <a:p>
            <a:pPr>
              <a:lnSpc>
                <a:spcPct val="150000"/>
              </a:lnSpc>
              <a:spcBef>
                <a:spcPts val="0"/>
              </a:spcBef>
              <a:buSzPct val="92000"/>
            </a:pPr>
            <a:r>
              <a:rPr lang="en-US" sz="2000" b="0" dirty="0">
                <a:ea typeface="Calibri"/>
                <a:cs typeface="Calibri"/>
                <a:sym typeface="Calibri"/>
              </a:rPr>
              <a:t>CBT / Relating Therapy</a:t>
            </a:r>
            <a:endParaRPr lang="en-US" sz="2000" dirty="0">
              <a:ea typeface="Calibri"/>
              <a:cs typeface="Calibri"/>
              <a:sym typeface="Calibri"/>
            </a:endParaRPr>
          </a:p>
          <a:p>
            <a:pPr>
              <a:lnSpc>
                <a:spcPct val="150000"/>
              </a:lnSpc>
              <a:spcBef>
                <a:spcPts val="0"/>
              </a:spcBef>
              <a:buSzPct val="92000"/>
            </a:pPr>
            <a:r>
              <a:rPr lang="en-US" sz="2000" b="0" dirty="0">
                <a:ea typeface="Calibri"/>
                <a:cs typeface="Calibri"/>
                <a:sym typeface="Calibri"/>
              </a:rPr>
              <a:t>Visualization and mindfulness work</a:t>
            </a:r>
          </a:p>
          <a:p>
            <a:pPr lvl="0" algn="l" rtl="0">
              <a:lnSpc>
                <a:spcPct val="150000"/>
              </a:lnSpc>
              <a:spcBef>
                <a:spcPts val="0"/>
              </a:spcBef>
              <a:spcAft>
                <a:spcPts val="0"/>
              </a:spcAft>
              <a:buSzPct val="92000"/>
            </a:pPr>
            <a:r>
              <a:rPr lang="en-US" sz="2000" dirty="0">
                <a:ea typeface="Calibri"/>
                <a:cs typeface="Calibri"/>
                <a:sym typeface="Calibri"/>
              </a:rPr>
              <a:t>Open Dialogue Approach </a:t>
            </a:r>
          </a:p>
          <a:p>
            <a:pPr lvl="0" algn="l" rtl="0">
              <a:lnSpc>
                <a:spcPct val="150000"/>
              </a:lnSpc>
              <a:spcBef>
                <a:spcPts val="0"/>
              </a:spcBef>
              <a:spcAft>
                <a:spcPts val="0"/>
              </a:spcAft>
              <a:buSzPct val="92000"/>
            </a:pPr>
            <a:r>
              <a:rPr lang="en-US" sz="2000" dirty="0">
                <a:ea typeface="Calibri"/>
                <a:cs typeface="Calibri"/>
                <a:sym typeface="Calibri"/>
              </a:rPr>
              <a:t>Acceptance and Commitment Therapy </a:t>
            </a:r>
          </a:p>
          <a:p>
            <a:pPr>
              <a:lnSpc>
                <a:spcPct val="150000"/>
              </a:lnSpc>
              <a:spcBef>
                <a:spcPts val="0"/>
              </a:spcBef>
              <a:buSzPct val="92000"/>
            </a:pPr>
            <a:r>
              <a:rPr lang="en-US" sz="2000" dirty="0">
                <a:ea typeface="Calibri"/>
                <a:cs typeface="Calibri"/>
                <a:sym typeface="Calibri"/>
              </a:rPr>
              <a:t>Narrative Therapy</a:t>
            </a:r>
          </a:p>
          <a:p>
            <a:pPr>
              <a:lnSpc>
                <a:spcPct val="150000"/>
              </a:lnSpc>
              <a:spcBef>
                <a:spcPts val="0"/>
              </a:spcBef>
              <a:buSzPct val="92000"/>
            </a:pPr>
            <a:r>
              <a:rPr lang="en-US" sz="2000" dirty="0">
                <a:ea typeface="Calibri"/>
                <a:cs typeface="Calibri"/>
                <a:sym typeface="Calibri"/>
              </a:rPr>
              <a:t>Ambiguous Loss frame / grief work</a:t>
            </a:r>
          </a:p>
          <a:p>
            <a:pPr lvl="0" algn="l" rtl="0">
              <a:lnSpc>
                <a:spcPct val="150000"/>
              </a:lnSpc>
              <a:spcBef>
                <a:spcPts val="0"/>
              </a:spcBef>
              <a:spcAft>
                <a:spcPts val="0"/>
              </a:spcAft>
              <a:buSzPct val="92000"/>
            </a:pPr>
            <a:r>
              <a:rPr lang="en-US" sz="2000" dirty="0">
                <a:ea typeface="Calibri"/>
                <a:cs typeface="Calibri"/>
                <a:sym typeface="Calibri"/>
              </a:rPr>
              <a:t>Internal Family Systems / parts work</a:t>
            </a:r>
          </a:p>
          <a:p>
            <a:pPr lvl="0" algn="l" rtl="0">
              <a:lnSpc>
                <a:spcPct val="150000"/>
              </a:lnSpc>
              <a:spcBef>
                <a:spcPts val="0"/>
              </a:spcBef>
              <a:spcAft>
                <a:spcPts val="0"/>
              </a:spcAft>
              <a:buSzPct val="92000"/>
            </a:pPr>
            <a:r>
              <a:rPr lang="en-US" sz="2000" dirty="0">
                <a:ea typeface="Calibri"/>
                <a:cs typeface="Calibri"/>
                <a:sym typeface="Calibri"/>
              </a:rPr>
              <a:t>And so many more…</a:t>
            </a:r>
          </a:p>
        </p:txBody>
      </p:sp>
      <p:sp>
        <p:nvSpPr>
          <p:cNvPr id="7" name="TextBox 6">
            <a:extLst>
              <a:ext uri="{FF2B5EF4-FFF2-40B4-BE49-F238E27FC236}">
                <a16:creationId xmlns:a16="http://schemas.microsoft.com/office/drawing/2014/main" id="{E891D3A2-3D95-0662-8E45-3EB1D280ADA3}"/>
              </a:ext>
            </a:extLst>
          </p:cNvPr>
          <p:cNvSpPr txBox="1"/>
          <p:nvPr/>
        </p:nvSpPr>
        <p:spPr>
          <a:xfrm>
            <a:off x="5697792" y="6219251"/>
            <a:ext cx="6253317" cy="523220"/>
          </a:xfrm>
          <a:prstGeom prst="rect">
            <a:avLst/>
          </a:prstGeom>
          <a:noFill/>
        </p:spPr>
        <p:txBody>
          <a:bodyPr wrap="square" rtlCol="0">
            <a:spAutoFit/>
          </a:bodyPr>
          <a:lstStyle/>
          <a:p>
            <a:pPr algn="r"/>
            <a:r>
              <a:rPr lang="en-US" sz="1400" dirty="0"/>
              <a:t>(Davidson et al., 2005; </a:t>
            </a:r>
            <a:r>
              <a:rPr lang="en-US" sz="1400" dirty="0">
                <a:effectLst/>
                <a:ea typeface="Calibri" panose="020F0502020204030204" pitchFamily="34" charset="0"/>
                <a:cs typeface="Times New Roman" panose="02020603050405020304" pitchFamily="18" charset="0"/>
              </a:rPr>
              <a:t>Díaz-Garrido et al., 2023; </a:t>
            </a:r>
            <a:r>
              <a:rPr lang="en-US" sz="1400" dirty="0" err="1">
                <a:effectLst/>
                <a:ea typeface="Calibri" panose="020F0502020204030204" pitchFamily="34" charset="0"/>
                <a:cs typeface="Times New Roman" panose="02020603050405020304" pitchFamily="18" charset="0"/>
              </a:rPr>
              <a:t>Ganzer</a:t>
            </a:r>
            <a:r>
              <a:rPr lang="en-US" sz="1400" dirty="0">
                <a:effectLst/>
                <a:ea typeface="Calibri" panose="020F0502020204030204" pitchFamily="34" charset="0"/>
                <a:cs typeface="Times New Roman" panose="02020603050405020304" pitchFamily="18" charset="0"/>
              </a:rPr>
              <a:t> &amp; Ornstein, 2002; </a:t>
            </a:r>
            <a:r>
              <a:rPr lang="en-US" sz="1400" dirty="0" err="1">
                <a:ea typeface="Calibri" panose="020F0502020204030204" pitchFamily="34" charset="0"/>
                <a:cs typeface="Calibri" panose="020F0502020204030204" pitchFamily="34" charset="0"/>
              </a:rPr>
              <a:t>Seikkula</a:t>
            </a:r>
            <a:r>
              <a:rPr lang="en-US" sz="1400" dirty="0">
                <a:ea typeface="Calibri" panose="020F0502020204030204" pitchFamily="34" charset="0"/>
                <a:cs typeface="Calibri" panose="020F0502020204030204" pitchFamily="34" charset="0"/>
              </a:rPr>
              <a:t> et al., 2006; </a:t>
            </a:r>
            <a:r>
              <a:rPr lang="en-US" sz="1400" i="0" dirty="0">
                <a:solidFill>
                  <a:srgbClr val="222222"/>
                </a:solidFill>
                <a:effectLst/>
                <a:ea typeface="Calibri" panose="020F0502020204030204" pitchFamily="34" charset="0"/>
                <a:cs typeface="Calibri" panose="020F0502020204030204" pitchFamily="34" charset="0"/>
              </a:rPr>
              <a:t>Valero-Aguayo et al., 2023</a:t>
            </a:r>
            <a:r>
              <a:rPr lang="en-US" sz="1400" dirty="0"/>
              <a:t>)</a:t>
            </a:r>
          </a:p>
        </p:txBody>
      </p:sp>
    </p:spTree>
    <p:extLst>
      <p:ext uri="{BB962C8B-B14F-4D97-AF65-F5344CB8AC3E}">
        <p14:creationId xmlns:p14="http://schemas.microsoft.com/office/powerpoint/2010/main" val="1077031578"/>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5F7BF-0C01-4E3C-2831-46095A6C73E9}"/>
            </a:ext>
          </a:extLst>
        </p:cNvPr>
        <p:cNvGrpSpPr/>
        <p:nvPr/>
      </p:nvGrpSpPr>
      <p:grpSpPr>
        <a:xfrm>
          <a:off x="0" y="0"/>
          <a:ext cx="0" cy="0"/>
          <a:chOff x="0" y="0"/>
          <a:chExt cx="0" cy="0"/>
        </a:xfrm>
      </p:grpSpPr>
      <p:pic>
        <p:nvPicPr>
          <p:cNvPr id="4" name="Picture 3" descr="A colorful background with waves&#10;&#10;Description automatically generated with medium confidence">
            <a:extLst>
              <a:ext uri="{FF2B5EF4-FFF2-40B4-BE49-F238E27FC236}">
                <a16:creationId xmlns:a16="http://schemas.microsoft.com/office/drawing/2014/main" id="{DDBAF119-34E2-F43E-5925-570CE4139BBC}"/>
              </a:ext>
            </a:extLst>
          </p:cNvPr>
          <p:cNvPicPr>
            <a:picLocks noChangeAspect="1"/>
          </p:cNvPicPr>
          <p:nvPr/>
        </p:nvPicPr>
        <p:blipFill rotWithShape="1">
          <a:blip r:embed="rId2"/>
          <a:srcRect l="1393" r="9718"/>
          <a:stretch/>
        </p:blipFill>
        <p:spPr>
          <a:xfrm>
            <a:off x="20" y="10"/>
            <a:ext cx="12191980" cy="6857990"/>
          </a:xfrm>
          <a:prstGeom prst="rect">
            <a:avLst/>
          </a:prstGeom>
        </p:spPr>
      </p:pic>
      <p:sp>
        <p:nvSpPr>
          <p:cNvPr id="2" name="Title 1">
            <a:extLst>
              <a:ext uri="{FF2B5EF4-FFF2-40B4-BE49-F238E27FC236}">
                <a16:creationId xmlns:a16="http://schemas.microsoft.com/office/drawing/2014/main" id="{4F7F816D-3984-E150-83B5-B4D7B52626E6}"/>
              </a:ext>
            </a:extLst>
          </p:cNvPr>
          <p:cNvSpPr>
            <a:spLocks noGrp="1"/>
          </p:cNvSpPr>
          <p:nvPr>
            <p:ph type="title"/>
          </p:nvPr>
        </p:nvSpPr>
        <p:spPr>
          <a:xfrm>
            <a:off x="1429565" y="1524000"/>
            <a:ext cx="9228603" cy="3810000"/>
          </a:xfrm>
        </p:spPr>
        <p:txBody>
          <a:bodyPr anchor="ctr">
            <a:normAutofit/>
          </a:bodyPr>
          <a:lstStyle/>
          <a:p>
            <a:pPr algn="ctr"/>
            <a:r>
              <a:rPr lang="en-US" sz="2600" dirty="0"/>
              <a:t>Questions + </a:t>
            </a:r>
            <a:r>
              <a:rPr lang="en-US" sz="2600" dirty="0" err="1"/>
              <a:t>ClosurE</a:t>
            </a:r>
            <a:endParaRPr lang="en-US" sz="2600" dirty="0"/>
          </a:p>
        </p:txBody>
      </p:sp>
    </p:spTree>
    <p:extLst>
      <p:ext uri="{BB962C8B-B14F-4D97-AF65-F5344CB8AC3E}">
        <p14:creationId xmlns:p14="http://schemas.microsoft.com/office/powerpoint/2010/main" val="3624351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7C4A56E-4831-536D-A348-698C4F0B7110}"/>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AD44B9B-5284-2410-5B50-D70412A427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waves&#10;&#10;Description automatically generated with medium confidence">
            <a:extLst>
              <a:ext uri="{FF2B5EF4-FFF2-40B4-BE49-F238E27FC236}">
                <a16:creationId xmlns:a16="http://schemas.microsoft.com/office/drawing/2014/main" id="{621CD23E-E249-5D53-55F5-0327931F43BB}"/>
              </a:ext>
            </a:extLst>
          </p:cNvPr>
          <p:cNvPicPr>
            <a:picLocks noChangeAspect="1"/>
          </p:cNvPicPr>
          <p:nvPr/>
        </p:nvPicPr>
        <p:blipFill rotWithShape="1">
          <a:blip r:embed="rId2"/>
          <a:srcRect l="1393" r="9718"/>
          <a:stretch/>
        </p:blipFill>
        <p:spPr>
          <a:xfrm>
            <a:off x="20" y="10"/>
            <a:ext cx="12191980" cy="6857990"/>
          </a:xfrm>
          <a:prstGeom prst="rect">
            <a:avLst/>
          </a:prstGeom>
        </p:spPr>
      </p:pic>
      <p:sp useBgFill="1">
        <p:nvSpPr>
          <p:cNvPr id="11" name="Rectangle 10">
            <a:extLst>
              <a:ext uri="{FF2B5EF4-FFF2-40B4-BE49-F238E27FC236}">
                <a16:creationId xmlns:a16="http://schemas.microsoft.com/office/drawing/2014/main" id="{C2165555-7B78-DAF5-39F3-FFABE7BEB9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1" y="762000"/>
            <a:ext cx="10668000" cy="5334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98A7793-2A6B-654E-FBED-6E5CD0F300AD}"/>
              </a:ext>
            </a:extLst>
          </p:cNvPr>
          <p:cNvSpPr txBox="1"/>
          <p:nvPr/>
        </p:nvSpPr>
        <p:spPr>
          <a:xfrm>
            <a:off x="943897" y="855406"/>
            <a:ext cx="10304206" cy="4450577"/>
          </a:xfrm>
          <a:prstGeom prst="rect">
            <a:avLst/>
          </a:prstGeom>
          <a:noFill/>
        </p:spPr>
        <p:txBody>
          <a:bodyPr wrap="square" rtlCol="0">
            <a:spAutoFit/>
          </a:bodyPr>
          <a:lstStyle/>
          <a:p>
            <a:pPr>
              <a:lnSpc>
                <a:spcPct val="107000"/>
              </a:lnSpc>
              <a:spcAft>
                <a:spcPts val="800"/>
              </a:spcAft>
            </a:pPr>
            <a:r>
              <a:rPr lang="en-US" sz="3600" dirty="0">
                <a:latin typeface="+mj-lt"/>
              </a:rPr>
              <a:t>REFERENCES</a:t>
            </a:r>
          </a:p>
          <a:p>
            <a:pPr marL="0" marR="0">
              <a:lnSpc>
                <a:spcPct val="107000"/>
              </a:lnSpc>
              <a:spcAft>
                <a:spcPts val="800"/>
              </a:spcAft>
            </a:pPr>
            <a:r>
              <a:rPr lang="en-US" sz="160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Anglin D. M. (2023). Racism and Social Determinants of Psychosis. </a:t>
            </a:r>
            <a:r>
              <a:rPr lang="en-US" sz="1600" i="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Annual review of clinical psychology</a:t>
            </a:r>
            <a:r>
              <a:rPr lang="en-US" sz="160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a:t>
            </a:r>
            <a:r>
              <a:rPr lang="en-US" sz="1600" i="1"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19</a:t>
            </a:r>
            <a:r>
              <a:rPr lang="en-US" sz="1600" i="0" dirty="0">
                <a:solidFill>
                  <a:srgbClr val="212121"/>
                </a:solidFill>
                <a:effectLst/>
                <a:latin typeface="Calibri" panose="020F0502020204030204" pitchFamily="34" charset="0"/>
                <a:ea typeface="Calibri" panose="020F0502020204030204" pitchFamily="34" charset="0"/>
                <a:cs typeface="Calibri" panose="020F0502020204030204" pitchFamily="34" charset="0"/>
              </a:rPr>
              <a:t>, 277–302. 	https://doi.org/10.1146/annurev-clinpsy-080921-074730</a:t>
            </a:r>
          </a:p>
          <a:p>
            <a:pPr marL="0" marR="0">
              <a:lnSpc>
                <a:spcPct val="107000"/>
              </a:lnSpc>
              <a:spcAft>
                <a:spcPts val="800"/>
              </a:spcAft>
            </a:pPr>
            <a:r>
              <a:rPr lang="en-US" sz="1600" b="0" i="0" dirty="0">
                <a:solidFill>
                  <a:srgbClr val="212121"/>
                </a:solidFill>
                <a:effectLst/>
                <a:latin typeface="BlinkMacSystemFont"/>
              </a:rPr>
              <a:t>Anglin, D. M., &amp; Lui, F. (2023). Racial microaggressions and major discriminatory events explain </a:t>
            </a:r>
            <a:r>
              <a:rPr lang="en-US" sz="1600" b="0" i="0" dirty="0" err="1">
                <a:solidFill>
                  <a:srgbClr val="212121"/>
                </a:solidFill>
                <a:effectLst/>
                <a:latin typeface="BlinkMacSystemFont"/>
              </a:rPr>
              <a:t>ethnoracial</a:t>
            </a:r>
            <a:r>
              <a:rPr lang="en-US" sz="1600" b="0" i="0" dirty="0">
                <a:solidFill>
                  <a:srgbClr val="212121"/>
                </a:solidFill>
                <a:effectLst/>
                <a:latin typeface="BlinkMacSystemFont"/>
              </a:rPr>
              <a:t> differences in 	psychotic experiences. </a:t>
            </a:r>
            <a:r>
              <a:rPr lang="en-US" sz="1600" b="0" i="1" dirty="0">
                <a:solidFill>
                  <a:srgbClr val="212121"/>
                </a:solidFill>
                <a:effectLst/>
                <a:latin typeface="BlinkMacSystemFont"/>
              </a:rPr>
              <a:t>Schizophrenia research</a:t>
            </a:r>
            <a:r>
              <a:rPr lang="en-US" sz="1600" b="0" i="0" dirty="0">
                <a:solidFill>
                  <a:srgbClr val="212121"/>
                </a:solidFill>
                <a:effectLst/>
                <a:latin typeface="BlinkMacSystemFont"/>
              </a:rPr>
              <a:t>, </a:t>
            </a:r>
            <a:r>
              <a:rPr lang="en-US" sz="1600" b="0" i="1" dirty="0">
                <a:solidFill>
                  <a:srgbClr val="212121"/>
                </a:solidFill>
                <a:effectLst/>
                <a:latin typeface="BlinkMacSystemFont"/>
              </a:rPr>
              <a:t>253</a:t>
            </a:r>
            <a:r>
              <a:rPr lang="en-US" sz="1600" b="0" i="0" dirty="0">
                <a:solidFill>
                  <a:srgbClr val="212121"/>
                </a:solidFill>
                <a:effectLst/>
                <a:latin typeface="BlinkMacSystemFont"/>
              </a:rPr>
              <a:t>, 5–13. https://doi.org/10.1016/j.schres.2021.10.014</a:t>
            </a:r>
            <a:endParaRPr lang="en-US" sz="1600" i="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Badenoch, B. (2008). </a:t>
            </a:r>
            <a:r>
              <a:rPr lang="en-US" sz="1600" i="1" dirty="0">
                <a:effectLst/>
                <a:latin typeface="Calibri" panose="020F0502020204030204" pitchFamily="34" charset="0"/>
                <a:ea typeface="Calibri" panose="020F0502020204030204" pitchFamily="34" charset="0"/>
                <a:cs typeface="Calibri" panose="020F0502020204030204" pitchFamily="34" charset="0"/>
              </a:rPr>
              <a:t>Being a Brain-Wise Therapist: Practical Guide to Interpersonal Neurobiology.</a:t>
            </a:r>
            <a:r>
              <a:rPr lang="en-US" sz="1600" dirty="0">
                <a:effectLst/>
                <a:latin typeface="Calibri" panose="020F0502020204030204" pitchFamily="34" charset="0"/>
                <a:ea typeface="Calibri" panose="020F0502020204030204" pitchFamily="34" charset="0"/>
                <a:cs typeface="Calibri" panose="020F0502020204030204" pitchFamily="34" charset="0"/>
              </a:rPr>
              <a:t> W.W. Norton &amp; 	Company.</a:t>
            </a:r>
          </a:p>
          <a:p>
            <a:pPr marL="0" marR="0">
              <a:lnSpc>
                <a:spcPct val="107000"/>
              </a:lnSpc>
              <a:spcAft>
                <a:spcPts val="800"/>
              </a:spcAft>
            </a:pPr>
            <a:r>
              <a:rPr lang="en-US" sz="1600" b="0" i="0" dirty="0">
                <a:solidFill>
                  <a:srgbClr val="212121"/>
                </a:solidFill>
                <a:effectLst/>
                <a:latin typeface="BlinkMacSystemFont"/>
              </a:rPr>
              <a:t>Barr, S. M., Roberts, D., &amp; Thakkar, K. N. (2021). Psychosis in transgender and gender non-conforming individuals: A review 	of the literature and a call for more research. </a:t>
            </a:r>
            <a:r>
              <a:rPr lang="en-US" sz="1600" b="0" i="1" dirty="0">
                <a:solidFill>
                  <a:srgbClr val="212121"/>
                </a:solidFill>
                <a:effectLst/>
                <a:latin typeface="BlinkMacSystemFont"/>
              </a:rPr>
              <a:t>Psychiatry research</a:t>
            </a:r>
            <a:r>
              <a:rPr lang="en-US" sz="1600" b="0" i="0" dirty="0">
                <a:solidFill>
                  <a:srgbClr val="212121"/>
                </a:solidFill>
                <a:effectLst/>
                <a:latin typeface="BlinkMacSystemFont"/>
              </a:rPr>
              <a:t>, </a:t>
            </a:r>
            <a:r>
              <a:rPr lang="en-US" sz="1600" b="0" i="1" dirty="0">
                <a:solidFill>
                  <a:srgbClr val="212121"/>
                </a:solidFill>
                <a:effectLst/>
                <a:latin typeface="BlinkMacSystemFont"/>
              </a:rPr>
              <a:t>306</a:t>
            </a:r>
            <a:r>
              <a:rPr lang="en-US" sz="1600" b="0" i="0" dirty="0">
                <a:solidFill>
                  <a:srgbClr val="212121"/>
                </a:solidFill>
                <a:effectLst/>
                <a:latin typeface="BlinkMacSystemFont"/>
              </a:rPr>
              <a:t>, 114272. 	https://doi.org/10.1016/j.psychres.2021.114272</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Aft>
                <a:spcPts val="800"/>
              </a:spcAft>
            </a:pPr>
            <a:r>
              <a:rPr lang="en-US" sz="1600" dirty="0">
                <a:latin typeface="Calibri" panose="020F0502020204030204" pitchFamily="34" charset="0"/>
                <a:ea typeface="Calibri" panose="020F0502020204030204" pitchFamily="34" charset="0"/>
                <a:cs typeface="Calibri" panose="020F0502020204030204" pitchFamily="34" charset="0"/>
              </a:rPr>
              <a:t>Bergner, D. (2024, December 4). America’s Hidden Racial Divide: A Mysterious Gap in Psychosis Rates. </a:t>
            </a:r>
            <a:r>
              <a:rPr lang="en-US" sz="1600" i="1" dirty="0">
                <a:latin typeface="Calibri" panose="020F0502020204030204" pitchFamily="34" charset="0"/>
                <a:ea typeface="Calibri" panose="020F0502020204030204" pitchFamily="34" charset="0"/>
                <a:cs typeface="Calibri" panose="020F0502020204030204" pitchFamily="34" charset="0"/>
              </a:rPr>
              <a:t>The New York Times. </a:t>
            </a:r>
            <a:r>
              <a:rPr lang="en-US" sz="1600" dirty="0">
                <a:latin typeface="Calibri" panose="020F0502020204030204" pitchFamily="34" charset="0"/>
                <a:ea typeface="Calibri" panose="020F0502020204030204" pitchFamily="34" charset="0"/>
                <a:cs typeface="Calibri" panose="020F0502020204030204" pitchFamily="34" charset="0"/>
              </a:rPr>
              <a:t>	https://www.nytimes.com/2024/12/03/magazine/psychosis-schizophrenia-risk-race.html</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7000"/>
              </a:lnSpc>
              <a:spcAft>
                <a:spcPts val="800"/>
              </a:spcAft>
            </a:pPr>
            <a:r>
              <a:rPr lang="en-US" sz="1600" dirty="0">
                <a:latin typeface="Calibri" panose="020F0502020204030204" pitchFamily="34" charset="0"/>
                <a:ea typeface="Calibri" panose="020F0502020204030204" pitchFamily="34" charset="0"/>
                <a:cs typeface="Calibri" panose="020F0502020204030204" pitchFamily="34" charset="0"/>
              </a:rPr>
              <a:t>Boss, P. (2006). Loss, Trauma and Resilience: Therapeutic Work with Ambiguous Loss. W. W. Norton &amp; Company.</a:t>
            </a:r>
            <a:endParaRPr lang="en-US" sz="16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78314616"/>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69E6285-2570-67CD-437F-932F6F08EBD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F1DB57-E427-D4CC-8D69-AA1A4B5386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waves&#10;&#10;Description automatically generated with medium confidence">
            <a:extLst>
              <a:ext uri="{FF2B5EF4-FFF2-40B4-BE49-F238E27FC236}">
                <a16:creationId xmlns:a16="http://schemas.microsoft.com/office/drawing/2014/main" id="{26F32C81-9AAA-B0A6-120E-9DA74F5B59DC}"/>
              </a:ext>
            </a:extLst>
          </p:cNvPr>
          <p:cNvPicPr>
            <a:picLocks noChangeAspect="1"/>
          </p:cNvPicPr>
          <p:nvPr/>
        </p:nvPicPr>
        <p:blipFill rotWithShape="1">
          <a:blip r:embed="rId2"/>
          <a:srcRect l="1393" r="9718"/>
          <a:stretch/>
        </p:blipFill>
        <p:spPr>
          <a:xfrm>
            <a:off x="20" y="10"/>
            <a:ext cx="12191980" cy="6857990"/>
          </a:xfrm>
          <a:prstGeom prst="rect">
            <a:avLst/>
          </a:prstGeom>
        </p:spPr>
      </p:pic>
      <p:sp useBgFill="1">
        <p:nvSpPr>
          <p:cNvPr id="11" name="Rectangle 10">
            <a:extLst>
              <a:ext uri="{FF2B5EF4-FFF2-40B4-BE49-F238E27FC236}">
                <a16:creationId xmlns:a16="http://schemas.microsoft.com/office/drawing/2014/main" id="{B3985874-AD40-38CE-8180-999A5797F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1" y="762000"/>
            <a:ext cx="10668000" cy="5334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FC64D8C-A2D7-718E-6D68-868D6F209617}"/>
              </a:ext>
            </a:extLst>
          </p:cNvPr>
          <p:cNvSpPr txBox="1"/>
          <p:nvPr/>
        </p:nvSpPr>
        <p:spPr>
          <a:xfrm>
            <a:off x="943897" y="855406"/>
            <a:ext cx="10353368" cy="4977516"/>
          </a:xfrm>
          <a:prstGeom prst="rect">
            <a:avLst/>
          </a:prstGeom>
          <a:noFill/>
        </p:spPr>
        <p:txBody>
          <a:bodyPr wrap="square" rtlCol="0">
            <a:spAutoFit/>
          </a:bodyPr>
          <a:lstStyle/>
          <a:p>
            <a:pPr>
              <a:lnSpc>
                <a:spcPct val="107000"/>
              </a:lnSpc>
              <a:spcAft>
                <a:spcPts val="800"/>
              </a:spcAft>
            </a:pPr>
            <a:r>
              <a:rPr lang="en-US" sz="3600" dirty="0">
                <a:latin typeface="+mj-lt"/>
              </a:rPr>
              <a:t>REFERENCES</a:t>
            </a:r>
          </a:p>
          <a:p>
            <a:pPr>
              <a:lnSpc>
                <a:spcPct val="107000"/>
              </a:lnSpc>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Davidson, L., </a:t>
            </a:r>
            <a:r>
              <a:rPr lang="en-US" sz="1600" dirty="0" err="1">
                <a:effectLst/>
                <a:latin typeface="Calibri" panose="020F0502020204030204" pitchFamily="34" charset="0"/>
                <a:ea typeface="Calibri" panose="020F0502020204030204" pitchFamily="34" charset="0"/>
                <a:cs typeface="Calibri" panose="020F0502020204030204" pitchFamily="34" charset="0"/>
              </a:rPr>
              <a:t>Tondora</a:t>
            </a:r>
            <a:r>
              <a:rPr lang="en-US" sz="1600" dirty="0">
                <a:effectLst/>
                <a:latin typeface="Calibri" panose="020F0502020204030204" pitchFamily="34" charset="0"/>
                <a:ea typeface="Calibri" panose="020F0502020204030204" pitchFamily="34" charset="0"/>
                <a:cs typeface="Calibri" panose="020F0502020204030204" pitchFamily="34" charset="0"/>
              </a:rPr>
              <a:t>, J., </a:t>
            </a:r>
            <a:r>
              <a:rPr lang="en-US" sz="1600" dirty="0" err="1">
                <a:effectLst/>
                <a:latin typeface="Calibri" panose="020F0502020204030204" pitchFamily="34" charset="0"/>
                <a:ea typeface="Calibri" panose="020F0502020204030204" pitchFamily="34" charset="0"/>
                <a:cs typeface="Calibri" panose="020F0502020204030204" pitchFamily="34" charset="0"/>
              </a:rPr>
              <a:t>Staeheli</a:t>
            </a:r>
            <a:r>
              <a:rPr lang="en-US" sz="1600" dirty="0">
                <a:effectLst/>
                <a:latin typeface="Calibri" panose="020F0502020204030204" pitchFamily="34" charset="0"/>
                <a:ea typeface="Calibri" panose="020F0502020204030204" pitchFamily="34" charset="0"/>
                <a:cs typeface="Calibri" panose="020F0502020204030204" pitchFamily="34" charset="0"/>
              </a:rPr>
              <a:t>, M., O’Connell, M., Frey, J., and </a:t>
            </a:r>
            <a:r>
              <a:rPr lang="en-US" sz="1600" dirty="0" err="1">
                <a:effectLst/>
                <a:latin typeface="Calibri" panose="020F0502020204030204" pitchFamily="34" charset="0"/>
                <a:ea typeface="Calibri" panose="020F0502020204030204" pitchFamily="34" charset="0"/>
                <a:cs typeface="Calibri" panose="020F0502020204030204" pitchFamily="34" charset="0"/>
              </a:rPr>
              <a:t>Chinman</a:t>
            </a:r>
            <a:r>
              <a:rPr lang="en-US" sz="1600" dirty="0">
                <a:effectLst/>
                <a:latin typeface="Calibri" panose="020F0502020204030204" pitchFamily="34" charset="0"/>
                <a:ea typeface="Calibri" panose="020F0502020204030204" pitchFamily="34" charset="0"/>
                <a:cs typeface="Calibri" panose="020F0502020204030204" pitchFamily="34" charset="0"/>
              </a:rPr>
              <a:t>, M.</a:t>
            </a:r>
            <a:r>
              <a:rPr lang="en-US" sz="1600" i="1" dirty="0">
                <a:effectLst/>
                <a:latin typeface="Calibri" panose="020F0502020204030204" pitchFamily="34" charset="0"/>
                <a:ea typeface="Calibri" panose="020F0502020204030204" pitchFamily="34" charset="0"/>
                <a:cs typeface="Calibri" panose="020F0502020204030204" pitchFamily="34" charset="0"/>
              </a:rPr>
              <a:t> </a:t>
            </a:r>
            <a:r>
              <a:rPr lang="en-US" sz="1600" dirty="0">
                <a:effectLst/>
                <a:latin typeface="Calibri" panose="020F0502020204030204" pitchFamily="34" charset="0"/>
                <a:ea typeface="Calibri" panose="020F0502020204030204" pitchFamily="34" charset="0"/>
                <a:cs typeface="Calibri" panose="020F0502020204030204" pitchFamily="34" charset="0"/>
              </a:rPr>
              <a:t>(2005). Recovery Guides: An Emerging 	Model of Community-Based Care for Adults with Psychiatric Disabilities</a:t>
            </a:r>
            <a:r>
              <a:rPr lang="en-US" sz="1600" i="1" dirty="0">
                <a:effectLst/>
                <a:latin typeface="Calibri" panose="020F0502020204030204" pitchFamily="34" charset="0"/>
                <a:ea typeface="Calibri" panose="020F0502020204030204" pitchFamily="34" charset="0"/>
                <a:cs typeface="Calibri" panose="020F0502020204030204" pitchFamily="34" charset="0"/>
              </a:rPr>
              <a:t>.</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i="1" dirty="0">
                <a:effectLst/>
                <a:latin typeface="Calibri" panose="020F0502020204030204" pitchFamily="34" charset="0"/>
                <a:ea typeface="Calibri" panose="020F0502020204030204" pitchFamily="34" charset="0"/>
                <a:cs typeface="Calibri" panose="020F0502020204030204" pitchFamily="34" charset="0"/>
              </a:rPr>
              <a:t>Handbook of Community-Based Clinical 	Practice.</a:t>
            </a:r>
            <a:r>
              <a:rPr lang="en-US" sz="1600" dirty="0">
                <a:effectLst/>
                <a:latin typeface="Calibri" panose="020F0502020204030204" pitchFamily="34" charset="0"/>
                <a:ea typeface="Calibri" panose="020F0502020204030204" pitchFamily="34" charset="0"/>
                <a:cs typeface="Calibri" panose="020F0502020204030204" pitchFamily="34" charset="0"/>
              </a:rPr>
              <a:t> Cary, NC: Oxford University Press.</a:t>
            </a:r>
          </a:p>
          <a:p>
            <a:pPr>
              <a:lnSpc>
                <a:spcPct val="107000"/>
              </a:lnSpc>
              <a:spcAft>
                <a:spcPts val="800"/>
              </a:spcAft>
            </a:pPr>
            <a:r>
              <a:rPr lang="en-US" sz="1600" dirty="0" err="1">
                <a:effectLst/>
                <a:latin typeface="Calibri" panose="020F0502020204030204" pitchFamily="34" charset="0"/>
                <a:ea typeface="Calibri" panose="020F0502020204030204" pitchFamily="34" charset="0"/>
                <a:cs typeface="Calibri" panose="020F0502020204030204" pitchFamily="34" charset="0"/>
              </a:rPr>
              <a:t>Dellazizzo</a:t>
            </a:r>
            <a:r>
              <a:rPr lang="en-US" sz="1600" dirty="0">
                <a:effectLst/>
                <a:latin typeface="Calibri" panose="020F0502020204030204" pitchFamily="34" charset="0"/>
                <a:ea typeface="Calibri" panose="020F0502020204030204" pitchFamily="34" charset="0"/>
                <a:cs typeface="Calibri" panose="020F0502020204030204" pitchFamily="34" charset="0"/>
              </a:rPr>
              <a:t>, L., Giguere, S., Leveille, N., Potvin, S., &amp; Dumais, A. (2022). A systematic review of relational-based therapies for 	the treatment of auditory hallucinations in patients with psychotic disorders. </a:t>
            </a:r>
            <a:r>
              <a:rPr lang="en-US" sz="1600" i="1" dirty="0">
                <a:effectLst/>
                <a:latin typeface="Calibri" panose="020F0502020204030204" pitchFamily="34" charset="0"/>
                <a:ea typeface="Calibri" panose="020F0502020204030204" pitchFamily="34" charset="0"/>
                <a:cs typeface="Calibri" panose="020F0502020204030204" pitchFamily="34" charset="0"/>
              </a:rPr>
              <a:t>Psychological Medicine</a:t>
            </a:r>
            <a:r>
              <a:rPr lang="en-US" sz="1600" dirty="0">
                <a:effectLst/>
                <a:latin typeface="Calibri" panose="020F0502020204030204" pitchFamily="34" charset="0"/>
                <a:ea typeface="Calibri" panose="020F0502020204030204" pitchFamily="34" charset="0"/>
                <a:cs typeface="Calibri" panose="020F0502020204030204" pitchFamily="34" charset="0"/>
              </a:rPr>
              <a:t>, </a:t>
            </a:r>
            <a:r>
              <a:rPr lang="en-US" sz="1600" i="1" dirty="0">
                <a:effectLst/>
                <a:latin typeface="Calibri" panose="020F0502020204030204" pitchFamily="34" charset="0"/>
                <a:ea typeface="Calibri" panose="020F0502020204030204" pitchFamily="34" charset="0"/>
                <a:cs typeface="Calibri" panose="020F0502020204030204" pitchFamily="34" charset="0"/>
              </a:rPr>
              <a:t>52</a:t>
            </a:r>
            <a:r>
              <a:rPr lang="en-US" sz="1600" dirty="0">
                <a:effectLst/>
                <a:latin typeface="Calibri" panose="020F0502020204030204" pitchFamily="34" charset="0"/>
                <a:ea typeface="Calibri" panose="020F0502020204030204" pitchFamily="34" charset="0"/>
                <a:cs typeface="Calibri" panose="020F0502020204030204" pitchFamily="34" charset="0"/>
              </a:rPr>
              <a:t>(11), 	2001–2008.</a:t>
            </a:r>
          </a:p>
          <a:p>
            <a:pPr>
              <a:lnSpc>
                <a:spcPct val="107000"/>
              </a:lnSpc>
              <a:spcAft>
                <a:spcPts val="800"/>
              </a:spcAft>
            </a:pPr>
            <a:r>
              <a:rPr lang="en-US" sz="1600" dirty="0">
                <a:effectLst/>
                <a:latin typeface="Calibri" panose="020F0502020204030204" pitchFamily="34" charset="0"/>
                <a:ea typeface="Calibri" panose="020F0502020204030204" pitchFamily="34" charset="0"/>
                <a:cs typeface="Calibri" panose="020F0502020204030204" pitchFamily="34" charset="0"/>
              </a:rPr>
              <a:t>Díaz-Garrido, J. A., </a:t>
            </a:r>
            <a:r>
              <a:rPr lang="en-US" sz="1600" dirty="0" err="1">
                <a:effectLst/>
                <a:latin typeface="Calibri" panose="020F0502020204030204" pitchFamily="34" charset="0"/>
                <a:ea typeface="Calibri" panose="020F0502020204030204" pitchFamily="34" charset="0"/>
                <a:cs typeface="Calibri" panose="020F0502020204030204" pitchFamily="34" charset="0"/>
              </a:rPr>
              <a:t>Zúñiga</a:t>
            </a:r>
            <a:r>
              <a:rPr lang="en-US" sz="1600" dirty="0">
                <a:effectLst/>
                <a:latin typeface="Calibri" panose="020F0502020204030204" pitchFamily="34" charset="0"/>
                <a:ea typeface="Calibri" panose="020F0502020204030204" pitchFamily="34" charset="0"/>
                <a:cs typeface="Calibri" panose="020F0502020204030204" pitchFamily="34" charset="0"/>
              </a:rPr>
              <a:t>, R., Laffite, H., &amp; Morris, E. (Eds.). (2023). </a:t>
            </a:r>
            <a:r>
              <a:rPr lang="en-US" sz="1600" i="1" dirty="0">
                <a:effectLst/>
                <a:latin typeface="Calibri" panose="020F0502020204030204" pitchFamily="34" charset="0"/>
                <a:ea typeface="Calibri" panose="020F0502020204030204" pitchFamily="34" charset="0"/>
                <a:cs typeface="Calibri" panose="020F0502020204030204" pitchFamily="34" charset="0"/>
              </a:rPr>
              <a:t>Psychological Interventions for Psychosis: Towards a 	Paradigm Shift</a:t>
            </a:r>
            <a:r>
              <a:rPr lang="en-US" sz="1600" dirty="0">
                <a:effectLst/>
                <a:latin typeface="Calibri" panose="020F0502020204030204" pitchFamily="34" charset="0"/>
                <a:ea typeface="Calibri" panose="020F0502020204030204" pitchFamily="34" charset="0"/>
                <a:cs typeface="Calibri" panose="020F0502020204030204" pitchFamily="34" charset="0"/>
              </a:rPr>
              <a:t> (1st ed. 2023.). Springer International Publishing.</a:t>
            </a:r>
          </a:p>
          <a:p>
            <a:pPr>
              <a:lnSpc>
                <a:spcPct val="107000"/>
              </a:lnSpc>
              <a:spcAft>
                <a:spcPts val="800"/>
              </a:spcAft>
            </a:pPr>
            <a:r>
              <a:rPr lang="en-US" sz="1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Foucault, M. (1961/2006). </a:t>
            </a:r>
            <a:r>
              <a:rPr lang="en-US" sz="1600" b="0" i="1"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History of Madness</a:t>
            </a:r>
            <a:r>
              <a:rPr lang="en-US" sz="1600" b="0" i="0" dirty="0">
                <a:solidFill>
                  <a:srgbClr val="333333"/>
                </a:solidFill>
                <a:effectLst/>
                <a:latin typeface="Calibri" panose="020F0502020204030204" pitchFamily="34" charset="0"/>
                <a:ea typeface="Calibri" panose="020F0502020204030204" pitchFamily="34" charset="0"/>
                <a:cs typeface="Calibri" panose="020F0502020204030204" pitchFamily="34" charset="0"/>
              </a:rPr>
              <a:t>. Routledge.</a:t>
            </a:r>
          </a:p>
          <a:p>
            <a:pPr>
              <a:lnSpc>
                <a:spcPct val="107000"/>
              </a:lnSpc>
              <a:spcAft>
                <a:spcPts val="800"/>
              </a:spcAft>
            </a:pPr>
            <a:r>
              <a:rPr lang="en-US" sz="1600" dirty="0" err="1">
                <a:effectLst/>
                <a:latin typeface="Calibri" panose="020F0502020204030204" pitchFamily="34" charset="0"/>
                <a:ea typeface="Calibri" panose="020F0502020204030204" pitchFamily="34" charset="0"/>
                <a:cs typeface="Times New Roman" panose="02020603050405020304" pitchFamily="18" charset="0"/>
              </a:rPr>
              <a:t>Ganzer</a:t>
            </a:r>
            <a:r>
              <a:rPr lang="en-US" sz="1600" dirty="0">
                <a:effectLst/>
                <a:latin typeface="Calibri" panose="020F0502020204030204" pitchFamily="34" charset="0"/>
                <a:ea typeface="Calibri" panose="020F0502020204030204" pitchFamily="34" charset="0"/>
                <a:cs typeface="Times New Roman" panose="02020603050405020304" pitchFamily="18" charset="0"/>
              </a:rPr>
              <a:t>, C., and Ornstein, E. (2002). A Sea of Trouble: A Relational Approach to the Culturally Sensitive Treatment of a 	Severely Disturbed Client.</a:t>
            </a:r>
            <a:r>
              <a:rPr lang="en-US" sz="1600" i="1" dirty="0">
                <a:effectLst/>
                <a:latin typeface="Calibri" panose="020F0502020204030204" pitchFamily="34" charset="0"/>
                <a:ea typeface="Calibri" panose="020F0502020204030204" pitchFamily="34" charset="0"/>
                <a:cs typeface="Times New Roman" panose="02020603050405020304" pitchFamily="18" charset="0"/>
              </a:rPr>
              <a:t> Clinical Social Work Journal</a:t>
            </a:r>
            <a:r>
              <a:rPr lang="en-US" sz="1600" dirty="0">
                <a:effectLst/>
                <a:latin typeface="Calibri" panose="020F0502020204030204" pitchFamily="34" charset="0"/>
                <a:ea typeface="Calibri" panose="020F0502020204030204" pitchFamily="34" charset="0"/>
                <a:cs typeface="Times New Roman" panose="02020603050405020304" pitchFamily="18" charset="0"/>
              </a:rPr>
              <a:t>, Vol. 30, No. 2, Summer.</a:t>
            </a:r>
          </a:p>
          <a:p>
            <a:pPr marL="0" marR="0">
              <a:lnSpc>
                <a:spcPct val="107000"/>
              </a:lnSpc>
              <a:spcAft>
                <a:spcPts val="800"/>
              </a:spcAft>
            </a:pPr>
            <a:r>
              <a:rPr lang="en-US" sz="1600" b="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Pérez-Álvarez, M., García-Montes, J.M. (2023). Toward a Change of Paradigm in Psychosis: A Contextual Phenomenological 	Approach. In: Díaz-Garrido, J.A., </a:t>
            </a:r>
            <a:r>
              <a:rPr lang="en-US" sz="1600" b="0" i="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Zúñiga</a:t>
            </a:r>
            <a:r>
              <a:rPr lang="en-US" sz="1600" b="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R., Laffite, H., Morris, E. (eds) Psychological Interventions for Psychosis. 	Springer, Cham. https://doi.org/10.1007/978-3-031-27003-1_1</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2762489"/>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493B1B2-36D5-99CF-DBCB-2C61D3E9224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40B2F0D-2940-1A95-4883-94243374E9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olorful background with waves&#10;&#10;Description automatically generated with medium confidence">
            <a:extLst>
              <a:ext uri="{FF2B5EF4-FFF2-40B4-BE49-F238E27FC236}">
                <a16:creationId xmlns:a16="http://schemas.microsoft.com/office/drawing/2014/main" id="{EA0AE980-883F-555E-587B-9F38B2137248}"/>
              </a:ext>
            </a:extLst>
          </p:cNvPr>
          <p:cNvPicPr>
            <a:picLocks noChangeAspect="1"/>
          </p:cNvPicPr>
          <p:nvPr/>
        </p:nvPicPr>
        <p:blipFill rotWithShape="1">
          <a:blip r:embed="rId2"/>
          <a:srcRect l="1393" r="9718"/>
          <a:stretch/>
        </p:blipFill>
        <p:spPr>
          <a:xfrm>
            <a:off x="20" y="10"/>
            <a:ext cx="12191980" cy="6857990"/>
          </a:xfrm>
          <a:prstGeom prst="rect">
            <a:avLst/>
          </a:prstGeom>
        </p:spPr>
      </p:pic>
      <p:sp useBgFill="1">
        <p:nvSpPr>
          <p:cNvPr id="11" name="Rectangle 10">
            <a:extLst>
              <a:ext uri="{FF2B5EF4-FFF2-40B4-BE49-F238E27FC236}">
                <a16:creationId xmlns:a16="http://schemas.microsoft.com/office/drawing/2014/main" id="{8216E76F-B478-E4D3-980B-DFEE9A6FE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1" y="762000"/>
            <a:ext cx="10668000" cy="5334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0DC64C1-706B-7B49-AD52-F4DF2C6D40D9}"/>
              </a:ext>
            </a:extLst>
          </p:cNvPr>
          <p:cNvSpPr txBox="1"/>
          <p:nvPr/>
        </p:nvSpPr>
        <p:spPr>
          <a:xfrm>
            <a:off x="943897" y="855406"/>
            <a:ext cx="10353368" cy="3575851"/>
          </a:xfrm>
          <a:prstGeom prst="rect">
            <a:avLst/>
          </a:prstGeom>
          <a:noFill/>
        </p:spPr>
        <p:txBody>
          <a:bodyPr wrap="square" rtlCol="0">
            <a:spAutoFit/>
          </a:bodyPr>
          <a:lstStyle/>
          <a:p>
            <a:pPr>
              <a:lnSpc>
                <a:spcPct val="107000"/>
              </a:lnSpc>
              <a:spcAft>
                <a:spcPts val="800"/>
              </a:spcAft>
            </a:pPr>
            <a:r>
              <a:rPr lang="en-US" sz="3600" dirty="0">
                <a:latin typeface="+mj-lt"/>
              </a:rPr>
              <a:t>REFERENCES</a:t>
            </a:r>
          </a:p>
          <a:p>
            <a:pPr>
              <a:lnSpc>
                <a:spcPct val="107000"/>
              </a:lnSpc>
              <a:spcAft>
                <a:spcPts val="800"/>
              </a:spcAft>
            </a:pPr>
            <a:r>
              <a:rPr lang="en-US" sz="1600" dirty="0" err="1">
                <a:latin typeface="Calibri" panose="020F0502020204030204" pitchFamily="34" charset="0"/>
                <a:ea typeface="Calibri" panose="020F0502020204030204" pitchFamily="34" charset="0"/>
                <a:cs typeface="Calibri" panose="020F0502020204030204" pitchFamily="34" charset="0"/>
              </a:rPr>
              <a:t>Seikkula</a:t>
            </a:r>
            <a:r>
              <a:rPr lang="en-US" sz="1600" dirty="0">
                <a:latin typeface="Calibri" panose="020F0502020204030204" pitchFamily="34" charset="0"/>
                <a:ea typeface="Calibri" panose="020F0502020204030204" pitchFamily="34" charset="0"/>
                <a:cs typeface="Calibri" panose="020F0502020204030204" pitchFamily="34" charset="0"/>
              </a:rPr>
              <a:t>, J., </a:t>
            </a:r>
            <a:r>
              <a:rPr lang="en-US" sz="1600" dirty="0" err="1">
                <a:latin typeface="Calibri" panose="020F0502020204030204" pitchFamily="34" charset="0"/>
                <a:ea typeface="Calibri" panose="020F0502020204030204" pitchFamily="34" charset="0"/>
                <a:cs typeface="Calibri" panose="020F0502020204030204" pitchFamily="34" charset="0"/>
              </a:rPr>
              <a:t>Aaltonen</a:t>
            </a:r>
            <a:r>
              <a:rPr lang="en-US" sz="1600" dirty="0">
                <a:latin typeface="Calibri" panose="020F0502020204030204" pitchFamily="34" charset="0"/>
                <a:ea typeface="Calibri" panose="020F0502020204030204" pitchFamily="34" charset="0"/>
                <a:cs typeface="Calibri" panose="020F0502020204030204" pitchFamily="34" charset="0"/>
              </a:rPr>
              <a:t>, J., </a:t>
            </a:r>
            <a:r>
              <a:rPr lang="en-US" sz="1600" dirty="0" err="1">
                <a:latin typeface="Calibri" panose="020F0502020204030204" pitchFamily="34" charset="0"/>
                <a:ea typeface="Calibri" panose="020F0502020204030204" pitchFamily="34" charset="0"/>
                <a:cs typeface="Calibri" panose="020F0502020204030204" pitchFamily="34" charset="0"/>
              </a:rPr>
              <a:t>Alakare</a:t>
            </a:r>
            <a:r>
              <a:rPr lang="en-US" sz="1600" dirty="0">
                <a:latin typeface="Calibri" panose="020F0502020204030204" pitchFamily="34" charset="0"/>
                <a:ea typeface="Calibri" panose="020F0502020204030204" pitchFamily="34" charset="0"/>
                <a:cs typeface="Calibri" panose="020F0502020204030204" pitchFamily="34" charset="0"/>
              </a:rPr>
              <a:t>, B., </a:t>
            </a:r>
            <a:r>
              <a:rPr lang="en-US" sz="1600" dirty="0" err="1">
                <a:latin typeface="Calibri" panose="020F0502020204030204" pitchFamily="34" charset="0"/>
                <a:ea typeface="Calibri" panose="020F0502020204030204" pitchFamily="34" charset="0"/>
                <a:cs typeface="Calibri" panose="020F0502020204030204" pitchFamily="34" charset="0"/>
              </a:rPr>
              <a:t>Haarakangas</a:t>
            </a:r>
            <a:r>
              <a:rPr lang="en-US" sz="1600" dirty="0">
                <a:latin typeface="Calibri" panose="020F0502020204030204" pitchFamily="34" charset="0"/>
                <a:ea typeface="Calibri" panose="020F0502020204030204" pitchFamily="34" charset="0"/>
                <a:cs typeface="Calibri" panose="020F0502020204030204" pitchFamily="34" charset="0"/>
              </a:rPr>
              <a:t>, K., </a:t>
            </a:r>
            <a:r>
              <a:rPr lang="en-US" sz="1600" dirty="0" err="1">
                <a:latin typeface="Calibri" panose="020F0502020204030204" pitchFamily="34" charset="0"/>
                <a:ea typeface="Calibri" panose="020F0502020204030204" pitchFamily="34" charset="0"/>
                <a:cs typeface="Calibri" panose="020F0502020204030204" pitchFamily="34" charset="0"/>
              </a:rPr>
              <a:t>Keränen</a:t>
            </a:r>
            <a:r>
              <a:rPr lang="en-US" sz="1600" dirty="0">
                <a:latin typeface="Calibri" panose="020F0502020204030204" pitchFamily="34" charset="0"/>
                <a:ea typeface="Calibri" panose="020F0502020204030204" pitchFamily="34" charset="0"/>
                <a:cs typeface="Calibri" panose="020F0502020204030204" pitchFamily="34" charset="0"/>
              </a:rPr>
              <a:t>, J., &amp; Lehtinen, K. (2006). Five-year experience of first-	episode nonaffective psychosis in open-dialogue approach: Treatment principles, follow-up outcomes, and two 	case studies. Psychotherapy Research, 16(2), 214–228.</a:t>
            </a:r>
          </a:p>
          <a:p>
            <a:pPr>
              <a:lnSpc>
                <a:spcPct val="107000"/>
              </a:lnSpc>
              <a:spcAft>
                <a:spcPts val="800"/>
              </a:spcAft>
            </a:pPr>
            <a:r>
              <a:rPr lang="en-US" sz="160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Valero-Aguayo, L., Valenzuela-Hernández, M., </a:t>
            </a:r>
            <a:r>
              <a:rPr lang="en-US" sz="1600" i="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Oneca</a:t>
            </a:r>
            <a:r>
              <a:rPr lang="en-US" sz="160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de Miguel, S., Ruiz-Sánchez, J.J., Díaz-Garrido, J.A. (2023). Advocating 	for Integrated Therapy in the Social Environment to Treat Schizophrenia Problems. In: Díaz-Garrido, J.A., </a:t>
            </a:r>
            <a:r>
              <a:rPr lang="en-US" sz="1600" i="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Zúñiga</a:t>
            </a:r>
            <a:r>
              <a:rPr lang="en-US" sz="160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R., Laffite, H., Morris, E. (eds) Psychological Interventions for Psychosis. Springer, Cham. 	https://doi.org/10.1007/978-3-031-27003-1_5</a:t>
            </a:r>
          </a:p>
          <a:p>
            <a:r>
              <a:rPr lang="en-US" sz="1600" b="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Whitaker, R. (2023). Rethinking Antipsychotics: Evidence-Based Medicine Calls for a Dramatic Change in Their Use. In: Díaz-	Garrido, J.A., </a:t>
            </a:r>
            <a:r>
              <a:rPr lang="en-US" sz="1600" b="0" i="0" dirty="0" err="1">
                <a:solidFill>
                  <a:srgbClr val="222222"/>
                </a:solidFill>
                <a:effectLst/>
                <a:latin typeface="Calibri" panose="020F0502020204030204" pitchFamily="34" charset="0"/>
                <a:ea typeface="Calibri" panose="020F0502020204030204" pitchFamily="34" charset="0"/>
                <a:cs typeface="Calibri" panose="020F0502020204030204" pitchFamily="34" charset="0"/>
              </a:rPr>
              <a:t>Zúñiga</a:t>
            </a:r>
            <a:r>
              <a:rPr lang="en-US" sz="1600" b="0" i="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R., Laffite, H., Morris, E. (eds) Psychological Interventions for Psychosis. Springer, Cham. 	https://doi-org.libproxy.smith.edu/10.1007/978-3-031-27003-1_3</a:t>
            </a:r>
            <a:endParaRPr lang="en-US"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2153889"/>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1A299BF-EAEF-7308-FBB6-FD9764D22BA0}"/>
              </a:ext>
            </a:extLst>
          </p:cNvPr>
          <p:cNvPicPr>
            <a:picLocks noChangeAspect="1"/>
          </p:cNvPicPr>
          <p:nvPr/>
        </p:nvPicPr>
        <p:blipFill>
          <a:blip r:embed="rId2"/>
          <a:stretch>
            <a:fillRect/>
          </a:stretch>
        </p:blipFill>
        <p:spPr>
          <a:xfrm>
            <a:off x="10484" y="0"/>
            <a:ext cx="5007830" cy="6858000"/>
          </a:xfrm>
          <a:prstGeom prst="rect">
            <a:avLst/>
          </a:prstGeom>
        </p:spPr>
      </p:pic>
      <p:sp>
        <p:nvSpPr>
          <p:cNvPr id="2" name="Title 1">
            <a:extLst>
              <a:ext uri="{FF2B5EF4-FFF2-40B4-BE49-F238E27FC236}">
                <a16:creationId xmlns:a16="http://schemas.microsoft.com/office/drawing/2014/main" id="{D136F989-0DFE-94EE-AE61-D59FE12D4D67}"/>
              </a:ext>
            </a:extLst>
          </p:cNvPr>
          <p:cNvSpPr>
            <a:spLocks noGrp="1"/>
          </p:cNvSpPr>
          <p:nvPr>
            <p:ph type="title"/>
          </p:nvPr>
        </p:nvSpPr>
        <p:spPr>
          <a:xfrm>
            <a:off x="10484" y="1839692"/>
            <a:ext cx="5062259" cy="3178628"/>
          </a:xfrm>
          <a:solidFill>
            <a:schemeClr val="bg1"/>
          </a:solidFill>
        </p:spPr>
        <p:txBody>
          <a:bodyPr anchor="ctr">
            <a:normAutofit/>
          </a:bodyPr>
          <a:lstStyle/>
          <a:p>
            <a:pPr algn="ctr"/>
            <a:r>
              <a:rPr lang="en-US" dirty="0"/>
              <a:t>framing THE </a:t>
            </a:r>
            <a:br>
              <a:rPr lang="en-US" dirty="0"/>
            </a:br>
            <a:r>
              <a:rPr lang="en-US" dirty="0"/>
              <a:t>LEARNING SPACE</a:t>
            </a:r>
          </a:p>
        </p:txBody>
      </p:sp>
      <p:sp>
        <p:nvSpPr>
          <p:cNvPr id="5" name="Content Placeholder 4">
            <a:extLst>
              <a:ext uri="{FF2B5EF4-FFF2-40B4-BE49-F238E27FC236}">
                <a16:creationId xmlns:a16="http://schemas.microsoft.com/office/drawing/2014/main" id="{91D080A7-958E-4933-573B-9FEFAA1AA636}"/>
              </a:ext>
            </a:extLst>
          </p:cNvPr>
          <p:cNvSpPr>
            <a:spLocks noGrp="1"/>
          </p:cNvSpPr>
          <p:nvPr>
            <p:ph idx="1"/>
          </p:nvPr>
        </p:nvSpPr>
        <p:spPr>
          <a:xfrm>
            <a:off x="5609845" y="744442"/>
            <a:ext cx="5609815" cy="5900057"/>
          </a:xfrm>
        </p:spPr>
        <p:txBody>
          <a:bodyPr>
            <a:normAutofit/>
          </a:bodyPr>
          <a:lstStyle/>
          <a:p>
            <a:pPr marL="0" indent="0">
              <a:buNone/>
            </a:pPr>
            <a:r>
              <a:rPr lang="en-US" sz="3600" dirty="0">
                <a:latin typeface="+mj-lt"/>
              </a:rPr>
              <a:t>HOPES + INTENTIONS</a:t>
            </a:r>
          </a:p>
          <a:p>
            <a:endParaRPr lang="en-US" dirty="0"/>
          </a:p>
          <a:p>
            <a:pPr lvl="0" algn="l" rtl="0">
              <a:lnSpc>
                <a:spcPct val="100000"/>
              </a:lnSpc>
              <a:spcBef>
                <a:spcPts val="0"/>
              </a:spcBef>
              <a:spcAft>
                <a:spcPts val="0"/>
              </a:spcAft>
              <a:buSzPct val="92000"/>
            </a:pPr>
            <a:r>
              <a:rPr lang="en-US" sz="2000" dirty="0">
                <a:ea typeface="Calibri"/>
                <a:cs typeface="Calibri"/>
                <a:sym typeface="Calibri"/>
              </a:rPr>
              <a:t>To learn together, to unlearn, to expect and embrace moments of unknowing and uncertainty</a:t>
            </a:r>
          </a:p>
          <a:p>
            <a:pPr marL="0" lvl="0" indent="0" algn="l" rtl="0">
              <a:lnSpc>
                <a:spcPct val="100000"/>
              </a:lnSpc>
              <a:spcBef>
                <a:spcPts val="0"/>
              </a:spcBef>
              <a:spcAft>
                <a:spcPts val="0"/>
              </a:spcAft>
              <a:buSzPct val="92000"/>
              <a:buNone/>
            </a:pPr>
            <a:endParaRPr lang="en-US" sz="2000" dirty="0">
              <a:ea typeface="Calibri"/>
              <a:cs typeface="Calibri"/>
              <a:sym typeface="Calibri"/>
            </a:endParaRPr>
          </a:p>
          <a:p>
            <a:pPr lvl="0" algn="l" rtl="0">
              <a:lnSpc>
                <a:spcPct val="100000"/>
              </a:lnSpc>
              <a:spcBef>
                <a:spcPts val="0"/>
              </a:spcBef>
              <a:spcAft>
                <a:spcPts val="0"/>
              </a:spcAft>
              <a:buSzPct val="92000"/>
            </a:pPr>
            <a:r>
              <a:rPr lang="en-US" sz="2000" dirty="0">
                <a:ea typeface="Calibri"/>
                <a:cs typeface="Calibri"/>
                <a:sym typeface="Calibri"/>
              </a:rPr>
              <a:t>To acknowledge limitations of knowing and to decenter from expertise</a:t>
            </a:r>
          </a:p>
          <a:p>
            <a:pPr marL="0" lvl="0" indent="0" algn="l" rtl="0">
              <a:lnSpc>
                <a:spcPct val="100000"/>
              </a:lnSpc>
              <a:spcBef>
                <a:spcPts val="0"/>
              </a:spcBef>
              <a:spcAft>
                <a:spcPts val="0"/>
              </a:spcAft>
              <a:buSzPct val="92000"/>
              <a:buNone/>
            </a:pPr>
            <a:endParaRPr lang="en-US" sz="2000" dirty="0">
              <a:ea typeface="Calibri"/>
              <a:cs typeface="Calibri"/>
              <a:sym typeface="Calibri"/>
            </a:endParaRPr>
          </a:p>
          <a:p>
            <a:pPr lvl="0" algn="l" rtl="0">
              <a:lnSpc>
                <a:spcPct val="100000"/>
              </a:lnSpc>
              <a:spcBef>
                <a:spcPts val="0"/>
              </a:spcBef>
              <a:spcAft>
                <a:spcPts val="0"/>
              </a:spcAft>
              <a:buSzPct val="92000"/>
            </a:pPr>
            <a:r>
              <a:rPr lang="en-US" sz="2000" dirty="0">
                <a:ea typeface="Calibri"/>
                <a:cs typeface="Calibri"/>
                <a:sym typeface="Calibri"/>
              </a:rPr>
              <a:t>To stay attentive to who is in the room</a:t>
            </a:r>
          </a:p>
          <a:p>
            <a:pPr lvl="0" algn="l" rtl="0">
              <a:lnSpc>
                <a:spcPct val="100000"/>
              </a:lnSpc>
              <a:spcBef>
                <a:spcPts val="0"/>
              </a:spcBef>
              <a:spcAft>
                <a:spcPts val="0"/>
              </a:spcAft>
              <a:buSzPct val="92000"/>
            </a:pPr>
            <a:endParaRPr lang="en-US" sz="2000" dirty="0">
              <a:ea typeface="Calibri"/>
              <a:cs typeface="Calibri"/>
              <a:sym typeface="Calibri"/>
            </a:endParaRPr>
          </a:p>
          <a:p>
            <a:pPr lvl="0" algn="l" rtl="0">
              <a:lnSpc>
                <a:spcPct val="100000"/>
              </a:lnSpc>
              <a:spcBef>
                <a:spcPts val="0"/>
              </a:spcBef>
              <a:spcAft>
                <a:spcPts val="0"/>
              </a:spcAft>
              <a:buSzPct val="92000"/>
            </a:pPr>
            <a:r>
              <a:rPr lang="en-US" sz="2000" dirty="0">
                <a:ea typeface="Calibri"/>
                <a:cs typeface="Calibri"/>
                <a:sym typeface="Calibri"/>
              </a:rPr>
              <a:t>To acknowledge the pedagogical dilemma</a:t>
            </a:r>
          </a:p>
        </p:txBody>
      </p:sp>
    </p:spTree>
    <p:extLst>
      <p:ext uri="{BB962C8B-B14F-4D97-AF65-F5344CB8AC3E}">
        <p14:creationId xmlns:p14="http://schemas.microsoft.com/office/powerpoint/2010/main" val="4858434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58EFA797-975B-41D8-BC96-56CDC2CFA3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A1EAC086-EB64-73F6-8DC3-1413A26BDC13}"/>
              </a:ext>
            </a:extLst>
          </p:cNvPr>
          <p:cNvSpPr txBox="1"/>
          <p:nvPr/>
        </p:nvSpPr>
        <p:spPr>
          <a:xfrm>
            <a:off x="1248697" y="1789471"/>
            <a:ext cx="1769806" cy="914400"/>
          </a:xfrm>
          <a:prstGeom prst="rect">
            <a:avLst/>
          </a:prstGeom>
          <a:solidFill>
            <a:schemeClr val="bg1"/>
          </a:solidFill>
        </p:spPr>
        <p:txBody>
          <a:bodyPr wrap="square" rtlCol="0">
            <a:spAutoFit/>
          </a:bodyPr>
          <a:lstStyle/>
          <a:p>
            <a:endParaRPr lang="en-US" dirty="0"/>
          </a:p>
        </p:txBody>
      </p:sp>
      <p:graphicFrame>
        <p:nvGraphicFramePr>
          <p:cNvPr id="4" name="Content Placeholder 3">
            <a:extLst>
              <a:ext uri="{FF2B5EF4-FFF2-40B4-BE49-F238E27FC236}">
                <a16:creationId xmlns:a16="http://schemas.microsoft.com/office/drawing/2014/main" id="{C9333B2C-A348-77C4-5226-1E5EEF0E1713}"/>
              </a:ext>
            </a:extLst>
          </p:cNvPr>
          <p:cNvGraphicFramePr>
            <a:graphicFrameLocks noGrp="1"/>
          </p:cNvGraphicFramePr>
          <p:nvPr>
            <p:ph idx="1"/>
            <p:extLst>
              <p:ext uri="{D42A27DB-BD31-4B8C-83A1-F6EECF244321}">
                <p14:modId xmlns:p14="http://schemas.microsoft.com/office/powerpoint/2010/main" val="1477432666"/>
              </p:ext>
            </p:extLst>
          </p:nvPr>
        </p:nvGraphicFramePr>
        <p:xfrm>
          <a:off x="1430338" y="508819"/>
          <a:ext cx="9237662" cy="58403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96250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F9AC6B8-B014-43CE-B5A5-BD9C5C4B14A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graphicEl>
                                              <a:dgm id="{26C9FF86-2433-468C-8959-783E6D3D4BF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graphicEl>
                                              <a:dgm id="{B11BD34F-6136-4745-8604-7FBDA779E67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graphicEl>
                                              <a:dgm id="{4F05C41E-4A93-45CB-9030-AB54F2E73D6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87678613-3DFB-41BB-B60F-B5F126EE78F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graphicEl>
                                              <a:dgm id="{C50E0387-9C13-4101-ADF9-8441BC33CB2F}"/>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graphicEl>
                                              <a:dgm id="{3E2B80D4-B214-42B3-BB53-83D1D5026A48}"/>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graphicEl>
                                              <a:dgm id="{28D7BB55-A18D-447C-88B8-5347ABCE489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E1CD3448-DCCC-47C8-949A-C22B6F5A7DFC}"/>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graphicEl>
                                              <a:dgm id="{F805FDD4-A9FB-4C4A-A0C6-6DA18A62CAA8}"/>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graphicEl>
                                              <a:dgm id="{97E62C2F-8674-44EC-801F-F616F32CC8F5}"/>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graphicEl>
                                              <a:dgm id="{028262AD-D96C-4792-A3F3-6BBD0B487560}"/>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2BFF9B7C-9B7C-45C7-887B-CB4BEDD90217}"/>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graphicEl>
                                              <a:dgm id="{EC751696-F19E-43DC-984D-175366A7825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4E9F8B3-8282-4A93-BBF8-3342538A7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71A299BF-EAEF-7308-FBB6-FD9764D22BA0}"/>
              </a:ext>
            </a:extLst>
          </p:cNvPr>
          <p:cNvPicPr>
            <a:picLocks noChangeAspect="1"/>
          </p:cNvPicPr>
          <p:nvPr/>
        </p:nvPicPr>
        <p:blipFill>
          <a:blip r:embed="rId3"/>
          <a:stretch>
            <a:fillRect/>
          </a:stretch>
        </p:blipFill>
        <p:spPr>
          <a:xfrm>
            <a:off x="10484" y="0"/>
            <a:ext cx="5007830" cy="6858000"/>
          </a:xfrm>
          <a:prstGeom prst="rect">
            <a:avLst/>
          </a:prstGeom>
        </p:spPr>
      </p:pic>
      <p:sp>
        <p:nvSpPr>
          <p:cNvPr id="2" name="Title 1">
            <a:extLst>
              <a:ext uri="{FF2B5EF4-FFF2-40B4-BE49-F238E27FC236}">
                <a16:creationId xmlns:a16="http://schemas.microsoft.com/office/drawing/2014/main" id="{D136F989-0DFE-94EE-AE61-D59FE12D4D67}"/>
              </a:ext>
            </a:extLst>
          </p:cNvPr>
          <p:cNvSpPr>
            <a:spLocks noGrp="1"/>
          </p:cNvSpPr>
          <p:nvPr>
            <p:ph type="title"/>
          </p:nvPr>
        </p:nvSpPr>
        <p:spPr>
          <a:xfrm>
            <a:off x="10484" y="1839692"/>
            <a:ext cx="5062259" cy="3178628"/>
          </a:xfrm>
          <a:solidFill>
            <a:schemeClr val="bg1"/>
          </a:solidFill>
        </p:spPr>
        <p:txBody>
          <a:bodyPr anchor="ctr">
            <a:normAutofit/>
          </a:bodyPr>
          <a:lstStyle/>
          <a:p>
            <a:pPr algn="ctr"/>
            <a:r>
              <a:rPr lang="en-US" dirty="0"/>
              <a:t>CONTEXTUALIZING treatment</a:t>
            </a:r>
          </a:p>
        </p:txBody>
      </p:sp>
      <p:sp>
        <p:nvSpPr>
          <p:cNvPr id="5" name="Content Placeholder 4">
            <a:extLst>
              <a:ext uri="{FF2B5EF4-FFF2-40B4-BE49-F238E27FC236}">
                <a16:creationId xmlns:a16="http://schemas.microsoft.com/office/drawing/2014/main" id="{91D080A7-958E-4933-573B-9FEFAA1AA636}"/>
              </a:ext>
            </a:extLst>
          </p:cNvPr>
          <p:cNvSpPr>
            <a:spLocks noGrp="1"/>
          </p:cNvSpPr>
          <p:nvPr>
            <p:ph idx="1"/>
          </p:nvPr>
        </p:nvSpPr>
        <p:spPr>
          <a:xfrm>
            <a:off x="5318900" y="906055"/>
            <a:ext cx="6626942" cy="5589640"/>
          </a:xfrm>
        </p:spPr>
        <p:txBody>
          <a:bodyPr>
            <a:normAutofit/>
          </a:bodyPr>
          <a:lstStyle/>
          <a:p>
            <a:pPr marL="0" indent="0">
              <a:buNone/>
            </a:pPr>
            <a:r>
              <a:rPr lang="en-US" sz="2400" dirty="0">
                <a:latin typeface="+mj-lt"/>
              </a:rPr>
              <a:t>PHILOSPHICAL / PSYCHIATRIC / SOCIOCULTURAL FRAMES </a:t>
            </a:r>
          </a:p>
          <a:p>
            <a:r>
              <a:rPr lang="en-US" sz="2000" spc="50" dirty="0">
                <a:solidFill>
                  <a:schemeClr val="accent2">
                    <a:lumMod val="75000"/>
                  </a:schemeClr>
                </a:solidFill>
                <a:ea typeface="+mn-lt"/>
                <a:cs typeface="+mn-lt"/>
              </a:rPr>
              <a:t>Philosophical conceptualizations (ontologies) of intrapsychic phenomena have varied across time and place </a:t>
            </a:r>
          </a:p>
          <a:p>
            <a:r>
              <a:rPr lang="en-US" sz="2000" spc="50" dirty="0">
                <a:solidFill>
                  <a:schemeClr val="accent2">
                    <a:lumMod val="75000"/>
                  </a:schemeClr>
                </a:solidFill>
                <a:ea typeface="+mn-lt"/>
                <a:cs typeface="+mn-lt"/>
              </a:rPr>
              <a:t>Neurobiological conceptualizations of intrapsychic phenomena continue to evolve as research progresses </a:t>
            </a:r>
          </a:p>
          <a:p>
            <a:r>
              <a:rPr lang="en-US" sz="2000" spc="50" dirty="0">
                <a:solidFill>
                  <a:schemeClr val="accent2">
                    <a:lumMod val="75000"/>
                  </a:schemeClr>
                </a:solidFill>
                <a:ea typeface="+mn-lt"/>
                <a:cs typeface="+mn-lt"/>
              </a:rPr>
              <a:t>Borders of pathology—what counts as a “symptom” of a “disorder”—evolve and shift across time and place</a:t>
            </a:r>
          </a:p>
          <a:p>
            <a:r>
              <a:rPr lang="en-US" sz="2000" spc="50" dirty="0">
                <a:solidFill>
                  <a:schemeClr val="accent2">
                    <a:lumMod val="75000"/>
                  </a:schemeClr>
                </a:solidFill>
                <a:ea typeface="+mn-lt"/>
                <a:cs typeface="+mn-lt"/>
              </a:rPr>
              <a:t>Perceptions of deviance versus normativity are informed by sociocultural context</a:t>
            </a:r>
          </a:p>
        </p:txBody>
      </p:sp>
      <p:sp>
        <p:nvSpPr>
          <p:cNvPr id="3" name="TextBox 2">
            <a:extLst>
              <a:ext uri="{FF2B5EF4-FFF2-40B4-BE49-F238E27FC236}">
                <a16:creationId xmlns:a16="http://schemas.microsoft.com/office/drawing/2014/main" id="{9B4621CB-C1B4-EC08-B52B-D2C023B903B5}"/>
              </a:ext>
            </a:extLst>
          </p:cNvPr>
          <p:cNvSpPr txBox="1"/>
          <p:nvPr/>
        </p:nvSpPr>
        <p:spPr>
          <a:xfrm>
            <a:off x="5309419" y="208416"/>
            <a:ext cx="6676103" cy="1169551"/>
          </a:xfrm>
          <a:prstGeom prst="rect">
            <a:avLst/>
          </a:prstGeom>
          <a:noFill/>
        </p:spPr>
        <p:txBody>
          <a:bodyPr wrap="square" rtlCol="0">
            <a:spAutoFit/>
          </a:bodyPr>
          <a:lstStyle/>
          <a:p>
            <a:pPr marL="0" marR="0" lvl="0" indent="0" algn="l" defTabSz="914400" rtl="0" eaLnBrk="1" fontAlgn="auto" latinLnBrk="0" hangingPunct="1">
              <a:lnSpc>
                <a:spcPct val="130000"/>
              </a:lnSpc>
              <a:spcBef>
                <a:spcPts val="1000"/>
              </a:spcBef>
              <a:spcAft>
                <a:spcPts val="0"/>
              </a:spcAft>
              <a:buClrTx/>
              <a:buSzPct val="85000"/>
              <a:buFont typeface="Arial" panose="020B0604020202020204" pitchFamily="34" charset="0"/>
              <a:buNone/>
              <a:tabLst/>
              <a:defRPr/>
            </a:pPr>
            <a:r>
              <a:rPr kumimoji="0" lang="en-US" sz="4000" b="0" i="0" u="none" strike="noStrike" kern="1200" cap="none" spc="0" normalizeH="0" baseline="0" noProof="0" dirty="0">
                <a:ln>
                  <a:noFill/>
                </a:ln>
                <a:solidFill>
                  <a:prstClr val="black"/>
                </a:solidFill>
                <a:effectLst/>
                <a:uLnTx/>
                <a:uFillTx/>
                <a:latin typeface="Trade Gothic Next Cond"/>
                <a:ea typeface="+mn-ea"/>
                <a:cs typeface="+mn-cs"/>
              </a:rPr>
              <a:t>FRAMES OF MEANING</a:t>
            </a:r>
          </a:p>
          <a:p>
            <a:endParaRPr lang="en-US" dirty="0"/>
          </a:p>
        </p:txBody>
      </p:sp>
      <p:sp>
        <p:nvSpPr>
          <p:cNvPr id="9" name="TextBox 8">
            <a:extLst>
              <a:ext uri="{FF2B5EF4-FFF2-40B4-BE49-F238E27FC236}">
                <a16:creationId xmlns:a16="http://schemas.microsoft.com/office/drawing/2014/main" id="{57DA333D-156D-A1C5-1984-28EF5C35FAE0}"/>
              </a:ext>
            </a:extLst>
          </p:cNvPr>
          <p:cNvSpPr txBox="1"/>
          <p:nvPr/>
        </p:nvSpPr>
        <p:spPr>
          <a:xfrm>
            <a:off x="5018314" y="6076335"/>
            <a:ext cx="6731234" cy="523220"/>
          </a:xfrm>
          <a:prstGeom prst="rect">
            <a:avLst/>
          </a:prstGeom>
          <a:noFill/>
        </p:spPr>
        <p:txBody>
          <a:bodyPr wrap="square" rtlCol="0">
            <a:spAutoFit/>
          </a:bodyPr>
          <a:lstStyle/>
          <a:p>
            <a:pPr algn="r"/>
            <a:r>
              <a:rPr lang="en-US" sz="1400" dirty="0"/>
              <a:t>(Badenoch, 2008; </a:t>
            </a:r>
            <a:r>
              <a:rPr lang="en-US" sz="1400" dirty="0">
                <a:effectLst/>
                <a:ea typeface="Calibri" panose="020F0502020204030204" pitchFamily="34" charset="0"/>
                <a:cs typeface="Times New Roman" panose="02020603050405020304" pitchFamily="18" charset="0"/>
              </a:rPr>
              <a:t>Díaz-Garrido, 2023; Foucault, 1961/2006; </a:t>
            </a:r>
          </a:p>
          <a:p>
            <a:pPr algn="r"/>
            <a:r>
              <a:rPr lang="en-US" sz="1400" b="0" i="0" dirty="0">
                <a:solidFill>
                  <a:srgbClr val="222222"/>
                </a:solidFill>
                <a:effectLst/>
                <a:ea typeface="Calibri" panose="020F0502020204030204" pitchFamily="34" charset="0"/>
                <a:cs typeface="Calibri" panose="020F0502020204030204" pitchFamily="34" charset="0"/>
              </a:rPr>
              <a:t>Pérez-Álvarez &amp; García-Montes, 2023</a:t>
            </a:r>
            <a:r>
              <a:rPr lang="en-US" sz="1400" dirty="0"/>
              <a:t>)</a:t>
            </a:r>
          </a:p>
        </p:txBody>
      </p:sp>
    </p:spTree>
    <p:extLst>
      <p:ext uri="{BB962C8B-B14F-4D97-AF65-F5344CB8AC3E}">
        <p14:creationId xmlns:p14="http://schemas.microsoft.com/office/powerpoint/2010/main" val="416705384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A6D3AE-EDCB-B855-ED87-55DB9E2C4332}"/>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1A9653-87FE-0096-646A-AB37067F3E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D46ABCD-89AF-B2F7-5509-B43BFE300058}"/>
              </a:ext>
            </a:extLst>
          </p:cNvPr>
          <p:cNvPicPr>
            <a:picLocks noChangeAspect="1"/>
          </p:cNvPicPr>
          <p:nvPr/>
        </p:nvPicPr>
        <p:blipFill>
          <a:blip r:embed="rId3"/>
          <a:stretch>
            <a:fillRect/>
          </a:stretch>
        </p:blipFill>
        <p:spPr>
          <a:xfrm>
            <a:off x="10484" y="0"/>
            <a:ext cx="5007830" cy="6858000"/>
          </a:xfrm>
          <a:prstGeom prst="rect">
            <a:avLst/>
          </a:prstGeom>
        </p:spPr>
      </p:pic>
      <p:sp>
        <p:nvSpPr>
          <p:cNvPr id="2" name="Title 1">
            <a:extLst>
              <a:ext uri="{FF2B5EF4-FFF2-40B4-BE49-F238E27FC236}">
                <a16:creationId xmlns:a16="http://schemas.microsoft.com/office/drawing/2014/main" id="{8FB50DA4-C0AB-BDCD-CE50-AFD90CAE8F8C}"/>
              </a:ext>
            </a:extLst>
          </p:cNvPr>
          <p:cNvSpPr>
            <a:spLocks noGrp="1"/>
          </p:cNvSpPr>
          <p:nvPr>
            <p:ph type="title"/>
          </p:nvPr>
        </p:nvSpPr>
        <p:spPr>
          <a:xfrm>
            <a:off x="10484" y="1839692"/>
            <a:ext cx="5062259" cy="3178628"/>
          </a:xfrm>
          <a:solidFill>
            <a:schemeClr val="bg1"/>
          </a:solidFill>
        </p:spPr>
        <p:txBody>
          <a:bodyPr anchor="ctr">
            <a:normAutofit/>
          </a:bodyPr>
          <a:lstStyle/>
          <a:p>
            <a:pPr algn="ctr"/>
            <a:r>
              <a:rPr lang="en-US" dirty="0"/>
              <a:t>CONTEXTUALIZING TREATMENT</a:t>
            </a:r>
          </a:p>
        </p:txBody>
      </p:sp>
      <p:graphicFrame>
        <p:nvGraphicFramePr>
          <p:cNvPr id="11" name="Content Placeholder 3">
            <a:extLst>
              <a:ext uri="{FF2B5EF4-FFF2-40B4-BE49-F238E27FC236}">
                <a16:creationId xmlns:a16="http://schemas.microsoft.com/office/drawing/2014/main" id="{92833127-55DC-3889-931B-6B74EE02138F}"/>
              </a:ext>
            </a:extLst>
          </p:cNvPr>
          <p:cNvGraphicFramePr>
            <a:graphicFrameLocks noGrp="1"/>
          </p:cNvGraphicFramePr>
          <p:nvPr>
            <p:ph idx="1"/>
            <p:extLst>
              <p:ext uri="{D42A27DB-BD31-4B8C-83A1-F6EECF244321}">
                <p14:modId xmlns:p14="http://schemas.microsoft.com/office/powerpoint/2010/main" val="4189617822"/>
              </p:ext>
            </p:extLst>
          </p:nvPr>
        </p:nvGraphicFramePr>
        <p:xfrm>
          <a:off x="4483510" y="825910"/>
          <a:ext cx="7718974" cy="57865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TextBox 11">
            <a:extLst>
              <a:ext uri="{FF2B5EF4-FFF2-40B4-BE49-F238E27FC236}">
                <a16:creationId xmlns:a16="http://schemas.microsoft.com/office/drawing/2014/main" id="{B8A89FE6-8D20-DE9A-12FB-44D4DD5538B3}"/>
              </a:ext>
            </a:extLst>
          </p:cNvPr>
          <p:cNvSpPr txBox="1"/>
          <p:nvPr/>
        </p:nvSpPr>
        <p:spPr>
          <a:xfrm>
            <a:off x="6096000" y="245495"/>
            <a:ext cx="5653548" cy="707886"/>
          </a:xfrm>
          <a:prstGeom prst="rect">
            <a:avLst/>
          </a:prstGeom>
          <a:noFill/>
        </p:spPr>
        <p:txBody>
          <a:bodyPr wrap="square" rtlCol="0">
            <a:spAutoFit/>
          </a:bodyPr>
          <a:lstStyle/>
          <a:p>
            <a:r>
              <a:rPr lang="en-US" sz="4000" dirty="0">
                <a:latin typeface="+mj-lt"/>
              </a:rPr>
              <a:t>TREATMENT FRAMES</a:t>
            </a:r>
          </a:p>
        </p:txBody>
      </p:sp>
    </p:spTree>
    <p:extLst>
      <p:ext uri="{BB962C8B-B14F-4D97-AF65-F5344CB8AC3E}">
        <p14:creationId xmlns:p14="http://schemas.microsoft.com/office/powerpoint/2010/main" val="2368506559"/>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07E835E-76C5-DBED-B92B-3D301A85D551}"/>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276F371-FE6B-2620-A2E3-28F06843D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8C08066-E800-D9CF-C044-302E02DC4B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1A0FB27C-03D3-7F3B-6C11-0D8157BEF50B}"/>
              </a:ext>
            </a:extLst>
          </p:cNvPr>
          <p:cNvSpPr txBox="1"/>
          <p:nvPr/>
        </p:nvSpPr>
        <p:spPr>
          <a:xfrm>
            <a:off x="1248697" y="1789471"/>
            <a:ext cx="1769806" cy="914400"/>
          </a:xfrm>
          <a:prstGeom prst="rect">
            <a:avLst/>
          </a:prstGeom>
          <a:solidFill>
            <a:schemeClr val="bg1"/>
          </a:solidFill>
        </p:spPr>
        <p:txBody>
          <a:bodyPr wrap="square" rtlCol="0">
            <a:spAutoFit/>
          </a:bodyPr>
          <a:lstStyle/>
          <a:p>
            <a:endParaRPr lang="en-US" dirty="0"/>
          </a:p>
        </p:txBody>
      </p:sp>
      <p:graphicFrame>
        <p:nvGraphicFramePr>
          <p:cNvPr id="4" name="Content Placeholder 3">
            <a:extLst>
              <a:ext uri="{FF2B5EF4-FFF2-40B4-BE49-F238E27FC236}">
                <a16:creationId xmlns:a16="http://schemas.microsoft.com/office/drawing/2014/main" id="{353F2F7C-9426-E41E-FE7B-8788B3C18174}"/>
              </a:ext>
            </a:extLst>
          </p:cNvPr>
          <p:cNvGraphicFramePr>
            <a:graphicFrameLocks noGrp="1"/>
          </p:cNvGraphicFramePr>
          <p:nvPr>
            <p:ph idx="1"/>
            <p:extLst>
              <p:ext uri="{D42A27DB-BD31-4B8C-83A1-F6EECF244321}">
                <p14:modId xmlns:p14="http://schemas.microsoft.com/office/powerpoint/2010/main" val="2204164452"/>
              </p:ext>
            </p:extLst>
          </p:nvPr>
        </p:nvGraphicFramePr>
        <p:xfrm>
          <a:off x="1430338" y="1455174"/>
          <a:ext cx="9237662" cy="4894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F8CF1E28-1573-3E57-F0F9-01BDC5229A48}"/>
              </a:ext>
            </a:extLst>
          </p:cNvPr>
          <p:cNvSpPr txBox="1"/>
          <p:nvPr/>
        </p:nvSpPr>
        <p:spPr>
          <a:xfrm>
            <a:off x="1347017" y="432619"/>
            <a:ext cx="9419303" cy="707886"/>
          </a:xfrm>
          <a:prstGeom prst="rect">
            <a:avLst/>
          </a:prstGeom>
          <a:noFill/>
        </p:spPr>
        <p:txBody>
          <a:bodyPr wrap="square" rtlCol="0">
            <a:spAutoFit/>
          </a:bodyPr>
          <a:lstStyle/>
          <a:p>
            <a:r>
              <a:rPr lang="en-US" sz="4000" dirty="0">
                <a:latin typeface="+mj-lt"/>
              </a:rPr>
              <a:t>SUBJECT MANAGEMENT / CARCERAL FRAME</a:t>
            </a:r>
          </a:p>
        </p:txBody>
      </p:sp>
      <p:sp>
        <p:nvSpPr>
          <p:cNvPr id="6" name="TextBox 5">
            <a:extLst>
              <a:ext uri="{FF2B5EF4-FFF2-40B4-BE49-F238E27FC236}">
                <a16:creationId xmlns:a16="http://schemas.microsoft.com/office/drawing/2014/main" id="{408310A9-F38E-2248-B54F-C800992F133B}"/>
              </a:ext>
            </a:extLst>
          </p:cNvPr>
          <p:cNvSpPr txBox="1"/>
          <p:nvPr/>
        </p:nvSpPr>
        <p:spPr>
          <a:xfrm>
            <a:off x="3421626" y="6194323"/>
            <a:ext cx="8318090" cy="307777"/>
          </a:xfrm>
          <a:prstGeom prst="rect">
            <a:avLst/>
          </a:prstGeom>
          <a:noFill/>
        </p:spPr>
        <p:txBody>
          <a:bodyPr wrap="square" rtlCol="0">
            <a:spAutoFit/>
          </a:bodyPr>
          <a:lstStyle/>
          <a:p>
            <a:pPr algn="r"/>
            <a:r>
              <a:rPr lang="en-US" sz="1400" dirty="0"/>
              <a:t>(</a:t>
            </a:r>
            <a:r>
              <a:rPr lang="en-US" sz="1400" dirty="0">
                <a:effectLst/>
                <a:ea typeface="Calibri" panose="020F0502020204030204" pitchFamily="34" charset="0"/>
                <a:cs typeface="Times New Roman" panose="02020603050405020304" pitchFamily="18" charset="0"/>
              </a:rPr>
              <a:t>Díaz-Garrido, 2023; Foucault, 1972; </a:t>
            </a:r>
            <a:r>
              <a:rPr lang="en-US" sz="1400" dirty="0"/>
              <a:t>Whitaker, 2023)</a:t>
            </a:r>
          </a:p>
        </p:txBody>
      </p:sp>
    </p:spTree>
    <p:extLst>
      <p:ext uri="{BB962C8B-B14F-4D97-AF65-F5344CB8AC3E}">
        <p14:creationId xmlns:p14="http://schemas.microsoft.com/office/powerpoint/2010/main" val="23365337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11BD34F-6136-4745-8604-7FBDA779E67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4F05C41E-4A93-45CB-9030-AB54F2E73D6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87678613-3DFB-41BB-B60F-B5F126EE78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C50E0387-9C13-4101-ADF9-8441BC33CB2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3E2B80D4-B214-42B3-BB53-83D1D5026A4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28D7BB55-A18D-447C-88B8-5347ABCE489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636350-BDD6-448A-21FB-7047C8E1C427}"/>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08DD6A-E22D-1306-6CB7-D884D73E0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F21965D6-8F47-594C-D57A-45CB5E90B5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F36E71E4-8F0F-6927-7553-09526E09EE62}"/>
              </a:ext>
            </a:extLst>
          </p:cNvPr>
          <p:cNvSpPr txBox="1"/>
          <p:nvPr/>
        </p:nvSpPr>
        <p:spPr>
          <a:xfrm>
            <a:off x="1248697" y="1789471"/>
            <a:ext cx="1769806" cy="914400"/>
          </a:xfrm>
          <a:prstGeom prst="rect">
            <a:avLst/>
          </a:prstGeom>
          <a:solidFill>
            <a:schemeClr val="bg1"/>
          </a:solidFill>
        </p:spPr>
        <p:txBody>
          <a:bodyPr wrap="square" rtlCol="0">
            <a:spAutoFit/>
          </a:bodyPr>
          <a:lstStyle/>
          <a:p>
            <a:endParaRPr lang="en-US" dirty="0"/>
          </a:p>
        </p:txBody>
      </p:sp>
      <p:graphicFrame>
        <p:nvGraphicFramePr>
          <p:cNvPr id="4" name="Content Placeholder 3">
            <a:extLst>
              <a:ext uri="{FF2B5EF4-FFF2-40B4-BE49-F238E27FC236}">
                <a16:creationId xmlns:a16="http://schemas.microsoft.com/office/drawing/2014/main" id="{0B2810D3-7220-04BE-BEA7-2E3DBDEDF8BD}"/>
              </a:ext>
            </a:extLst>
          </p:cNvPr>
          <p:cNvGraphicFramePr>
            <a:graphicFrameLocks noGrp="1"/>
          </p:cNvGraphicFramePr>
          <p:nvPr>
            <p:ph idx="1"/>
            <p:extLst>
              <p:ext uri="{D42A27DB-BD31-4B8C-83A1-F6EECF244321}">
                <p14:modId xmlns:p14="http://schemas.microsoft.com/office/powerpoint/2010/main" val="4090353034"/>
              </p:ext>
            </p:extLst>
          </p:nvPr>
        </p:nvGraphicFramePr>
        <p:xfrm>
          <a:off x="1430338" y="1455174"/>
          <a:ext cx="9237662" cy="4894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D6303145-131D-B53D-67F4-90D7F6BE5DA3}"/>
              </a:ext>
            </a:extLst>
          </p:cNvPr>
          <p:cNvSpPr txBox="1"/>
          <p:nvPr/>
        </p:nvSpPr>
        <p:spPr>
          <a:xfrm>
            <a:off x="1347017" y="432619"/>
            <a:ext cx="9419303" cy="707886"/>
          </a:xfrm>
          <a:prstGeom prst="rect">
            <a:avLst/>
          </a:prstGeom>
          <a:noFill/>
        </p:spPr>
        <p:txBody>
          <a:bodyPr wrap="square" rtlCol="0">
            <a:spAutoFit/>
          </a:bodyPr>
          <a:lstStyle/>
          <a:p>
            <a:r>
              <a:rPr lang="en-US" sz="4000" dirty="0">
                <a:latin typeface="+mj-lt"/>
              </a:rPr>
              <a:t>SYMPTOM MITIGATION / BIOMEDICAL FRAME</a:t>
            </a:r>
          </a:p>
        </p:txBody>
      </p:sp>
      <p:sp>
        <p:nvSpPr>
          <p:cNvPr id="6" name="TextBox 5">
            <a:extLst>
              <a:ext uri="{FF2B5EF4-FFF2-40B4-BE49-F238E27FC236}">
                <a16:creationId xmlns:a16="http://schemas.microsoft.com/office/drawing/2014/main" id="{E5B9A24D-CA5B-F9B8-930D-A2158FC47603}"/>
              </a:ext>
            </a:extLst>
          </p:cNvPr>
          <p:cNvSpPr txBox="1"/>
          <p:nvPr/>
        </p:nvSpPr>
        <p:spPr>
          <a:xfrm>
            <a:off x="3421626" y="6194323"/>
            <a:ext cx="8318090" cy="307777"/>
          </a:xfrm>
          <a:prstGeom prst="rect">
            <a:avLst/>
          </a:prstGeom>
          <a:noFill/>
        </p:spPr>
        <p:txBody>
          <a:bodyPr wrap="square" rtlCol="0">
            <a:spAutoFit/>
          </a:bodyPr>
          <a:lstStyle/>
          <a:p>
            <a:pPr algn="r"/>
            <a:r>
              <a:rPr lang="en-US" sz="1400" dirty="0"/>
              <a:t>(</a:t>
            </a:r>
            <a:r>
              <a:rPr lang="en-US" sz="1400" dirty="0">
                <a:effectLst/>
                <a:ea typeface="Calibri" panose="020F0502020204030204" pitchFamily="34" charset="0"/>
                <a:cs typeface="Times New Roman" panose="02020603050405020304" pitchFamily="18" charset="0"/>
              </a:rPr>
              <a:t>Díaz-Garrido, 2023; </a:t>
            </a:r>
            <a:r>
              <a:rPr lang="en-US" sz="1400" b="0" i="0" dirty="0">
                <a:solidFill>
                  <a:srgbClr val="222222"/>
                </a:solidFill>
                <a:effectLst/>
                <a:ea typeface="Calibri" panose="020F0502020204030204" pitchFamily="34" charset="0"/>
                <a:cs typeface="Calibri" panose="020F0502020204030204" pitchFamily="34" charset="0"/>
              </a:rPr>
              <a:t>Pérez-Álvarez &amp; García-Montes, 2023; </a:t>
            </a:r>
            <a:r>
              <a:rPr lang="en-US" sz="1400" dirty="0"/>
              <a:t>Whitaker, 2023)</a:t>
            </a:r>
          </a:p>
        </p:txBody>
      </p:sp>
    </p:spTree>
    <p:extLst>
      <p:ext uri="{BB962C8B-B14F-4D97-AF65-F5344CB8AC3E}">
        <p14:creationId xmlns:p14="http://schemas.microsoft.com/office/powerpoint/2010/main" val="39317204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11BD34F-6136-4745-8604-7FBDA779E67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4F05C41E-4A93-45CB-9030-AB54F2E73D6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87678613-3DFB-41BB-B60F-B5F126EE78F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C50E0387-9C13-4101-ADF9-8441BC33CB2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3E2B80D4-B214-42B3-BB53-83D1D5026A48}"/>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28D7BB55-A18D-447C-88B8-5347ABCE489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20E0876-6827-6A94-0F77-6FE4CC06E43F}"/>
            </a:ext>
          </a:extLst>
        </p:cNvPr>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716C85-19F1-33E0-89E8-81F0FDCE3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A8AF3BD-6526-AD1B-1C0C-AEF7E6FB31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000" y="2286000"/>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594EC31C-C625-DC53-F2E0-F04A0FBE9EA5}"/>
              </a:ext>
            </a:extLst>
          </p:cNvPr>
          <p:cNvSpPr txBox="1"/>
          <p:nvPr/>
        </p:nvSpPr>
        <p:spPr>
          <a:xfrm>
            <a:off x="1248697" y="1789471"/>
            <a:ext cx="1769806" cy="914400"/>
          </a:xfrm>
          <a:prstGeom prst="rect">
            <a:avLst/>
          </a:prstGeom>
          <a:solidFill>
            <a:schemeClr val="bg1"/>
          </a:solidFill>
        </p:spPr>
        <p:txBody>
          <a:bodyPr wrap="square" rtlCol="0">
            <a:spAutoFit/>
          </a:bodyPr>
          <a:lstStyle/>
          <a:p>
            <a:endParaRPr lang="en-US" dirty="0"/>
          </a:p>
        </p:txBody>
      </p:sp>
      <p:graphicFrame>
        <p:nvGraphicFramePr>
          <p:cNvPr id="4" name="Content Placeholder 3">
            <a:extLst>
              <a:ext uri="{FF2B5EF4-FFF2-40B4-BE49-F238E27FC236}">
                <a16:creationId xmlns:a16="http://schemas.microsoft.com/office/drawing/2014/main" id="{684F10FE-3D41-E297-3CBE-FBF87BAC14F4}"/>
              </a:ext>
            </a:extLst>
          </p:cNvPr>
          <p:cNvGraphicFramePr>
            <a:graphicFrameLocks noGrp="1"/>
          </p:cNvGraphicFramePr>
          <p:nvPr>
            <p:ph idx="1"/>
            <p:extLst>
              <p:ext uri="{D42A27DB-BD31-4B8C-83A1-F6EECF244321}">
                <p14:modId xmlns:p14="http://schemas.microsoft.com/office/powerpoint/2010/main" val="704688211"/>
              </p:ext>
            </p:extLst>
          </p:nvPr>
        </p:nvGraphicFramePr>
        <p:xfrm>
          <a:off x="1430338" y="1455174"/>
          <a:ext cx="9237662" cy="48940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F73323AA-C42C-8055-F720-590997790618}"/>
              </a:ext>
            </a:extLst>
          </p:cNvPr>
          <p:cNvSpPr txBox="1"/>
          <p:nvPr/>
        </p:nvSpPr>
        <p:spPr>
          <a:xfrm>
            <a:off x="1347017" y="432619"/>
            <a:ext cx="9950248" cy="707886"/>
          </a:xfrm>
          <a:prstGeom prst="rect">
            <a:avLst/>
          </a:prstGeom>
          <a:noFill/>
        </p:spPr>
        <p:txBody>
          <a:bodyPr wrap="square" rtlCol="0">
            <a:spAutoFit/>
          </a:bodyPr>
          <a:lstStyle/>
          <a:p>
            <a:r>
              <a:rPr lang="en-US" sz="4000" dirty="0">
                <a:latin typeface="+mj-lt"/>
              </a:rPr>
              <a:t>SYMPTOM INTEGRATION / PERSON-CENTERED FRAME</a:t>
            </a:r>
          </a:p>
        </p:txBody>
      </p:sp>
      <p:sp>
        <p:nvSpPr>
          <p:cNvPr id="6" name="TextBox 5">
            <a:extLst>
              <a:ext uri="{FF2B5EF4-FFF2-40B4-BE49-F238E27FC236}">
                <a16:creationId xmlns:a16="http://schemas.microsoft.com/office/drawing/2014/main" id="{C79408A6-3C4E-BE47-F6D8-440BC5E0CE9E}"/>
              </a:ext>
            </a:extLst>
          </p:cNvPr>
          <p:cNvSpPr txBox="1"/>
          <p:nvPr/>
        </p:nvSpPr>
        <p:spPr>
          <a:xfrm>
            <a:off x="1789468" y="6250337"/>
            <a:ext cx="9950248" cy="307777"/>
          </a:xfrm>
          <a:prstGeom prst="rect">
            <a:avLst/>
          </a:prstGeom>
          <a:noFill/>
        </p:spPr>
        <p:txBody>
          <a:bodyPr wrap="square" rtlCol="0">
            <a:spAutoFit/>
          </a:bodyPr>
          <a:lstStyle/>
          <a:p>
            <a:pPr algn="r"/>
            <a:r>
              <a:rPr lang="en-US" sz="1400" dirty="0"/>
              <a:t>(Davidson et al., 2005; </a:t>
            </a:r>
            <a:r>
              <a:rPr lang="en-US" sz="1400" dirty="0">
                <a:effectLst/>
                <a:ea typeface="Calibri" panose="020F0502020204030204" pitchFamily="34" charset="0"/>
                <a:cs typeface="Times New Roman" panose="02020603050405020304" pitchFamily="18" charset="0"/>
              </a:rPr>
              <a:t>Díaz-Garrido et al., 2023; </a:t>
            </a:r>
            <a:r>
              <a:rPr lang="en-US" sz="1400" dirty="0" err="1">
                <a:effectLst/>
                <a:ea typeface="Calibri" panose="020F0502020204030204" pitchFamily="34" charset="0"/>
                <a:cs typeface="Times New Roman" panose="02020603050405020304" pitchFamily="18" charset="0"/>
              </a:rPr>
              <a:t>Ganzer</a:t>
            </a:r>
            <a:r>
              <a:rPr lang="en-US" sz="1400" dirty="0">
                <a:ea typeface="Calibri" panose="020F0502020204030204" pitchFamily="34" charset="0"/>
                <a:cs typeface="Times New Roman" panose="02020603050405020304" pitchFamily="18" charset="0"/>
              </a:rPr>
              <a:t> &amp; </a:t>
            </a:r>
            <a:r>
              <a:rPr lang="en-US" sz="1400" dirty="0">
                <a:effectLst/>
                <a:ea typeface="Calibri" panose="020F0502020204030204" pitchFamily="34" charset="0"/>
                <a:cs typeface="Times New Roman" panose="02020603050405020304" pitchFamily="18" charset="0"/>
              </a:rPr>
              <a:t>Ornstein, 2002; </a:t>
            </a:r>
            <a:r>
              <a:rPr lang="en-US" sz="1400" dirty="0" err="1">
                <a:ea typeface="Calibri" panose="020F0502020204030204" pitchFamily="34" charset="0"/>
                <a:cs typeface="Calibri" panose="020F0502020204030204" pitchFamily="34" charset="0"/>
              </a:rPr>
              <a:t>Seikkula</a:t>
            </a:r>
            <a:r>
              <a:rPr lang="en-US" sz="1400" dirty="0">
                <a:ea typeface="Calibri" panose="020F0502020204030204" pitchFamily="34" charset="0"/>
                <a:cs typeface="Calibri" panose="020F0502020204030204" pitchFamily="34" charset="0"/>
              </a:rPr>
              <a:t> et al., 2006; ; </a:t>
            </a:r>
            <a:r>
              <a:rPr lang="en-US" sz="1400" i="0" dirty="0">
                <a:solidFill>
                  <a:srgbClr val="222222"/>
                </a:solidFill>
                <a:effectLst/>
                <a:ea typeface="Calibri" panose="020F0502020204030204" pitchFamily="34" charset="0"/>
                <a:cs typeface="Calibri" panose="020F0502020204030204" pitchFamily="34" charset="0"/>
              </a:rPr>
              <a:t>Valero-Aguayo et al., 2023</a:t>
            </a:r>
            <a:r>
              <a:rPr lang="en-US" sz="1400" dirty="0"/>
              <a:t>)</a:t>
            </a:r>
          </a:p>
        </p:txBody>
      </p:sp>
    </p:spTree>
    <p:extLst>
      <p:ext uri="{BB962C8B-B14F-4D97-AF65-F5344CB8AC3E}">
        <p14:creationId xmlns:p14="http://schemas.microsoft.com/office/powerpoint/2010/main" val="29901406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96C3D43-F532-4F6B-B71A-AAFA8CAE253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64F30F35-EF30-4910-B964-B3315450F27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B11BD34F-6136-4745-8604-7FBDA779E67C}"/>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4F05C41E-4A93-45CB-9030-AB54F2E73D6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87678613-3DFB-41BB-B60F-B5F126EE78F0}"/>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C50E0387-9C13-4101-ADF9-8441BC33CB2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3E2B80D4-B214-42B3-BB53-83D1D5026A4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28D7BB55-A18D-447C-88B8-5347ABCE489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theme/theme1.xml><?xml version="1.0" encoding="utf-8"?>
<a:theme xmlns:a="http://schemas.openxmlformats.org/drawingml/2006/main" name="PortalVTI">
  <a:themeElements>
    <a:clrScheme name="Earth">
      <a:dk1>
        <a:sysClr val="windowText" lastClr="000000"/>
      </a:dk1>
      <a:lt1>
        <a:sysClr val="window" lastClr="FFFFFF"/>
      </a:lt1>
      <a:dk2>
        <a:srgbClr val="051618"/>
      </a:dk2>
      <a:lt2>
        <a:srgbClr val="E8E8DF"/>
      </a:lt2>
      <a:accent1>
        <a:srgbClr val="2D714C"/>
      </a:accent1>
      <a:accent2>
        <a:srgbClr val="1F7985"/>
      </a:accent2>
      <a:accent3>
        <a:srgbClr val="0D6756"/>
      </a:accent3>
      <a:accent4>
        <a:srgbClr val="40945E"/>
      </a:accent4>
      <a:accent5>
        <a:srgbClr val="389896"/>
      </a:accent5>
      <a:accent6>
        <a:srgbClr val="64924A"/>
      </a:accent6>
      <a:hlink>
        <a:srgbClr val="1F855C"/>
      </a:hlink>
      <a:folHlink>
        <a:srgbClr val="227390"/>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2E65AD02986A94F802104D8D90F716B" ma:contentTypeVersion="15" ma:contentTypeDescription="Create a new document." ma:contentTypeScope="" ma:versionID="567da65ed6dcde08168db25604eefd29">
  <xsd:schema xmlns:xsd="http://www.w3.org/2001/XMLSchema" xmlns:xs="http://www.w3.org/2001/XMLSchema" xmlns:p="http://schemas.microsoft.com/office/2006/metadata/properties" xmlns:ns2="611b7d85-1864-4faf-bf52-84c84c870ece" xmlns:ns3="b2cbf042-167b-44c7-bed9-dd0546ece4d5" targetNamespace="http://schemas.microsoft.com/office/2006/metadata/properties" ma:root="true" ma:fieldsID="c9c3e69c20524684e89f30eaaf2d080f" ns2:_="" ns3:_="">
    <xsd:import namespace="611b7d85-1864-4faf-bf52-84c84c870ece"/>
    <xsd:import namespace="b2cbf042-167b-44c7-bed9-dd0546ece4d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11b7d85-1864-4faf-bf52-84c84c870e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16df305-adfd-4c0b-944e-20c5738546d9"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cbf042-167b-44c7-bed9-dd0546ece4d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1f85ed-2d4d-4362-a22c-04cfa986f180}" ma:internalName="TaxCatchAll" ma:showField="CatchAllData" ma:web="b2cbf042-167b-44c7-bed9-dd0546ece4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2cbf042-167b-44c7-bed9-dd0546ece4d5" xsi:nil="true"/>
    <lcf76f155ced4ddcb4097134ff3c332f xmlns="611b7d85-1864-4faf-bf52-84c84c870ec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EC75D40-5D0C-4541-9F84-5D9CD0625732}">
  <ds:schemaRefs>
    <ds:schemaRef ds:uri="http://schemas.microsoft.com/sharepoint/v3/contenttype/forms"/>
  </ds:schemaRefs>
</ds:datastoreItem>
</file>

<file path=customXml/itemProps2.xml><?xml version="1.0" encoding="utf-8"?>
<ds:datastoreItem xmlns:ds="http://schemas.openxmlformats.org/officeDocument/2006/customXml" ds:itemID="{44512D9A-932E-4FA3-A01E-980E3DDA8A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11b7d85-1864-4faf-bf52-84c84c870ece"/>
    <ds:schemaRef ds:uri="b2cbf042-167b-44c7-bed9-dd0546ece4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FC68BFE-0FE5-4A32-A3E8-708FCD408A3C}">
  <ds:schemaRefs>
    <ds:schemaRef ds:uri="http://schemas.microsoft.com/office/2006/documentManagement/types"/>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dcmitype/"/>
    <ds:schemaRef ds:uri="611b7d85-1864-4faf-bf52-84c84c870ece"/>
    <ds:schemaRef ds:uri="b2cbf042-167b-44c7-bed9-dd0546ece4d5"/>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15895</TotalTime>
  <Words>2191</Words>
  <Application>Microsoft Office PowerPoint</Application>
  <PresentationFormat>Widescreen</PresentationFormat>
  <Paragraphs>197</Paragraphs>
  <Slides>26</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BlinkMacSystemFont</vt:lpstr>
      <vt:lpstr>Calibri</vt:lpstr>
      <vt:lpstr>Trade Gothic Next Cond</vt:lpstr>
      <vt:lpstr>Trade Gothic Next Light</vt:lpstr>
      <vt:lpstr>Trebuchet</vt:lpstr>
      <vt:lpstr>PortalVTI</vt:lpstr>
      <vt:lpstr>Toward a  Relational  Clinical Stance</vt:lpstr>
      <vt:lpstr>Entering the room  whole beings  /  embodied  / relational  GROUNDING the body + mind</vt:lpstr>
      <vt:lpstr>framing THE  LEARNING SPACE</vt:lpstr>
      <vt:lpstr>PowerPoint Presentation</vt:lpstr>
      <vt:lpstr>CONTEXTUALIZING treatment</vt:lpstr>
      <vt:lpstr>CONTEXTUALIZING TREATMENT</vt:lpstr>
      <vt:lpstr>PowerPoint Presentation</vt:lpstr>
      <vt:lpstr>PowerPoint Presentation</vt:lpstr>
      <vt:lpstr>PowerPoint Presentation</vt:lpstr>
      <vt:lpstr>Non-linear non-discrete serve different functions</vt:lpstr>
      <vt:lpstr>   POWER +         POSITIONALITY</vt:lpstr>
      <vt:lpstr>PowerPoint Presentation</vt:lpstr>
      <vt:lpstr>“We foreclose on people we’re not as connected to.   We foreclose more than on someone who could be our brother.   We foreclose on someone who causes fear, and let’s be honest,  that’s often young black men.”  -Deidre anglin, PHD Associate Professor of Clinical Psychology at The City College of New York  as quoted in The New York Times (Bergner, 2024)</vt:lpstr>
      <vt:lpstr>Questions + Case vignettes</vt:lpstr>
      <vt:lpstr>Toward a  relational stance</vt:lpstr>
      <vt:lpstr>ATTENDING STAGE</vt:lpstr>
      <vt:lpstr>EMBODIED PRESENCE</vt:lpstr>
      <vt:lpstr>THERAPEUTIC RELATIONSHIP</vt:lpstr>
      <vt:lpstr>Questions + Case vignettes</vt:lpstr>
      <vt:lpstr>Treatment values</vt:lpstr>
      <vt:lpstr>Treatment priorities</vt:lpstr>
      <vt:lpstr>   therapeutic        approaches</vt:lpstr>
      <vt:lpstr>Questions + ClosurE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Sociocultural concepts</dc:title>
  <dc:creator>aaronwkagan@gmail.com</dc:creator>
  <cp:lastModifiedBy>Elise Manning</cp:lastModifiedBy>
  <cp:revision>15</cp:revision>
  <dcterms:created xsi:type="dcterms:W3CDTF">2024-05-04T15:07:44Z</dcterms:created>
  <dcterms:modified xsi:type="dcterms:W3CDTF">2025-01-23T11:54:03Z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0x01010032E65AD02986A94F802104D8D90F716B</vt:lpwstr>
  </property>
  <property fmtid="{D5CDD505-2E9C-101B-9397-08002B2CF9AE}" pid="3" name="MediaServiceImageTags">
    <vt:lpwstr/>
  </property>
</Properties>
</file>