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6"/>
  </p:notesMasterIdLst>
  <p:sldIdLst>
    <p:sldId id="256" r:id="rId4"/>
    <p:sldId id="824" r:id="rId5"/>
    <p:sldId id="332" r:id="rId6"/>
    <p:sldId id="840" r:id="rId7"/>
    <p:sldId id="817" r:id="rId8"/>
    <p:sldId id="275" r:id="rId9"/>
    <p:sldId id="843" r:id="rId10"/>
    <p:sldId id="849" r:id="rId11"/>
    <p:sldId id="841" r:id="rId12"/>
    <p:sldId id="842" r:id="rId13"/>
    <p:sldId id="845" r:id="rId14"/>
    <p:sldId id="856" r:id="rId15"/>
    <p:sldId id="860" r:id="rId16"/>
    <p:sldId id="853" r:id="rId17"/>
    <p:sldId id="822" r:id="rId18"/>
    <p:sldId id="857" r:id="rId19"/>
    <p:sldId id="854" r:id="rId20"/>
    <p:sldId id="855" r:id="rId21"/>
    <p:sldId id="852" r:id="rId22"/>
    <p:sldId id="850" r:id="rId23"/>
    <p:sldId id="859" r:id="rId24"/>
    <p:sldId id="821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5DCC3-B0FC-4B45-8CBC-BC188D86FB9B}" v="1" dt="2025-01-15T15:20:31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1422" autoAdjust="0"/>
  </p:normalViewPr>
  <p:slideViewPr>
    <p:cSldViewPr snapToGrid="0">
      <p:cViewPr varScale="1">
        <p:scale>
          <a:sx n="130" d="100"/>
          <a:sy n="130" d="100"/>
        </p:scale>
        <p:origin x="10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Gagen" userId="d9e25c15-0028-40ab-b55c-d68f4ab245f1" providerId="ADAL" clId="{6685DCC3-B0FC-4B45-8CBC-BC188D86FB9B}"/>
    <pc:docChg chg="delSld modSld sldOrd">
      <pc:chgData name="Emily Gagen" userId="d9e25c15-0028-40ab-b55c-d68f4ab245f1" providerId="ADAL" clId="{6685DCC3-B0FC-4B45-8CBC-BC188D86FB9B}" dt="2025-01-15T15:20:55.213" v="4"/>
      <pc:docMkLst>
        <pc:docMk/>
      </pc:docMkLst>
      <pc:sldChg chg="ord">
        <pc:chgData name="Emily Gagen" userId="d9e25c15-0028-40ab-b55c-d68f4ab245f1" providerId="ADAL" clId="{6685DCC3-B0FC-4B45-8CBC-BC188D86FB9B}" dt="2025-01-15T15:20:55.213" v="4"/>
        <pc:sldMkLst>
          <pc:docMk/>
          <pc:sldMk cId="1322246816" sldId="822"/>
        </pc:sldMkLst>
      </pc:sldChg>
      <pc:sldChg chg="del">
        <pc:chgData name="Emily Gagen" userId="d9e25c15-0028-40ab-b55c-d68f4ab245f1" providerId="ADAL" clId="{6685DCC3-B0FC-4B45-8CBC-BC188D86FB9B}" dt="2025-01-15T15:20:34.058" v="0" actId="47"/>
        <pc:sldMkLst>
          <pc:docMk/>
          <pc:sldMk cId="773190932" sldId="847"/>
        </pc:sldMkLst>
      </pc:sldChg>
      <pc:sldChg chg="ord">
        <pc:chgData name="Emily Gagen" userId="d9e25c15-0028-40ab-b55c-d68f4ab245f1" providerId="ADAL" clId="{6685DCC3-B0FC-4B45-8CBC-BC188D86FB9B}" dt="2025-01-15T15:20:52.628" v="2"/>
        <pc:sldMkLst>
          <pc:docMk/>
          <pc:sldMk cId="317749520" sldId="85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lyGagen\Downloads\M_Path_Referrals_speeds%20of%20service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lyGagen\Downloads\M_Path_Referrals_speeds%20of%20service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'M_Path_Referrals_speeds of serv'!$C$20</c:f>
              <c:strCache>
                <c:ptCount val="1"/>
                <c:pt idx="0">
                  <c:v>Response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'M_Path_Referrals_speeds of serv'!$B$21:$B$23</c:f>
              <c:strCache>
                <c:ptCount val="3"/>
                <c:pt idx="0">
                  <c:v>Young Person</c:v>
                </c:pt>
                <c:pt idx="1">
                  <c:v>Family</c:v>
                </c:pt>
                <c:pt idx="2">
                  <c:v>Provider</c:v>
                </c:pt>
              </c:strCache>
            </c:strRef>
          </c:cat>
          <c:val>
            <c:numRef>
              <c:f>'M_Path_Referrals_speeds of serv'!$C$21:$C$23</c:f>
              <c:numCache>
                <c:formatCode>General</c:formatCode>
                <c:ptCount val="3"/>
                <c:pt idx="0">
                  <c:v>17.850000000000001</c:v>
                </c:pt>
                <c:pt idx="1">
                  <c:v>14.11</c:v>
                </c:pt>
                <c:pt idx="2">
                  <c:v>10.86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9-4795-A587-0F9970768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568384"/>
        <c:axId val="595569824"/>
      </c:barChart>
      <c:catAx>
        <c:axId val="59556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69824"/>
        <c:crosses val="autoZero"/>
        <c:auto val="1"/>
        <c:lblAlgn val="ctr"/>
        <c:lblOffset val="100"/>
        <c:noMultiLvlLbl val="0"/>
      </c:catAx>
      <c:valAx>
        <c:axId val="59556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6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Time To Care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'M_Path_Referrals_speeds of serv'!$A$9</c:f>
              <c:strCache>
                <c:ptCount val="1"/>
                <c:pt idx="0">
                  <c:v>Speed of Service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'M_Path_Referrals_speeds of serv'!$B$8:$D$8</c:f>
              <c:strCache>
                <c:ptCount val="3"/>
                <c:pt idx="0">
                  <c:v>Young Person</c:v>
                </c:pt>
                <c:pt idx="1">
                  <c:v>Family</c:v>
                </c:pt>
                <c:pt idx="2">
                  <c:v>Provider</c:v>
                </c:pt>
              </c:strCache>
            </c:strRef>
          </c:cat>
          <c:val>
            <c:numRef>
              <c:f>'M_Path_Referrals_speeds of serv'!$B$9:$D$9</c:f>
              <c:numCache>
                <c:formatCode>General</c:formatCode>
                <c:ptCount val="3"/>
                <c:pt idx="0">
                  <c:v>12.41</c:v>
                </c:pt>
                <c:pt idx="1">
                  <c:v>4.03</c:v>
                </c:pt>
                <c:pt idx="2">
                  <c:v>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D-4B8F-AB3E-65B87DF552EA}"/>
            </c:ext>
          </c:extLst>
        </c:ser>
        <c:ser>
          <c:idx val="1"/>
          <c:order val="1"/>
          <c:tx>
            <c:strRef>
              <c:f>'M_Path_Referrals_speeds of serv'!$A$10</c:f>
              <c:strCache>
                <c:ptCount val="1"/>
                <c:pt idx="0">
                  <c:v>Speed of Access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'M_Path_Referrals_speeds of serv'!$B$8:$D$8</c:f>
              <c:strCache>
                <c:ptCount val="3"/>
                <c:pt idx="0">
                  <c:v>Young Person</c:v>
                </c:pt>
                <c:pt idx="1">
                  <c:v>Family</c:v>
                </c:pt>
                <c:pt idx="2">
                  <c:v>Provider</c:v>
                </c:pt>
              </c:strCache>
            </c:strRef>
          </c:cat>
          <c:val>
            <c:numRef>
              <c:f>'M_Path_Referrals_speeds of serv'!$B$10:$D$10</c:f>
              <c:numCache>
                <c:formatCode>General</c:formatCode>
                <c:ptCount val="3"/>
                <c:pt idx="0">
                  <c:v>54.7</c:v>
                </c:pt>
                <c:pt idx="1">
                  <c:v>52.66</c:v>
                </c:pt>
                <c:pt idx="2">
                  <c:v>51.91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D-4B8F-AB3E-65B87DF552EA}"/>
            </c:ext>
          </c:extLst>
        </c:ser>
        <c:ser>
          <c:idx val="2"/>
          <c:order val="2"/>
          <c:tx>
            <c:strRef>
              <c:f>'M_Path_Referrals_speeds of serv'!$A$11</c:f>
              <c:strCache>
                <c:ptCount val="1"/>
                <c:pt idx="0">
                  <c:v>Total Time To Care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'M_Path_Referrals_speeds of serv'!$B$8:$D$8</c:f>
              <c:strCache>
                <c:ptCount val="3"/>
                <c:pt idx="0">
                  <c:v>Young Person</c:v>
                </c:pt>
                <c:pt idx="1">
                  <c:v>Family</c:v>
                </c:pt>
                <c:pt idx="2">
                  <c:v>Provider</c:v>
                </c:pt>
              </c:strCache>
            </c:strRef>
          </c:cat>
          <c:val>
            <c:numRef>
              <c:f>'M_Path_Referrals_speeds of serv'!$B$11:$D$11</c:f>
              <c:numCache>
                <c:formatCode>General</c:formatCode>
                <c:ptCount val="3"/>
                <c:pt idx="0">
                  <c:v>67.86</c:v>
                </c:pt>
                <c:pt idx="1">
                  <c:v>57.28</c:v>
                </c:pt>
                <c:pt idx="2">
                  <c:v>55.81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5D-4B8F-AB3E-65B87DF55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6845503"/>
        <c:axId val="1586836383"/>
      </c:barChart>
      <c:catAx>
        <c:axId val="158684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6836383"/>
        <c:crosses val="autoZero"/>
        <c:auto val="1"/>
        <c:lblAlgn val="ctr"/>
        <c:lblOffset val="100"/>
        <c:noMultiLvlLbl val="0"/>
      </c:catAx>
      <c:valAx>
        <c:axId val="1586836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684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AD05B3-4808-4DDF-82CD-FFDB4125D3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CCF70C7-3778-4E72-9B0C-E235A10D58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Research has shown that the quicker individuals with psychosis get into treatment, the better their long-term outcomes. Early treatment is life changing.</a:t>
          </a:r>
        </a:p>
      </dgm:t>
    </dgm:pt>
    <dgm:pt modelId="{F584C051-B9D9-46CE-80BD-A5B3E120EBAB}" type="parTrans" cxnId="{5D310445-302A-4B82-9026-2EFD3BC6EAF1}">
      <dgm:prSet/>
      <dgm:spPr/>
      <dgm:t>
        <a:bodyPr/>
        <a:lstStyle/>
        <a:p>
          <a:endParaRPr lang="en-US"/>
        </a:p>
      </dgm:t>
    </dgm:pt>
    <dgm:pt modelId="{66E6C882-847A-40C4-8876-02BFE25DC753}" type="sibTrans" cxnId="{5D310445-302A-4B82-9026-2EFD3BC6EAF1}">
      <dgm:prSet/>
      <dgm:spPr/>
      <dgm:t>
        <a:bodyPr/>
        <a:lstStyle/>
        <a:p>
          <a:endParaRPr lang="en-US"/>
        </a:p>
      </dgm:t>
    </dgm:pt>
    <dgm:pt modelId="{D0FCCAEC-CBF8-4946-89EF-4564B0E907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Clinicians often don’t know how best to respond when working with an individual with symptoms of psychosis. </a:t>
          </a:r>
        </a:p>
      </dgm:t>
    </dgm:pt>
    <dgm:pt modelId="{1129BFD3-D7F3-4C0B-B372-B20F6FF3D043}" type="parTrans" cxnId="{07342F36-B5AF-4A3E-B6BE-B07EB7171B5D}">
      <dgm:prSet/>
      <dgm:spPr/>
      <dgm:t>
        <a:bodyPr/>
        <a:lstStyle/>
        <a:p>
          <a:endParaRPr lang="en-US"/>
        </a:p>
      </dgm:t>
    </dgm:pt>
    <dgm:pt modelId="{101BFAF7-0624-4635-A488-0343B94D5FC9}" type="sibTrans" cxnId="{07342F36-B5AF-4A3E-B6BE-B07EB7171B5D}">
      <dgm:prSet/>
      <dgm:spPr/>
      <dgm:t>
        <a:bodyPr/>
        <a:lstStyle/>
        <a:p>
          <a:endParaRPr lang="en-US"/>
        </a:p>
      </dgm:t>
    </dgm:pt>
    <dgm:pt modelId="{08953ABF-1254-4159-8D16-A871ECCE86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Massachusetts has an extensive network of specialized programs for youth and young adults with psychosis, but it can be difficult for families and clinicians to navigate this system.</a:t>
          </a:r>
        </a:p>
      </dgm:t>
    </dgm:pt>
    <dgm:pt modelId="{EE5757DD-13A0-44C1-8B37-5B4ADB838003}" type="parTrans" cxnId="{100C0859-7A6F-4A07-8A3B-B2355560D5E1}">
      <dgm:prSet/>
      <dgm:spPr/>
      <dgm:t>
        <a:bodyPr/>
        <a:lstStyle/>
        <a:p>
          <a:endParaRPr lang="en-US"/>
        </a:p>
      </dgm:t>
    </dgm:pt>
    <dgm:pt modelId="{E25559DC-48D5-4BEC-A41B-F44DB39DA5C7}" type="sibTrans" cxnId="{100C0859-7A6F-4A07-8A3B-B2355560D5E1}">
      <dgm:prSet/>
      <dgm:spPr/>
      <dgm:t>
        <a:bodyPr/>
        <a:lstStyle/>
        <a:p>
          <a:endParaRPr lang="en-US"/>
        </a:p>
      </dgm:t>
    </dgm:pt>
    <dgm:pt modelId="{51DD4EF3-25D9-4B43-BE1E-BB827D8DEFDA}" type="pres">
      <dgm:prSet presAssocID="{ECAD05B3-4808-4DDF-82CD-FFDB4125D3A6}" presName="root" presStyleCnt="0">
        <dgm:presLayoutVars>
          <dgm:dir/>
          <dgm:resizeHandles val="exact"/>
        </dgm:presLayoutVars>
      </dgm:prSet>
      <dgm:spPr/>
    </dgm:pt>
    <dgm:pt modelId="{C0DC4C9A-A6D1-45E3-A2C0-1EEC29255764}" type="pres">
      <dgm:prSet presAssocID="{ACCF70C7-3778-4E72-9B0C-E235A10D58BF}" presName="compNode" presStyleCnt="0"/>
      <dgm:spPr/>
    </dgm:pt>
    <dgm:pt modelId="{BB8FC21B-ABA6-4206-A9BC-CACB59AD740B}" type="pres">
      <dgm:prSet presAssocID="{ACCF70C7-3778-4E72-9B0C-E235A10D58BF}" presName="bgRect" presStyleLbl="bgShp" presStyleIdx="0" presStyleCnt="3"/>
      <dgm:spPr>
        <a:solidFill>
          <a:schemeClr val="bg2"/>
        </a:solidFill>
      </dgm:spPr>
    </dgm:pt>
    <dgm:pt modelId="{32157133-F52F-40EC-A43F-7BB357D84A34}" type="pres">
      <dgm:prSet presAssocID="{ACCF70C7-3778-4E72-9B0C-E235A10D58BF}" presName="iconRect" presStyleLbl="node1" presStyleIdx="0" presStyleCnt="3" custLinFactNeighborX="-5917" custLinFactNeighborY="61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38D9870F-9E9A-43C5-8D53-1D0D9C5AB10C}" type="pres">
      <dgm:prSet presAssocID="{ACCF70C7-3778-4E72-9B0C-E235A10D58BF}" presName="spaceRect" presStyleCnt="0"/>
      <dgm:spPr/>
    </dgm:pt>
    <dgm:pt modelId="{7AD44740-B736-4CD2-8D9F-EBCFE0DE368B}" type="pres">
      <dgm:prSet presAssocID="{ACCF70C7-3778-4E72-9B0C-E235A10D58BF}" presName="parTx" presStyleLbl="revTx" presStyleIdx="0" presStyleCnt="3">
        <dgm:presLayoutVars>
          <dgm:chMax val="0"/>
          <dgm:chPref val="0"/>
        </dgm:presLayoutVars>
      </dgm:prSet>
      <dgm:spPr/>
    </dgm:pt>
    <dgm:pt modelId="{6E00F4B0-5206-4C6D-ABED-6323EFE5CA29}" type="pres">
      <dgm:prSet presAssocID="{66E6C882-847A-40C4-8876-02BFE25DC753}" presName="sibTrans" presStyleCnt="0"/>
      <dgm:spPr/>
    </dgm:pt>
    <dgm:pt modelId="{CA2DED2B-43C6-454C-85D7-1814497683C3}" type="pres">
      <dgm:prSet presAssocID="{D0FCCAEC-CBF8-4946-89EF-4564B0E90747}" presName="compNode" presStyleCnt="0"/>
      <dgm:spPr/>
    </dgm:pt>
    <dgm:pt modelId="{41E56093-110C-4F06-941E-4B80D4FBAEA8}" type="pres">
      <dgm:prSet presAssocID="{D0FCCAEC-CBF8-4946-89EF-4564B0E90747}" presName="bgRect" presStyleLbl="bgShp" presStyleIdx="1" presStyleCnt="3"/>
      <dgm:spPr>
        <a:solidFill>
          <a:schemeClr val="accent1"/>
        </a:solidFill>
      </dgm:spPr>
    </dgm:pt>
    <dgm:pt modelId="{4DB90816-7E9E-419E-8051-F6569AE53714}" type="pres">
      <dgm:prSet presAssocID="{D0FCCAEC-CBF8-4946-89EF-4564B0E907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434D5CD-725D-497C-ABE7-513CBE90306E}" type="pres">
      <dgm:prSet presAssocID="{D0FCCAEC-CBF8-4946-89EF-4564B0E90747}" presName="spaceRect" presStyleCnt="0"/>
      <dgm:spPr/>
    </dgm:pt>
    <dgm:pt modelId="{7B79F543-6E07-4F40-A4B7-92569E6AF6A8}" type="pres">
      <dgm:prSet presAssocID="{D0FCCAEC-CBF8-4946-89EF-4564B0E90747}" presName="parTx" presStyleLbl="revTx" presStyleIdx="1" presStyleCnt="3">
        <dgm:presLayoutVars>
          <dgm:chMax val="0"/>
          <dgm:chPref val="0"/>
        </dgm:presLayoutVars>
      </dgm:prSet>
      <dgm:spPr/>
    </dgm:pt>
    <dgm:pt modelId="{60AEDB66-6F76-4F06-9840-E15EC76901C9}" type="pres">
      <dgm:prSet presAssocID="{101BFAF7-0624-4635-A488-0343B94D5FC9}" presName="sibTrans" presStyleCnt="0"/>
      <dgm:spPr/>
    </dgm:pt>
    <dgm:pt modelId="{72395B4C-D37F-4DAF-9A64-57D70B6CD081}" type="pres">
      <dgm:prSet presAssocID="{08953ABF-1254-4159-8D16-A871ECCE86BD}" presName="compNode" presStyleCnt="0"/>
      <dgm:spPr/>
    </dgm:pt>
    <dgm:pt modelId="{CE709DC6-838D-4589-976F-328835E23323}" type="pres">
      <dgm:prSet presAssocID="{08953ABF-1254-4159-8D16-A871ECCE86BD}" presName="bgRect" presStyleLbl="bgShp" presStyleIdx="2" presStyleCnt="3"/>
      <dgm:spPr>
        <a:solidFill>
          <a:schemeClr val="accent1"/>
        </a:solidFill>
      </dgm:spPr>
    </dgm:pt>
    <dgm:pt modelId="{10EC501E-062E-4559-9BCD-894E3035A57E}" type="pres">
      <dgm:prSet presAssocID="{08953ABF-1254-4159-8D16-A871ECCE86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145731A9-2516-4684-9B0A-F63C7284FBA4}" type="pres">
      <dgm:prSet presAssocID="{08953ABF-1254-4159-8D16-A871ECCE86BD}" presName="spaceRect" presStyleCnt="0"/>
      <dgm:spPr/>
    </dgm:pt>
    <dgm:pt modelId="{EC667B4C-9706-4DFB-AB99-E7E24DB3F341}" type="pres">
      <dgm:prSet presAssocID="{08953ABF-1254-4159-8D16-A871ECCE86B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33CDB0D-A90F-4D47-8A81-56CC3487EFC3}" type="presOf" srcId="{ECAD05B3-4808-4DDF-82CD-FFDB4125D3A6}" destId="{51DD4EF3-25D9-4B43-BE1E-BB827D8DEFDA}" srcOrd="0" destOrd="0" presId="urn:microsoft.com/office/officeart/2018/2/layout/IconVerticalSolidList"/>
    <dgm:cxn modelId="{BB95551F-CE1F-429A-9C2F-5D6B9567ACC6}" type="presOf" srcId="{08953ABF-1254-4159-8D16-A871ECCE86BD}" destId="{EC667B4C-9706-4DFB-AB99-E7E24DB3F341}" srcOrd="0" destOrd="0" presId="urn:microsoft.com/office/officeart/2018/2/layout/IconVerticalSolidList"/>
    <dgm:cxn modelId="{07342F36-B5AF-4A3E-B6BE-B07EB7171B5D}" srcId="{ECAD05B3-4808-4DDF-82CD-FFDB4125D3A6}" destId="{D0FCCAEC-CBF8-4946-89EF-4564B0E90747}" srcOrd="1" destOrd="0" parTransId="{1129BFD3-D7F3-4C0B-B372-B20F6FF3D043}" sibTransId="{101BFAF7-0624-4635-A488-0343B94D5FC9}"/>
    <dgm:cxn modelId="{5D310445-302A-4B82-9026-2EFD3BC6EAF1}" srcId="{ECAD05B3-4808-4DDF-82CD-FFDB4125D3A6}" destId="{ACCF70C7-3778-4E72-9B0C-E235A10D58BF}" srcOrd="0" destOrd="0" parTransId="{F584C051-B9D9-46CE-80BD-A5B3E120EBAB}" sibTransId="{66E6C882-847A-40C4-8876-02BFE25DC753}"/>
    <dgm:cxn modelId="{100C0859-7A6F-4A07-8A3B-B2355560D5E1}" srcId="{ECAD05B3-4808-4DDF-82CD-FFDB4125D3A6}" destId="{08953ABF-1254-4159-8D16-A871ECCE86BD}" srcOrd="2" destOrd="0" parTransId="{EE5757DD-13A0-44C1-8B37-5B4ADB838003}" sibTransId="{E25559DC-48D5-4BEC-A41B-F44DB39DA5C7}"/>
    <dgm:cxn modelId="{62A7A97C-8014-4314-902B-B25A2CB4FB0A}" type="presOf" srcId="{ACCF70C7-3778-4E72-9B0C-E235A10D58BF}" destId="{7AD44740-B736-4CD2-8D9F-EBCFE0DE368B}" srcOrd="0" destOrd="0" presId="urn:microsoft.com/office/officeart/2018/2/layout/IconVerticalSolidList"/>
    <dgm:cxn modelId="{203B73C5-595E-40DE-83AE-7E7448A92A2B}" type="presOf" srcId="{D0FCCAEC-CBF8-4946-89EF-4564B0E90747}" destId="{7B79F543-6E07-4F40-A4B7-92569E6AF6A8}" srcOrd="0" destOrd="0" presId="urn:microsoft.com/office/officeart/2018/2/layout/IconVerticalSolidList"/>
    <dgm:cxn modelId="{8929CA72-45C5-423A-BD0A-CC0968F073FF}" type="presParOf" srcId="{51DD4EF3-25D9-4B43-BE1E-BB827D8DEFDA}" destId="{C0DC4C9A-A6D1-45E3-A2C0-1EEC29255764}" srcOrd="0" destOrd="0" presId="urn:microsoft.com/office/officeart/2018/2/layout/IconVerticalSolidList"/>
    <dgm:cxn modelId="{4CE61B4B-56CA-491C-BD00-4AAEAB278E8B}" type="presParOf" srcId="{C0DC4C9A-A6D1-45E3-A2C0-1EEC29255764}" destId="{BB8FC21B-ABA6-4206-A9BC-CACB59AD740B}" srcOrd="0" destOrd="0" presId="urn:microsoft.com/office/officeart/2018/2/layout/IconVerticalSolidList"/>
    <dgm:cxn modelId="{275D790E-B1FF-4F1B-A4F9-480205BCEA77}" type="presParOf" srcId="{C0DC4C9A-A6D1-45E3-A2C0-1EEC29255764}" destId="{32157133-F52F-40EC-A43F-7BB357D84A34}" srcOrd="1" destOrd="0" presId="urn:microsoft.com/office/officeart/2018/2/layout/IconVerticalSolidList"/>
    <dgm:cxn modelId="{A0309BD5-89CF-4B26-A730-6267A82F94DE}" type="presParOf" srcId="{C0DC4C9A-A6D1-45E3-A2C0-1EEC29255764}" destId="{38D9870F-9E9A-43C5-8D53-1D0D9C5AB10C}" srcOrd="2" destOrd="0" presId="urn:microsoft.com/office/officeart/2018/2/layout/IconVerticalSolidList"/>
    <dgm:cxn modelId="{741580B8-D752-4D28-AD99-6938F1254078}" type="presParOf" srcId="{C0DC4C9A-A6D1-45E3-A2C0-1EEC29255764}" destId="{7AD44740-B736-4CD2-8D9F-EBCFE0DE368B}" srcOrd="3" destOrd="0" presId="urn:microsoft.com/office/officeart/2018/2/layout/IconVerticalSolidList"/>
    <dgm:cxn modelId="{C1AB71BF-7FCD-40CD-A035-9871DC9E5FE9}" type="presParOf" srcId="{51DD4EF3-25D9-4B43-BE1E-BB827D8DEFDA}" destId="{6E00F4B0-5206-4C6D-ABED-6323EFE5CA29}" srcOrd="1" destOrd="0" presId="urn:microsoft.com/office/officeart/2018/2/layout/IconVerticalSolidList"/>
    <dgm:cxn modelId="{99E857BE-1FFF-4F18-A6FA-5F90E8BAA984}" type="presParOf" srcId="{51DD4EF3-25D9-4B43-BE1E-BB827D8DEFDA}" destId="{CA2DED2B-43C6-454C-85D7-1814497683C3}" srcOrd="2" destOrd="0" presId="urn:microsoft.com/office/officeart/2018/2/layout/IconVerticalSolidList"/>
    <dgm:cxn modelId="{41064375-BDDC-4843-B4E5-8BC5DE8B36B6}" type="presParOf" srcId="{CA2DED2B-43C6-454C-85D7-1814497683C3}" destId="{41E56093-110C-4F06-941E-4B80D4FBAEA8}" srcOrd="0" destOrd="0" presId="urn:microsoft.com/office/officeart/2018/2/layout/IconVerticalSolidList"/>
    <dgm:cxn modelId="{4461FE47-2D74-4267-9A4B-5713E288C2E4}" type="presParOf" srcId="{CA2DED2B-43C6-454C-85D7-1814497683C3}" destId="{4DB90816-7E9E-419E-8051-F6569AE53714}" srcOrd="1" destOrd="0" presId="urn:microsoft.com/office/officeart/2018/2/layout/IconVerticalSolidList"/>
    <dgm:cxn modelId="{CB30EBFC-2E06-4527-8F8A-6E2FFEA055F8}" type="presParOf" srcId="{CA2DED2B-43C6-454C-85D7-1814497683C3}" destId="{1434D5CD-725D-497C-ABE7-513CBE90306E}" srcOrd="2" destOrd="0" presId="urn:microsoft.com/office/officeart/2018/2/layout/IconVerticalSolidList"/>
    <dgm:cxn modelId="{ED50C95C-0438-4AD1-98C3-3FE4E24BFB09}" type="presParOf" srcId="{CA2DED2B-43C6-454C-85D7-1814497683C3}" destId="{7B79F543-6E07-4F40-A4B7-92569E6AF6A8}" srcOrd="3" destOrd="0" presId="urn:microsoft.com/office/officeart/2018/2/layout/IconVerticalSolidList"/>
    <dgm:cxn modelId="{DE891CEA-E512-46C5-899F-A3AC8A8FA2E2}" type="presParOf" srcId="{51DD4EF3-25D9-4B43-BE1E-BB827D8DEFDA}" destId="{60AEDB66-6F76-4F06-9840-E15EC76901C9}" srcOrd="3" destOrd="0" presId="urn:microsoft.com/office/officeart/2018/2/layout/IconVerticalSolidList"/>
    <dgm:cxn modelId="{F360D508-CAFF-4474-9CCA-23823447E9F6}" type="presParOf" srcId="{51DD4EF3-25D9-4B43-BE1E-BB827D8DEFDA}" destId="{72395B4C-D37F-4DAF-9A64-57D70B6CD081}" srcOrd="4" destOrd="0" presId="urn:microsoft.com/office/officeart/2018/2/layout/IconVerticalSolidList"/>
    <dgm:cxn modelId="{E6B212F6-EFB8-4941-8247-FAED1159791C}" type="presParOf" srcId="{72395B4C-D37F-4DAF-9A64-57D70B6CD081}" destId="{CE709DC6-838D-4589-976F-328835E23323}" srcOrd="0" destOrd="0" presId="urn:microsoft.com/office/officeart/2018/2/layout/IconVerticalSolidList"/>
    <dgm:cxn modelId="{A5B2F61B-1227-4152-954F-19462CEFAB53}" type="presParOf" srcId="{72395B4C-D37F-4DAF-9A64-57D70B6CD081}" destId="{10EC501E-062E-4559-9BCD-894E3035A57E}" srcOrd="1" destOrd="0" presId="urn:microsoft.com/office/officeart/2018/2/layout/IconVerticalSolidList"/>
    <dgm:cxn modelId="{A804BE2B-C51D-4B57-BFEB-B0698140F48C}" type="presParOf" srcId="{72395B4C-D37F-4DAF-9A64-57D70B6CD081}" destId="{145731A9-2516-4684-9B0A-F63C7284FBA4}" srcOrd="2" destOrd="0" presId="urn:microsoft.com/office/officeart/2018/2/layout/IconVerticalSolidList"/>
    <dgm:cxn modelId="{69586BAB-13F8-4EA3-91FA-D96C57639005}" type="presParOf" srcId="{72395B4C-D37F-4DAF-9A64-57D70B6CD081}" destId="{EC667B4C-9706-4DFB-AB99-E7E24DB3F3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AD05B3-4808-4DDF-82CD-FFDB4125D3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CCF70C7-3778-4E72-9B0C-E235A10D58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Research has shown that the quicker individuals with psychosis get into treatment, the better their long-term outcomes. Early treatment is life changing.</a:t>
          </a:r>
        </a:p>
      </dgm:t>
    </dgm:pt>
    <dgm:pt modelId="{F584C051-B9D9-46CE-80BD-A5B3E120EBAB}" type="parTrans" cxnId="{5D310445-302A-4B82-9026-2EFD3BC6EAF1}">
      <dgm:prSet/>
      <dgm:spPr/>
      <dgm:t>
        <a:bodyPr/>
        <a:lstStyle/>
        <a:p>
          <a:endParaRPr lang="en-US"/>
        </a:p>
      </dgm:t>
    </dgm:pt>
    <dgm:pt modelId="{66E6C882-847A-40C4-8876-02BFE25DC753}" type="sibTrans" cxnId="{5D310445-302A-4B82-9026-2EFD3BC6EAF1}">
      <dgm:prSet/>
      <dgm:spPr/>
      <dgm:t>
        <a:bodyPr/>
        <a:lstStyle/>
        <a:p>
          <a:endParaRPr lang="en-US"/>
        </a:p>
      </dgm:t>
    </dgm:pt>
    <dgm:pt modelId="{D0FCCAEC-CBF8-4946-89EF-4564B0E907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Clinicians often don’t know how best to respond when working with an individual with symptoms of psychosis. </a:t>
          </a:r>
        </a:p>
      </dgm:t>
    </dgm:pt>
    <dgm:pt modelId="{1129BFD3-D7F3-4C0B-B372-B20F6FF3D043}" type="parTrans" cxnId="{07342F36-B5AF-4A3E-B6BE-B07EB7171B5D}">
      <dgm:prSet/>
      <dgm:spPr/>
      <dgm:t>
        <a:bodyPr/>
        <a:lstStyle/>
        <a:p>
          <a:endParaRPr lang="en-US"/>
        </a:p>
      </dgm:t>
    </dgm:pt>
    <dgm:pt modelId="{101BFAF7-0624-4635-A488-0343B94D5FC9}" type="sibTrans" cxnId="{07342F36-B5AF-4A3E-B6BE-B07EB7171B5D}">
      <dgm:prSet/>
      <dgm:spPr/>
      <dgm:t>
        <a:bodyPr/>
        <a:lstStyle/>
        <a:p>
          <a:endParaRPr lang="en-US"/>
        </a:p>
      </dgm:t>
    </dgm:pt>
    <dgm:pt modelId="{08953ABF-1254-4159-8D16-A871ECCE86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Massachusetts has an extensive network of specialized programs for youth and young adults with psychosis, but it can be difficult for families and clinicians to navigate this system.</a:t>
          </a:r>
        </a:p>
      </dgm:t>
    </dgm:pt>
    <dgm:pt modelId="{EE5757DD-13A0-44C1-8B37-5B4ADB838003}" type="parTrans" cxnId="{100C0859-7A6F-4A07-8A3B-B2355560D5E1}">
      <dgm:prSet/>
      <dgm:spPr/>
      <dgm:t>
        <a:bodyPr/>
        <a:lstStyle/>
        <a:p>
          <a:endParaRPr lang="en-US"/>
        </a:p>
      </dgm:t>
    </dgm:pt>
    <dgm:pt modelId="{E25559DC-48D5-4BEC-A41B-F44DB39DA5C7}" type="sibTrans" cxnId="{100C0859-7A6F-4A07-8A3B-B2355560D5E1}">
      <dgm:prSet/>
      <dgm:spPr/>
      <dgm:t>
        <a:bodyPr/>
        <a:lstStyle/>
        <a:p>
          <a:endParaRPr lang="en-US"/>
        </a:p>
      </dgm:t>
    </dgm:pt>
    <dgm:pt modelId="{51DD4EF3-25D9-4B43-BE1E-BB827D8DEFDA}" type="pres">
      <dgm:prSet presAssocID="{ECAD05B3-4808-4DDF-82CD-FFDB4125D3A6}" presName="root" presStyleCnt="0">
        <dgm:presLayoutVars>
          <dgm:dir/>
          <dgm:resizeHandles val="exact"/>
        </dgm:presLayoutVars>
      </dgm:prSet>
      <dgm:spPr/>
    </dgm:pt>
    <dgm:pt modelId="{C0DC4C9A-A6D1-45E3-A2C0-1EEC29255764}" type="pres">
      <dgm:prSet presAssocID="{ACCF70C7-3778-4E72-9B0C-E235A10D58BF}" presName="compNode" presStyleCnt="0"/>
      <dgm:spPr/>
    </dgm:pt>
    <dgm:pt modelId="{BB8FC21B-ABA6-4206-A9BC-CACB59AD740B}" type="pres">
      <dgm:prSet presAssocID="{ACCF70C7-3778-4E72-9B0C-E235A10D58BF}" presName="bgRect" presStyleLbl="bgShp" presStyleIdx="0" presStyleCnt="3"/>
      <dgm:spPr>
        <a:solidFill>
          <a:schemeClr val="accent1"/>
        </a:solidFill>
      </dgm:spPr>
    </dgm:pt>
    <dgm:pt modelId="{32157133-F52F-40EC-A43F-7BB357D84A34}" type="pres">
      <dgm:prSet presAssocID="{ACCF70C7-3778-4E72-9B0C-E235A10D58BF}" presName="iconRect" presStyleLbl="node1" presStyleIdx="0" presStyleCnt="3" custLinFactNeighborX="-5917" custLinFactNeighborY="61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38D9870F-9E9A-43C5-8D53-1D0D9C5AB10C}" type="pres">
      <dgm:prSet presAssocID="{ACCF70C7-3778-4E72-9B0C-E235A10D58BF}" presName="spaceRect" presStyleCnt="0"/>
      <dgm:spPr/>
    </dgm:pt>
    <dgm:pt modelId="{7AD44740-B736-4CD2-8D9F-EBCFE0DE368B}" type="pres">
      <dgm:prSet presAssocID="{ACCF70C7-3778-4E72-9B0C-E235A10D58BF}" presName="parTx" presStyleLbl="revTx" presStyleIdx="0" presStyleCnt="3">
        <dgm:presLayoutVars>
          <dgm:chMax val="0"/>
          <dgm:chPref val="0"/>
        </dgm:presLayoutVars>
      </dgm:prSet>
      <dgm:spPr/>
    </dgm:pt>
    <dgm:pt modelId="{6E00F4B0-5206-4C6D-ABED-6323EFE5CA29}" type="pres">
      <dgm:prSet presAssocID="{66E6C882-847A-40C4-8876-02BFE25DC753}" presName="sibTrans" presStyleCnt="0"/>
      <dgm:spPr/>
    </dgm:pt>
    <dgm:pt modelId="{CA2DED2B-43C6-454C-85D7-1814497683C3}" type="pres">
      <dgm:prSet presAssocID="{D0FCCAEC-CBF8-4946-89EF-4564B0E90747}" presName="compNode" presStyleCnt="0"/>
      <dgm:spPr/>
    </dgm:pt>
    <dgm:pt modelId="{41E56093-110C-4F06-941E-4B80D4FBAEA8}" type="pres">
      <dgm:prSet presAssocID="{D0FCCAEC-CBF8-4946-89EF-4564B0E90747}" presName="bgRect" presStyleLbl="bgShp" presStyleIdx="1" presStyleCnt="3"/>
      <dgm:spPr>
        <a:solidFill>
          <a:schemeClr val="bg2"/>
        </a:solidFill>
      </dgm:spPr>
    </dgm:pt>
    <dgm:pt modelId="{4DB90816-7E9E-419E-8051-F6569AE53714}" type="pres">
      <dgm:prSet presAssocID="{D0FCCAEC-CBF8-4946-89EF-4564B0E907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434D5CD-725D-497C-ABE7-513CBE90306E}" type="pres">
      <dgm:prSet presAssocID="{D0FCCAEC-CBF8-4946-89EF-4564B0E90747}" presName="spaceRect" presStyleCnt="0"/>
      <dgm:spPr/>
    </dgm:pt>
    <dgm:pt modelId="{7B79F543-6E07-4F40-A4B7-92569E6AF6A8}" type="pres">
      <dgm:prSet presAssocID="{D0FCCAEC-CBF8-4946-89EF-4564B0E90747}" presName="parTx" presStyleLbl="revTx" presStyleIdx="1" presStyleCnt="3">
        <dgm:presLayoutVars>
          <dgm:chMax val="0"/>
          <dgm:chPref val="0"/>
        </dgm:presLayoutVars>
      </dgm:prSet>
      <dgm:spPr/>
    </dgm:pt>
    <dgm:pt modelId="{60AEDB66-6F76-4F06-9840-E15EC76901C9}" type="pres">
      <dgm:prSet presAssocID="{101BFAF7-0624-4635-A488-0343B94D5FC9}" presName="sibTrans" presStyleCnt="0"/>
      <dgm:spPr/>
    </dgm:pt>
    <dgm:pt modelId="{72395B4C-D37F-4DAF-9A64-57D70B6CD081}" type="pres">
      <dgm:prSet presAssocID="{08953ABF-1254-4159-8D16-A871ECCE86BD}" presName="compNode" presStyleCnt="0"/>
      <dgm:spPr/>
    </dgm:pt>
    <dgm:pt modelId="{CE709DC6-838D-4589-976F-328835E23323}" type="pres">
      <dgm:prSet presAssocID="{08953ABF-1254-4159-8D16-A871ECCE86BD}" presName="bgRect" presStyleLbl="bgShp" presStyleIdx="2" presStyleCnt="3"/>
      <dgm:spPr>
        <a:solidFill>
          <a:schemeClr val="accent1"/>
        </a:solidFill>
      </dgm:spPr>
    </dgm:pt>
    <dgm:pt modelId="{10EC501E-062E-4559-9BCD-894E3035A57E}" type="pres">
      <dgm:prSet presAssocID="{08953ABF-1254-4159-8D16-A871ECCE86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145731A9-2516-4684-9B0A-F63C7284FBA4}" type="pres">
      <dgm:prSet presAssocID="{08953ABF-1254-4159-8D16-A871ECCE86BD}" presName="spaceRect" presStyleCnt="0"/>
      <dgm:spPr/>
    </dgm:pt>
    <dgm:pt modelId="{EC667B4C-9706-4DFB-AB99-E7E24DB3F341}" type="pres">
      <dgm:prSet presAssocID="{08953ABF-1254-4159-8D16-A871ECCE86B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33CDB0D-A90F-4D47-8A81-56CC3487EFC3}" type="presOf" srcId="{ECAD05B3-4808-4DDF-82CD-FFDB4125D3A6}" destId="{51DD4EF3-25D9-4B43-BE1E-BB827D8DEFDA}" srcOrd="0" destOrd="0" presId="urn:microsoft.com/office/officeart/2018/2/layout/IconVerticalSolidList"/>
    <dgm:cxn modelId="{BB95551F-CE1F-429A-9C2F-5D6B9567ACC6}" type="presOf" srcId="{08953ABF-1254-4159-8D16-A871ECCE86BD}" destId="{EC667B4C-9706-4DFB-AB99-E7E24DB3F341}" srcOrd="0" destOrd="0" presId="urn:microsoft.com/office/officeart/2018/2/layout/IconVerticalSolidList"/>
    <dgm:cxn modelId="{07342F36-B5AF-4A3E-B6BE-B07EB7171B5D}" srcId="{ECAD05B3-4808-4DDF-82CD-FFDB4125D3A6}" destId="{D0FCCAEC-CBF8-4946-89EF-4564B0E90747}" srcOrd="1" destOrd="0" parTransId="{1129BFD3-D7F3-4C0B-B372-B20F6FF3D043}" sibTransId="{101BFAF7-0624-4635-A488-0343B94D5FC9}"/>
    <dgm:cxn modelId="{5D310445-302A-4B82-9026-2EFD3BC6EAF1}" srcId="{ECAD05B3-4808-4DDF-82CD-FFDB4125D3A6}" destId="{ACCF70C7-3778-4E72-9B0C-E235A10D58BF}" srcOrd="0" destOrd="0" parTransId="{F584C051-B9D9-46CE-80BD-A5B3E120EBAB}" sibTransId="{66E6C882-847A-40C4-8876-02BFE25DC753}"/>
    <dgm:cxn modelId="{100C0859-7A6F-4A07-8A3B-B2355560D5E1}" srcId="{ECAD05B3-4808-4DDF-82CD-FFDB4125D3A6}" destId="{08953ABF-1254-4159-8D16-A871ECCE86BD}" srcOrd="2" destOrd="0" parTransId="{EE5757DD-13A0-44C1-8B37-5B4ADB838003}" sibTransId="{E25559DC-48D5-4BEC-A41B-F44DB39DA5C7}"/>
    <dgm:cxn modelId="{62A7A97C-8014-4314-902B-B25A2CB4FB0A}" type="presOf" srcId="{ACCF70C7-3778-4E72-9B0C-E235A10D58BF}" destId="{7AD44740-B736-4CD2-8D9F-EBCFE0DE368B}" srcOrd="0" destOrd="0" presId="urn:microsoft.com/office/officeart/2018/2/layout/IconVerticalSolidList"/>
    <dgm:cxn modelId="{203B73C5-595E-40DE-83AE-7E7448A92A2B}" type="presOf" srcId="{D0FCCAEC-CBF8-4946-89EF-4564B0E90747}" destId="{7B79F543-6E07-4F40-A4B7-92569E6AF6A8}" srcOrd="0" destOrd="0" presId="urn:microsoft.com/office/officeart/2018/2/layout/IconVerticalSolidList"/>
    <dgm:cxn modelId="{8929CA72-45C5-423A-BD0A-CC0968F073FF}" type="presParOf" srcId="{51DD4EF3-25D9-4B43-BE1E-BB827D8DEFDA}" destId="{C0DC4C9A-A6D1-45E3-A2C0-1EEC29255764}" srcOrd="0" destOrd="0" presId="urn:microsoft.com/office/officeart/2018/2/layout/IconVerticalSolidList"/>
    <dgm:cxn modelId="{4CE61B4B-56CA-491C-BD00-4AAEAB278E8B}" type="presParOf" srcId="{C0DC4C9A-A6D1-45E3-A2C0-1EEC29255764}" destId="{BB8FC21B-ABA6-4206-A9BC-CACB59AD740B}" srcOrd="0" destOrd="0" presId="urn:microsoft.com/office/officeart/2018/2/layout/IconVerticalSolidList"/>
    <dgm:cxn modelId="{275D790E-B1FF-4F1B-A4F9-480205BCEA77}" type="presParOf" srcId="{C0DC4C9A-A6D1-45E3-A2C0-1EEC29255764}" destId="{32157133-F52F-40EC-A43F-7BB357D84A34}" srcOrd="1" destOrd="0" presId="urn:microsoft.com/office/officeart/2018/2/layout/IconVerticalSolidList"/>
    <dgm:cxn modelId="{A0309BD5-89CF-4B26-A730-6267A82F94DE}" type="presParOf" srcId="{C0DC4C9A-A6D1-45E3-A2C0-1EEC29255764}" destId="{38D9870F-9E9A-43C5-8D53-1D0D9C5AB10C}" srcOrd="2" destOrd="0" presId="urn:microsoft.com/office/officeart/2018/2/layout/IconVerticalSolidList"/>
    <dgm:cxn modelId="{741580B8-D752-4D28-AD99-6938F1254078}" type="presParOf" srcId="{C0DC4C9A-A6D1-45E3-A2C0-1EEC29255764}" destId="{7AD44740-B736-4CD2-8D9F-EBCFE0DE368B}" srcOrd="3" destOrd="0" presId="urn:microsoft.com/office/officeart/2018/2/layout/IconVerticalSolidList"/>
    <dgm:cxn modelId="{C1AB71BF-7FCD-40CD-A035-9871DC9E5FE9}" type="presParOf" srcId="{51DD4EF3-25D9-4B43-BE1E-BB827D8DEFDA}" destId="{6E00F4B0-5206-4C6D-ABED-6323EFE5CA29}" srcOrd="1" destOrd="0" presId="urn:microsoft.com/office/officeart/2018/2/layout/IconVerticalSolidList"/>
    <dgm:cxn modelId="{99E857BE-1FFF-4F18-A6FA-5F90E8BAA984}" type="presParOf" srcId="{51DD4EF3-25D9-4B43-BE1E-BB827D8DEFDA}" destId="{CA2DED2B-43C6-454C-85D7-1814497683C3}" srcOrd="2" destOrd="0" presId="urn:microsoft.com/office/officeart/2018/2/layout/IconVerticalSolidList"/>
    <dgm:cxn modelId="{41064375-BDDC-4843-B4E5-8BC5DE8B36B6}" type="presParOf" srcId="{CA2DED2B-43C6-454C-85D7-1814497683C3}" destId="{41E56093-110C-4F06-941E-4B80D4FBAEA8}" srcOrd="0" destOrd="0" presId="urn:microsoft.com/office/officeart/2018/2/layout/IconVerticalSolidList"/>
    <dgm:cxn modelId="{4461FE47-2D74-4267-9A4B-5713E288C2E4}" type="presParOf" srcId="{CA2DED2B-43C6-454C-85D7-1814497683C3}" destId="{4DB90816-7E9E-419E-8051-F6569AE53714}" srcOrd="1" destOrd="0" presId="urn:microsoft.com/office/officeart/2018/2/layout/IconVerticalSolidList"/>
    <dgm:cxn modelId="{CB30EBFC-2E06-4527-8F8A-6E2FFEA055F8}" type="presParOf" srcId="{CA2DED2B-43C6-454C-85D7-1814497683C3}" destId="{1434D5CD-725D-497C-ABE7-513CBE90306E}" srcOrd="2" destOrd="0" presId="urn:microsoft.com/office/officeart/2018/2/layout/IconVerticalSolidList"/>
    <dgm:cxn modelId="{ED50C95C-0438-4AD1-98C3-3FE4E24BFB09}" type="presParOf" srcId="{CA2DED2B-43C6-454C-85D7-1814497683C3}" destId="{7B79F543-6E07-4F40-A4B7-92569E6AF6A8}" srcOrd="3" destOrd="0" presId="urn:microsoft.com/office/officeart/2018/2/layout/IconVerticalSolidList"/>
    <dgm:cxn modelId="{DE891CEA-E512-46C5-899F-A3AC8A8FA2E2}" type="presParOf" srcId="{51DD4EF3-25D9-4B43-BE1E-BB827D8DEFDA}" destId="{60AEDB66-6F76-4F06-9840-E15EC76901C9}" srcOrd="3" destOrd="0" presId="urn:microsoft.com/office/officeart/2018/2/layout/IconVerticalSolidList"/>
    <dgm:cxn modelId="{F360D508-CAFF-4474-9CCA-23823447E9F6}" type="presParOf" srcId="{51DD4EF3-25D9-4B43-BE1E-BB827D8DEFDA}" destId="{72395B4C-D37F-4DAF-9A64-57D70B6CD081}" srcOrd="4" destOrd="0" presId="urn:microsoft.com/office/officeart/2018/2/layout/IconVerticalSolidList"/>
    <dgm:cxn modelId="{E6B212F6-EFB8-4941-8247-FAED1159791C}" type="presParOf" srcId="{72395B4C-D37F-4DAF-9A64-57D70B6CD081}" destId="{CE709DC6-838D-4589-976F-328835E23323}" srcOrd="0" destOrd="0" presId="urn:microsoft.com/office/officeart/2018/2/layout/IconVerticalSolidList"/>
    <dgm:cxn modelId="{A5B2F61B-1227-4152-954F-19462CEFAB53}" type="presParOf" srcId="{72395B4C-D37F-4DAF-9A64-57D70B6CD081}" destId="{10EC501E-062E-4559-9BCD-894E3035A57E}" srcOrd="1" destOrd="0" presId="urn:microsoft.com/office/officeart/2018/2/layout/IconVerticalSolidList"/>
    <dgm:cxn modelId="{A804BE2B-C51D-4B57-BFEB-B0698140F48C}" type="presParOf" srcId="{72395B4C-D37F-4DAF-9A64-57D70B6CD081}" destId="{145731A9-2516-4684-9B0A-F63C7284FBA4}" srcOrd="2" destOrd="0" presId="urn:microsoft.com/office/officeart/2018/2/layout/IconVerticalSolidList"/>
    <dgm:cxn modelId="{69586BAB-13F8-4EA3-91FA-D96C57639005}" type="presParOf" srcId="{72395B4C-D37F-4DAF-9A64-57D70B6CD081}" destId="{EC667B4C-9706-4DFB-AB99-E7E24DB3F3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109E0E-A18B-4301-81A0-93DACA37B95E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DBF7DC-413A-48C1-B4E9-F1B1A7AC1C55}">
      <dgm:prSet phldrT="[Text]"/>
      <dgm:spPr/>
      <dgm:t>
        <a:bodyPr/>
        <a:lstStyle/>
        <a:p>
          <a:r>
            <a:rPr lang="en-US" dirty="0"/>
            <a:t>Psychosis</a:t>
          </a:r>
        </a:p>
      </dgm:t>
    </dgm:pt>
    <dgm:pt modelId="{F025874F-6EDC-437A-8E14-88A086BFFFAC}" type="parTrans" cxnId="{F38AFA86-582C-4B76-8209-CEB0A3776E14}">
      <dgm:prSet/>
      <dgm:spPr/>
      <dgm:t>
        <a:bodyPr/>
        <a:lstStyle/>
        <a:p>
          <a:endParaRPr lang="en-US"/>
        </a:p>
      </dgm:t>
    </dgm:pt>
    <dgm:pt modelId="{00705EE9-B971-4708-8C67-12DF5E456BCA}" type="sibTrans" cxnId="{F38AFA86-582C-4B76-8209-CEB0A3776E14}">
      <dgm:prSet/>
      <dgm:spPr/>
      <dgm:t>
        <a:bodyPr/>
        <a:lstStyle/>
        <a:p>
          <a:endParaRPr lang="en-US"/>
        </a:p>
      </dgm:t>
    </dgm:pt>
    <dgm:pt modelId="{962A5ABF-57D9-4F11-8CFC-0883D78CC597}">
      <dgm:prSet phldrT="[Text]" custT="1"/>
      <dgm:spPr/>
      <dgm:t>
        <a:bodyPr/>
        <a:lstStyle/>
        <a:p>
          <a:r>
            <a:rPr lang="en-US" sz="1200" dirty="0"/>
            <a:t>Sometimes associated with hospitalization</a:t>
          </a:r>
        </a:p>
      </dgm:t>
    </dgm:pt>
    <dgm:pt modelId="{87BE87C3-5F0C-49BE-AA49-BC9E0152117E}" type="parTrans" cxnId="{F4D42BEE-73DF-448C-B5A8-D3C6300E3B74}">
      <dgm:prSet/>
      <dgm:spPr/>
      <dgm:t>
        <a:bodyPr/>
        <a:lstStyle/>
        <a:p>
          <a:endParaRPr lang="en-US"/>
        </a:p>
      </dgm:t>
    </dgm:pt>
    <dgm:pt modelId="{8A45E86D-47E3-4765-8FB5-7EE133B49C25}" type="sibTrans" cxnId="{F4D42BEE-73DF-448C-B5A8-D3C6300E3B74}">
      <dgm:prSet/>
      <dgm:spPr/>
      <dgm:t>
        <a:bodyPr/>
        <a:lstStyle/>
        <a:p>
          <a:endParaRPr lang="en-US"/>
        </a:p>
      </dgm:t>
    </dgm:pt>
    <dgm:pt modelId="{45331051-2279-44F3-86FE-5DB182434156}">
      <dgm:prSet phldrT="[Text]"/>
      <dgm:spPr/>
      <dgm:t>
        <a:bodyPr/>
        <a:lstStyle/>
        <a:p>
          <a:r>
            <a:rPr lang="en-US" dirty="0"/>
            <a:t>Clinical High Risk (CHR-p)</a:t>
          </a:r>
        </a:p>
      </dgm:t>
    </dgm:pt>
    <dgm:pt modelId="{5FC97BF0-C583-47E4-ADF4-FB6AE4468691}" type="parTrans" cxnId="{48246C82-55E5-4BB8-8BED-F3597F8A5BD6}">
      <dgm:prSet/>
      <dgm:spPr/>
      <dgm:t>
        <a:bodyPr/>
        <a:lstStyle/>
        <a:p>
          <a:endParaRPr lang="en-US"/>
        </a:p>
      </dgm:t>
    </dgm:pt>
    <dgm:pt modelId="{0117D8B0-7A99-4F9C-8BEE-BA34A1C3F4F7}" type="sibTrans" cxnId="{48246C82-55E5-4BB8-8BED-F3597F8A5BD6}">
      <dgm:prSet/>
      <dgm:spPr/>
      <dgm:t>
        <a:bodyPr/>
        <a:lstStyle/>
        <a:p>
          <a:endParaRPr lang="en-US"/>
        </a:p>
      </dgm:t>
    </dgm:pt>
    <dgm:pt modelId="{AD3BC21A-958A-4102-BC9A-2233A0ABD511}">
      <dgm:prSet phldrT="[Text]" custT="1"/>
      <dgm:spPr/>
      <dgm:t>
        <a:bodyPr/>
        <a:lstStyle/>
        <a:p>
          <a:r>
            <a:rPr lang="en-US" sz="1200" dirty="0"/>
            <a:t>A constellation of symptoms involving changes in mood, thinking, and perceptions </a:t>
          </a:r>
        </a:p>
      </dgm:t>
    </dgm:pt>
    <dgm:pt modelId="{10819EDE-D400-4319-BCC0-9407CE135E7A}" type="parTrans" cxnId="{CCEC26C8-4B25-400C-B540-0CA59804CBF8}">
      <dgm:prSet/>
      <dgm:spPr/>
      <dgm:t>
        <a:bodyPr/>
        <a:lstStyle/>
        <a:p>
          <a:endParaRPr lang="en-US"/>
        </a:p>
      </dgm:t>
    </dgm:pt>
    <dgm:pt modelId="{1C470333-B7D9-4450-AC0C-A19097212137}" type="sibTrans" cxnId="{CCEC26C8-4B25-400C-B540-0CA59804CBF8}">
      <dgm:prSet/>
      <dgm:spPr/>
      <dgm:t>
        <a:bodyPr/>
        <a:lstStyle/>
        <a:p>
          <a:endParaRPr lang="en-US"/>
        </a:p>
      </dgm:t>
    </dgm:pt>
    <dgm:pt modelId="{BA2B3951-5ED3-4313-9F78-03A11F32AB59}">
      <dgm:prSet phldrT="[Text]" custT="1"/>
      <dgm:spPr/>
      <dgm:t>
        <a:bodyPr/>
        <a:lstStyle/>
        <a:p>
          <a:r>
            <a:rPr lang="en-US" sz="1200" dirty="0"/>
            <a:t>Genetic risk / family history also a factor</a:t>
          </a:r>
        </a:p>
      </dgm:t>
    </dgm:pt>
    <dgm:pt modelId="{71A479C9-A2F3-4693-AED0-691A6F8010B1}" type="parTrans" cxnId="{8BCD700B-FFB6-41F9-A361-3637A7F8C6FA}">
      <dgm:prSet/>
      <dgm:spPr/>
      <dgm:t>
        <a:bodyPr/>
        <a:lstStyle/>
        <a:p>
          <a:endParaRPr lang="en-US"/>
        </a:p>
      </dgm:t>
    </dgm:pt>
    <dgm:pt modelId="{AFF12092-6174-4759-9254-E9D1E99796EE}" type="sibTrans" cxnId="{8BCD700B-FFB6-41F9-A361-3637A7F8C6FA}">
      <dgm:prSet/>
      <dgm:spPr/>
      <dgm:t>
        <a:bodyPr/>
        <a:lstStyle/>
        <a:p>
          <a:endParaRPr lang="en-US"/>
        </a:p>
      </dgm:t>
    </dgm:pt>
    <dgm:pt modelId="{A218FFBA-2D8A-4362-945E-2F2FC6783717}">
      <dgm:prSet phldrT="[Text]" custT="1"/>
      <dgm:spPr/>
      <dgm:t>
        <a:bodyPr/>
        <a:lstStyle/>
        <a:p>
          <a:r>
            <a:rPr lang="en-US" sz="1200" dirty="0"/>
            <a:t>A significant disruption in functioning</a:t>
          </a:r>
        </a:p>
      </dgm:t>
    </dgm:pt>
    <dgm:pt modelId="{1093EBFA-91C8-4639-8FDA-066029A5A9F9}" type="sibTrans" cxnId="{BAB1BCC0-912B-4D74-9960-CE16A8AB2024}">
      <dgm:prSet/>
      <dgm:spPr/>
      <dgm:t>
        <a:bodyPr/>
        <a:lstStyle/>
        <a:p>
          <a:endParaRPr lang="en-US"/>
        </a:p>
      </dgm:t>
    </dgm:pt>
    <dgm:pt modelId="{109ED237-08FF-48A7-90D7-6B833DC799BE}" type="parTrans" cxnId="{BAB1BCC0-912B-4D74-9960-CE16A8AB2024}">
      <dgm:prSet/>
      <dgm:spPr/>
      <dgm:t>
        <a:bodyPr/>
        <a:lstStyle/>
        <a:p>
          <a:endParaRPr lang="en-US"/>
        </a:p>
      </dgm:t>
    </dgm:pt>
    <dgm:pt modelId="{841209FF-23C7-4DD2-8035-D51F5763B61F}" type="pres">
      <dgm:prSet presAssocID="{E0109E0E-A18B-4301-81A0-93DACA37B95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62B04E-8D47-4F0C-A2FD-2B1CBE1AB808}" type="pres">
      <dgm:prSet presAssocID="{DBDBF7DC-413A-48C1-B4E9-F1B1A7AC1C55}" presName="root" presStyleCnt="0"/>
      <dgm:spPr/>
    </dgm:pt>
    <dgm:pt modelId="{8EC19284-147B-4B5F-AB40-81DA040CC8E1}" type="pres">
      <dgm:prSet presAssocID="{DBDBF7DC-413A-48C1-B4E9-F1B1A7AC1C55}" presName="rootComposite" presStyleCnt="0"/>
      <dgm:spPr/>
    </dgm:pt>
    <dgm:pt modelId="{EC564A6E-83B6-4240-AE07-94D7F6BE5E4B}" type="pres">
      <dgm:prSet presAssocID="{DBDBF7DC-413A-48C1-B4E9-F1B1A7AC1C55}" presName="rootText" presStyleLbl="node1" presStyleIdx="0" presStyleCnt="2"/>
      <dgm:spPr/>
    </dgm:pt>
    <dgm:pt modelId="{8276AD5D-54D4-489A-B259-AB687841E7B5}" type="pres">
      <dgm:prSet presAssocID="{DBDBF7DC-413A-48C1-B4E9-F1B1A7AC1C55}" presName="rootConnector" presStyleLbl="node1" presStyleIdx="0" presStyleCnt="2"/>
      <dgm:spPr/>
    </dgm:pt>
    <dgm:pt modelId="{A2FBF7F3-A912-4BC5-9A4B-011EDB64F942}" type="pres">
      <dgm:prSet presAssocID="{DBDBF7DC-413A-48C1-B4E9-F1B1A7AC1C55}" presName="childShape" presStyleCnt="0"/>
      <dgm:spPr/>
    </dgm:pt>
    <dgm:pt modelId="{44600859-8B2E-47F3-AE49-96DCC116BC67}" type="pres">
      <dgm:prSet presAssocID="{109ED237-08FF-48A7-90D7-6B833DC799BE}" presName="Name13" presStyleLbl="parChTrans1D2" presStyleIdx="0" presStyleCnt="4"/>
      <dgm:spPr/>
    </dgm:pt>
    <dgm:pt modelId="{1DF2C057-B960-43FF-9626-D4009082480A}" type="pres">
      <dgm:prSet presAssocID="{A218FFBA-2D8A-4362-945E-2F2FC6783717}" presName="childText" presStyleLbl="bgAcc1" presStyleIdx="0" presStyleCnt="4">
        <dgm:presLayoutVars>
          <dgm:bulletEnabled val="1"/>
        </dgm:presLayoutVars>
      </dgm:prSet>
      <dgm:spPr/>
    </dgm:pt>
    <dgm:pt modelId="{1BD27C1B-FCB5-44A8-A61B-E20A9FD4180F}" type="pres">
      <dgm:prSet presAssocID="{87BE87C3-5F0C-49BE-AA49-BC9E0152117E}" presName="Name13" presStyleLbl="parChTrans1D2" presStyleIdx="1" presStyleCnt="4"/>
      <dgm:spPr/>
    </dgm:pt>
    <dgm:pt modelId="{D333D2D8-04DD-4C6A-9D11-1C9E5E70F701}" type="pres">
      <dgm:prSet presAssocID="{962A5ABF-57D9-4F11-8CFC-0883D78CC597}" presName="childText" presStyleLbl="bgAcc1" presStyleIdx="1" presStyleCnt="4">
        <dgm:presLayoutVars>
          <dgm:bulletEnabled val="1"/>
        </dgm:presLayoutVars>
      </dgm:prSet>
      <dgm:spPr/>
    </dgm:pt>
    <dgm:pt modelId="{EF35534D-B53B-49D5-B28B-7EF4A7C63406}" type="pres">
      <dgm:prSet presAssocID="{45331051-2279-44F3-86FE-5DB182434156}" presName="root" presStyleCnt="0"/>
      <dgm:spPr/>
    </dgm:pt>
    <dgm:pt modelId="{071E8937-D8C5-4792-9C5C-419BE152B5B2}" type="pres">
      <dgm:prSet presAssocID="{45331051-2279-44F3-86FE-5DB182434156}" presName="rootComposite" presStyleCnt="0"/>
      <dgm:spPr/>
    </dgm:pt>
    <dgm:pt modelId="{D21CB34E-1D6A-400B-B930-B3D7596DBC7D}" type="pres">
      <dgm:prSet presAssocID="{45331051-2279-44F3-86FE-5DB182434156}" presName="rootText" presStyleLbl="node1" presStyleIdx="1" presStyleCnt="2"/>
      <dgm:spPr/>
    </dgm:pt>
    <dgm:pt modelId="{6EF57B6A-4B27-468B-90B9-12CFD9BA66FA}" type="pres">
      <dgm:prSet presAssocID="{45331051-2279-44F3-86FE-5DB182434156}" presName="rootConnector" presStyleLbl="node1" presStyleIdx="1" presStyleCnt="2"/>
      <dgm:spPr/>
    </dgm:pt>
    <dgm:pt modelId="{0A2D6C85-6A2D-4887-9CFF-AB3CCB2EC38B}" type="pres">
      <dgm:prSet presAssocID="{45331051-2279-44F3-86FE-5DB182434156}" presName="childShape" presStyleCnt="0"/>
      <dgm:spPr/>
    </dgm:pt>
    <dgm:pt modelId="{6673FA6C-35E1-4398-9410-EE5EAAB38430}" type="pres">
      <dgm:prSet presAssocID="{10819EDE-D400-4319-BCC0-9407CE135E7A}" presName="Name13" presStyleLbl="parChTrans1D2" presStyleIdx="2" presStyleCnt="4"/>
      <dgm:spPr/>
    </dgm:pt>
    <dgm:pt modelId="{FCD049B8-0AD5-4F37-B46A-CE20DE1FE09A}" type="pres">
      <dgm:prSet presAssocID="{AD3BC21A-958A-4102-BC9A-2233A0ABD511}" presName="childText" presStyleLbl="bgAcc1" presStyleIdx="2" presStyleCnt="4">
        <dgm:presLayoutVars>
          <dgm:bulletEnabled val="1"/>
        </dgm:presLayoutVars>
      </dgm:prSet>
      <dgm:spPr/>
    </dgm:pt>
    <dgm:pt modelId="{FC6F116E-9187-4115-8911-C9EF62E4547B}" type="pres">
      <dgm:prSet presAssocID="{71A479C9-A2F3-4693-AED0-691A6F8010B1}" presName="Name13" presStyleLbl="parChTrans1D2" presStyleIdx="3" presStyleCnt="4"/>
      <dgm:spPr/>
    </dgm:pt>
    <dgm:pt modelId="{FE3EC505-1437-4E48-9AAA-2D3A3735923B}" type="pres">
      <dgm:prSet presAssocID="{BA2B3951-5ED3-4313-9F78-03A11F32AB59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34582700-376C-44A5-BD3D-DCD6E794CE10}" type="presOf" srcId="{109ED237-08FF-48A7-90D7-6B833DC799BE}" destId="{44600859-8B2E-47F3-AE49-96DCC116BC67}" srcOrd="0" destOrd="0" presId="urn:microsoft.com/office/officeart/2005/8/layout/hierarchy3"/>
    <dgm:cxn modelId="{71CC8D06-A509-4AC7-B8C9-6F17918920AE}" type="presOf" srcId="{10819EDE-D400-4319-BCC0-9407CE135E7A}" destId="{6673FA6C-35E1-4398-9410-EE5EAAB38430}" srcOrd="0" destOrd="0" presId="urn:microsoft.com/office/officeart/2005/8/layout/hierarchy3"/>
    <dgm:cxn modelId="{8BCD700B-FFB6-41F9-A361-3637A7F8C6FA}" srcId="{45331051-2279-44F3-86FE-5DB182434156}" destId="{BA2B3951-5ED3-4313-9F78-03A11F32AB59}" srcOrd="1" destOrd="0" parTransId="{71A479C9-A2F3-4693-AED0-691A6F8010B1}" sibTransId="{AFF12092-6174-4759-9254-E9D1E99796EE}"/>
    <dgm:cxn modelId="{178DCA0B-1383-4639-9290-5944A304BBCC}" type="presOf" srcId="{DBDBF7DC-413A-48C1-B4E9-F1B1A7AC1C55}" destId="{EC564A6E-83B6-4240-AE07-94D7F6BE5E4B}" srcOrd="0" destOrd="0" presId="urn:microsoft.com/office/officeart/2005/8/layout/hierarchy3"/>
    <dgm:cxn modelId="{5FF79423-A886-4B7A-8137-056FB00233B9}" type="presOf" srcId="{BA2B3951-5ED3-4313-9F78-03A11F32AB59}" destId="{FE3EC505-1437-4E48-9AAA-2D3A3735923B}" srcOrd="0" destOrd="0" presId="urn:microsoft.com/office/officeart/2005/8/layout/hierarchy3"/>
    <dgm:cxn modelId="{5F2CB446-A631-4A02-8A20-7882EB486E4D}" type="presOf" srcId="{962A5ABF-57D9-4F11-8CFC-0883D78CC597}" destId="{D333D2D8-04DD-4C6A-9D11-1C9E5E70F701}" srcOrd="0" destOrd="0" presId="urn:microsoft.com/office/officeart/2005/8/layout/hierarchy3"/>
    <dgm:cxn modelId="{1AF39D49-FE70-42E5-9880-519BE52AF9C1}" type="presOf" srcId="{DBDBF7DC-413A-48C1-B4E9-F1B1A7AC1C55}" destId="{8276AD5D-54D4-489A-B259-AB687841E7B5}" srcOrd="1" destOrd="0" presId="urn:microsoft.com/office/officeart/2005/8/layout/hierarchy3"/>
    <dgm:cxn modelId="{215C6D4C-47C8-4839-8417-516D37B3B0CB}" type="presOf" srcId="{71A479C9-A2F3-4693-AED0-691A6F8010B1}" destId="{FC6F116E-9187-4115-8911-C9EF62E4547B}" srcOrd="0" destOrd="0" presId="urn:microsoft.com/office/officeart/2005/8/layout/hierarchy3"/>
    <dgm:cxn modelId="{48246C82-55E5-4BB8-8BED-F3597F8A5BD6}" srcId="{E0109E0E-A18B-4301-81A0-93DACA37B95E}" destId="{45331051-2279-44F3-86FE-5DB182434156}" srcOrd="1" destOrd="0" parTransId="{5FC97BF0-C583-47E4-ADF4-FB6AE4468691}" sibTransId="{0117D8B0-7A99-4F9C-8BEE-BA34A1C3F4F7}"/>
    <dgm:cxn modelId="{F38AFA86-582C-4B76-8209-CEB0A3776E14}" srcId="{E0109E0E-A18B-4301-81A0-93DACA37B95E}" destId="{DBDBF7DC-413A-48C1-B4E9-F1B1A7AC1C55}" srcOrd="0" destOrd="0" parTransId="{F025874F-6EDC-437A-8E14-88A086BFFFAC}" sibTransId="{00705EE9-B971-4708-8C67-12DF5E456BCA}"/>
    <dgm:cxn modelId="{602C7D8D-A412-4C73-BED9-0A643992095D}" type="presOf" srcId="{E0109E0E-A18B-4301-81A0-93DACA37B95E}" destId="{841209FF-23C7-4DD2-8035-D51F5763B61F}" srcOrd="0" destOrd="0" presId="urn:microsoft.com/office/officeart/2005/8/layout/hierarchy3"/>
    <dgm:cxn modelId="{0B70B892-2EFB-46CF-A2DD-658D01793F19}" type="presOf" srcId="{87BE87C3-5F0C-49BE-AA49-BC9E0152117E}" destId="{1BD27C1B-FCB5-44A8-A61B-E20A9FD4180F}" srcOrd="0" destOrd="0" presId="urn:microsoft.com/office/officeart/2005/8/layout/hierarchy3"/>
    <dgm:cxn modelId="{27A11E9A-84BA-4B20-9DFE-D02DCF162630}" type="presOf" srcId="{45331051-2279-44F3-86FE-5DB182434156}" destId="{6EF57B6A-4B27-468B-90B9-12CFD9BA66FA}" srcOrd="1" destOrd="0" presId="urn:microsoft.com/office/officeart/2005/8/layout/hierarchy3"/>
    <dgm:cxn modelId="{F4A45F9E-1C2F-481B-AA59-0DF76D1A1960}" type="presOf" srcId="{AD3BC21A-958A-4102-BC9A-2233A0ABD511}" destId="{FCD049B8-0AD5-4F37-B46A-CE20DE1FE09A}" srcOrd="0" destOrd="0" presId="urn:microsoft.com/office/officeart/2005/8/layout/hierarchy3"/>
    <dgm:cxn modelId="{BAB1BCC0-912B-4D74-9960-CE16A8AB2024}" srcId="{DBDBF7DC-413A-48C1-B4E9-F1B1A7AC1C55}" destId="{A218FFBA-2D8A-4362-945E-2F2FC6783717}" srcOrd="0" destOrd="0" parTransId="{109ED237-08FF-48A7-90D7-6B833DC799BE}" sibTransId="{1093EBFA-91C8-4639-8FDA-066029A5A9F9}"/>
    <dgm:cxn modelId="{CCEC26C8-4B25-400C-B540-0CA59804CBF8}" srcId="{45331051-2279-44F3-86FE-5DB182434156}" destId="{AD3BC21A-958A-4102-BC9A-2233A0ABD511}" srcOrd="0" destOrd="0" parTransId="{10819EDE-D400-4319-BCC0-9407CE135E7A}" sibTransId="{1C470333-B7D9-4450-AC0C-A19097212137}"/>
    <dgm:cxn modelId="{4022C6DE-0EA3-4694-BCCE-DBBEEC92A86D}" type="presOf" srcId="{45331051-2279-44F3-86FE-5DB182434156}" destId="{D21CB34E-1D6A-400B-B930-B3D7596DBC7D}" srcOrd="0" destOrd="0" presId="urn:microsoft.com/office/officeart/2005/8/layout/hierarchy3"/>
    <dgm:cxn modelId="{61B0DEDE-08A5-4105-A193-6AF56221434B}" type="presOf" srcId="{A218FFBA-2D8A-4362-945E-2F2FC6783717}" destId="{1DF2C057-B960-43FF-9626-D4009082480A}" srcOrd="0" destOrd="0" presId="urn:microsoft.com/office/officeart/2005/8/layout/hierarchy3"/>
    <dgm:cxn modelId="{F4D42BEE-73DF-448C-B5A8-D3C6300E3B74}" srcId="{DBDBF7DC-413A-48C1-B4E9-F1B1A7AC1C55}" destId="{962A5ABF-57D9-4F11-8CFC-0883D78CC597}" srcOrd="1" destOrd="0" parTransId="{87BE87C3-5F0C-49BE-AA49-BC9E0152117E}" sibTransId="{8A45E86D-47E3-4765-8FB5-7EE133B49C25}"/>
    <dgm:cxn modelId="{E5798218-A0C7-45C9-A58A-B80CA9069AAF}" type="presParOf" srcId="{841209FF-23C7-4DD2-8035-D51F5763B61F}" destId="{7862B04E-8D47-4F0C-A2FD-2B1CBE1AB808}" srcOrd="0" destOrd="0" presId="urn:microsoft.com/office/officeart/2005/8/layout/hierarchy3"/>
    <dgm:cxn modelId="{CA2E5BE0-7D7B-49B1-9212-1968E443F7DB}" type="presParOf" srcId="{7862B04E-8D47-4F0C-A2FD-2B1CBE1AB808}" destId="{8EC19284-147B-4B5F-AB40-81DA040CC8E1}" srcOrd="0" destOrd="0" presId="urn:microsoft.com/office/officeart/2005/8/layout/hierarchy3"/>
    <dgm:cxn modelId="{394BA081-9737-486E-A7FD-61F22A40DBD1}" type="presParOf" srcId="{8EC19284-147B-4B5F-AB40-81DA040CC8E1}" destId="{EC564A6E-83B6-4240-AE07-94D7F6BE5E4B}" srcOrd="0" destOrd="0" presId="urn:microsoft.com/office/officeart/2005/8/layout/hierarchy3"/>
    <dgm:cxn modelId="{0CF7006C-07CA-4E20-AE3E-8A9F8646164C}" type="presParOf" srcId="{8EC19284-147B-4B5F-AB40-81DA040CC8E1}" destId="{8276AD5D-54D4-489A-B259-AB687841E7B5}" srcOrd="1" destOrd="0" presId="urn:microsoft.com/office/officeart/2005/8/layout/hierarchy3"/>
    <dgm:cxn modelId="{5D1F1E7F-047D-4A74-BCB8-361FEDA8EF23}" type="presParOf" srcId="{7862B04E-8D47-4F0C-A2FD-2B1CBE1AB808}" destId="{A2FBF7F3-A912-4BC5-9A4B-011EDB64F942}" srcOrd="1" destOrd="0" presId="urn:microsoft.com/office/officeart/2005/8/layout/hierarchy3"/>
    <dgm:cxn modelId="{56FAA5A1-6C4C-4716-ABBE-39E81A0181B5}" type="presParOf" srcId="{A2FBF7F3-A912-4BC5-9A4B-011EDB64F942}" destId="{44600859-8B2E-47F3-AE49-96DCC116BC67}" srcOrd="0" destOrd="0" presId="urn:microsoft.com/office/officeart/2005/8/layout/hierarchy3"/>
    <dgm:cxn modelId="{BF8EC0B5-509C-4FB6-A87E-CE6324AD1193}" type="presParOf" srcId="{A2FBF7F3-A912-4BC5-9A4B-011EDB64F942}" destId="{1DF2C057-B960-43FF-9626-D4009082480A}" srcOrd="1" destOrd="0" presId="urn:microsoft.com/office/officeart/2005/8/layout/hierarchy3"/>
    <dgm:cxn modelId="{7696A600-9486-46C3-8B44-0456A5F0342A}" type="presParOf" srcId="{A2FBF7F3-A912-4BC5-9A4B-011EDB64F942}" destId="{1BD27C1B-FCB5-44A8-A61B-E20A9FD4180F}" srcOrd="2" destOrd="0" presId="urn:microsoft.com/office/officeart/2005/8/layout/hierarchy3"/>
    <dgm:cxn modelId="{26DC2F65-FA83-4804-B565-7D4F5BBC0B23}" type="presParOf" srcId="{A2FBF7F3-A912-4BC5-9A4B-011EDB64F942}" destId="{D333D2D8-04DD-4C6A-9D11-1C9E5E70F701}" srcOrd="3" destOrd="0" presId="urn:microsoft.com/office/officeart/2005/8/layout/hierarchy3"/>
    <dgm:cxn modelId="{1221DAAF-DD14-450B-A99E-93DC0146B578}" type="presParOf" srcId="{841209FF-23C7-4DD2-8035-D51F5763B61F}" destId="{EF35534D-B53B-49D5-B28B-7EF4A7C63406}" srcOrd="1" destOrd="0" presId="urn:microsoft.com/office/officeart/2005/8/layout/hierarchy3"/>
    <dgm:cxn modelId="{C6933CE7-5D67-4208-887A-BD41CA58FE89}" type="presParOf" srcId="{EF35534D-B53B-49D5-B28B-7EF4A7C63406}" destId="{071E8937-D8C5-4792-9C5C-419BE152B5B2}" srcOrd="0" destOrd="0" presId="urn:microsoft.com/office/officeart/2005/8/layout/hierarchy3"/>
    <dgm:cxn modelId="{F9E8D312-00CD-4753-8A5B-52CF330536F8}" type="presParOf" srcId="{071E8937-D8C5-4792-9C5C-419BE152B5B2}" destId="{D21CB34E-1D6A-400B-B930-B3D7596DBC7D}" srcOrd="0" destOrd="0" presId="urn:microsoft.com/office/officeart/2005/8/layout/hierarchy3"/>
    <dgm:cxn modelId="{604F67F0-BD27-42A5-AE4B-2EC5C3F39889}" type="presParOf" srcId="{071E8937-D8C5-4792-9C5C-419BE152B5B2}" destId="{6EF57B6A-4B27-468B-90B9-12CFD9BA66FA}" srcOrd="1" destOrd="0" presId="urn:microsoft.com/office/officeart/2005/8/layout/hierarchy3"/>
    <dgm:cxn modelId="{1C9C6247-10CC-49FF-8B9E-F1AA9F9D1184}" type="presParOf" srcId="{EF35534D-B53B-49D5-B28B-7EF4A7C63406}" destId="{0A2D6C85-6A2D-4887-9CFF-AB3CCB2EC38B}" srcOrd="1" destOrd="0" presId="urn:microsoft.com/office/officeart/2005/8/layout/hierarchy3"/>
    <dgm:cxn modelId="{B3F30D63-43DF-4988-9C77-13489B4EA6AA}" type="presParOf" srcId="{0A2D6C85-6A2D-4887-9CFF-AB3CCB2EC38B}" destId="{6673FA6C-35E1-4398-9410-EE5EAAB38430}" srcOrd="0" destOrd="0" presId="urn:microsoft.com/office/officeart/2005/8/layout/hierarchy3"/>
    <dgm:cxn modelId="{FCA3DC92-EAD3-47B5-BDA2-37BA6B1C15D1}" type="presParOf" srcId="{0A2D6C85-6A2D-4887-9CFF-AB3CCB2EC38B}" destId="{FCD049B8-0AD5-4F37-B46A-CE20DE1FE09A}" srcOrd="1" destOrd="0" presId="urn:microsoft.com/office/officeart/2005/8/layout/hierarchy3"/>
    <dgm:cxn modelId="{C21B0E15-2A63-46D0-89E6-D4854511190D}" type="presParOf" srcId="{0A2D6C85-6A2D-4887-9CFF-AB3CCB2EC38B}" destId="{FC6F116E-9187-4115-8911-C9EF62E4547B}" srcOrd="2" destOrd="0" presId="urn:microsoft.com/office/officeart/2005/8/layout/hierarchy3"/>
    <dgm:cxn modelId="{EEF424F6-5E0F-454F-ACC9-463088A303B6}" type="presParOf" srcId="{0A2D6C85-6A2D-4887-9CFF-AB3CCB2EC38B}" destId="{FE3EC505-1437-4E48-9AAA-2D3A3735923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F04D37-5A4A-4B45-81DF-58B3FCEB7AA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BC977DE-2128-4869-B1C5-59907EC939DC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Drop in grades/work performance</a:t>
          </a:r>
        </a:p>
      </dgm:t>
    </dgm:pt>
    <dgm:pt modelId="{83AD1393-6E59-4DB0-8576-D7EB53A67EAD}" type="parTrans" cxnId="{2ECBDB09-E007-4861-AFA3-1B43C2FF9C6E}">
      <dgm:prSet/>
      <dgm:spPr/>
      <dgm:t>
        <a:bodyPr/>
        <a:lstStyle/>
        <a:p>
          <a:endParaRPr lang="en-US"/>
        </a:p>
      </dgm:t>
    </dgm:pt>
    <dgm:pt modelId="{AFD0A680-CD41-4461-9128-884BE17E5403}" type="sibTrans" cxnId="{2ECBDB09-E007-4861-AFA3-1B43C2FF9C6E}">
      <dgm:prSet/>
      <dgm:spPr/>
      <dgm:t>
        <a:bodyPr/>
        <a:lstStyle/>
        <a:p>
          <a:endParaRPr lang="en-US"/>
        </a:p>
      </dgm:t>
    </dgm:pt>
    <dgm:pt modelId="{BAD31482-F7EC-4445-82FF-502B2BBD07B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Trouble concentrating</a:t>
          </a:r>
        </a:p>
      </dgm:t>
    </dgm:pt>
    <dgm:pt modelId="{CA3A6804-F0E8-4891-8271-938FD578470C}" type="parTrans" cxnId="{DBCAF0D8-3CC8-40E8-B8EE-86ABD437E14A}">
      <dgm:prSet/>
      <dgm:spPr/>
      <dgm:t>
        <a:bodyPr/>
        <a:lstStyle/>
        <a:p>
          <a:endParaRPr lang="en-US"/>
        </a:p>
      </dgm:t>
    </dgm:pt>
    <dgm:pt modelId="{F7C63944-89CD-4B07-BF3E-5C20841DDB8F}" type="sibTrans" cxnId="{DBCAF0D8-3CC8-40E8-B8EE-86ABD437E14A}">
      <dgm:prSet/>
      <dgm:spPr/>
      <dgm:t>
        <a:bodyPr/>
        <a:lstStyle/>
        <a:p>
          <a:endParaRPr lang="en-US"/>
        </a:p>
      </dgm:t>
    </dgm:pt>
    <dgm:pt modelId="{C80D395C-16C9-45FC-8D93-ADE836BE3EAE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Decline in self-care</a:t>
          </a:r>
        </a:p>
      </dgm:t>
    </dgm:pt>
    <dgm:pt modelId="{33C53DD9-5AF7-42C1-B8DE-AC53377B7530}" type="parTrans" cxnId="{5E2781EB-9E0D-4B4D-8CF9-DF4D6D312FB0}">
      <dgm:prSet/>
      <dgm:spPr/>
      <dgm:t>
        <a:bodyPr/>
        <a:lstStyle/>
        <a:p>
          <a:endParaRPr lang="en-US"/>
        </a:p>
      </dgm:t>
    </dgm:pt>
    <dgm:pt modelId="{BAF0838E-B960-4B89-8773-E925FC8545E0}" type="sibTrans" cxnId="{5E2781EB-9E0D-4B4D-8CF9-DF4D6D312FB0}">
      <dgm:prSet/>
      <dgm:spPr/>
      <dgm:t>
        <a:bodyPr/>
        <a:lstStyle/>
        <a:p>
          <a:endParaRPr lang="en-US"/>
        </a:p>
      </dgm:t>
    </dgm:pt>
    <dgm:pt modelId="{CB3293DF-2D33-478F-855B-2D7D71C0D817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Social withdrawal</a:t>
          </a:r>
        </a:p>
      </dgm:t>
    </dgm:pt>
    <dgm:pt modelId="{8149998E-F92A-4CB2-B09B-2806ADFF6764}" type="parTrans" cxnId="{CE460FCF-5A9E-413A-AF5C-C1BC694C6BFD}">
      <dgm:prSet/>
      <dgm:spPr/>
      <dgm:t>
        <a:bodyPr/>
        <a:lstStyle/>
        <a:p>
          <a:endParaRPr lang="en-US"/>
        </a:p>
      </dgm:t>
    </dgm:pt>
    <dgm:pt modelId="{809F3D78-0EE6-4124-8B60-A04F882B9BB4}" type="sibTrans" cxnId="{CE460FCF-5A9E-413A-AF5C-C1BC694C6BFD}">
      <dgm:prSet/>
      <dgm:spPr/>
      <dgm:t>
        <a:bodyPr/>
        <a:lstStyle/>
        <a:p>
          <a:endParaRPr lang="en-US"/>
        </a:p>
      </dgm:t>
    </dgm:pt>
    <dgm:pt modelId="{03EA0DFA-D34F-4CE1-9533-01F5CB2D33C5}">
      <dgm:prSet/>
      <dgm:spPr>
        <a:solidFill>
          <a:schemeClr val="accent2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Unusual or intense ideas</a:t>
          </a:r>
        </a:p>
      </dgm:t>
    </dgm:pt>
    <dgm:pt modelId="{8AC8DC67-EDA0-4FA6-A9E7-17FCD99415F8}" type="parTrans" cxnId="{5228DE06-E950-4EE4-A845-CAB3798D698F}">
      <dgm:prSet/>
      <dgm:spPr/>
      <dgm:t>
        <a:bodyPr/>
        <a:lstStyle/>
        <a:p>
          <a:endParaRPr lang="en-US"/>
        </a:p>
      </dgm:t>
    </dgm:pt>
    <dgm:pt modelId="{B8402D9E-4DA8-4526-BD86-B938B29186BB}" type="sibTrans" cxnId="{5228DE06-E950-4EE4-A845-CAB3798D698F}">
      <dgm:prSet/>
      <dgm:spPr/>
      <dgm:t>
        <a:bodyPr/>
        <a:lstStyle/>
        <a:p>
          <a:endParaRPr lang="en-US"/>
        </a:p>
      </dgm:t>
    </dgm:pt>
    <dgm:pt modelId="{BA7E2EBF-FEE3-4EB9-AD92-048ED1D6A2C0}">
      <dgm:prSet/>
      <dgm:spPr>
        <a:solidFill>
          <a:schemeClr val="accent2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Suspiciousness</a:t>
          </a:r>
        </a:p>
      </dgm:t>
    </dgm:pt>
    <dgm:pt modelId="{48028FDB-CDC6-4F67-9989-020E7FC0C1DB}" type="parTrans" cxnId="{1AC30CAF-1C7E-468C-B9A1-E4BA3E822E13}">
      <dgm:prSet/>
      <dgm:spPr/>
      <dgm:t>
        <a:bodyPr/>
        <a:lstStyle/>
        <a:p>
          <a:endParaRPr lang="en-US"/>
        </a:p>
      </dgm:t>
    </dgm:pt>
    <dgm:pt modelId="{3627AD22-FA7D-4E9F-A4B0-C25D13A4C3A6}" type="sibTrans" cxnId="{1AC30CAF-1C7E-468C-B9A1-E4BA3E822E13}">
      <dgm:prSet/>
      <dgm:spPr/>
      <dgm:t>
        <a:bodyPr/>
        <a:lstStyle/>
        <a:p>
          <a:endParaRPr lang="en-US"/>
        </a:p>
      </dgm:t>
    </dgm:pt>
    <dgm:pt modelId="{44D985B9-58D4-4FBF-84D6-8B3B7C12A071}">
      <dgm:prSet/>
      <dgm:spPr>
        <a:solidFill>
          <a:schemeClr val="accent2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Sensitivity to sights/sounds</a:t>
          </a:r>
        </a:p>
      </dgm:t>
    </dgm:pt>
    <dgm:pt modelId="{5F552B1C-B36F-4E91-AAF7-E0947B842B76}" type="parTrans" cxnId="{6CBA8D22-E77F-43CA-9FB0-374452D92C73}">
      <dgm:prSet/>
      <dgm:spPr/>
      <dgm:t>
        <a:bodyPr/>
        <a:lstStyle/>
        <a:p>
          <a:endParaRPr lang="en-US"/>
        </a:p>
      </dgm:t>
    </dgm:pt>
    <dgm:pt modelId="{27853482-F2AD-49BC-9C2D-04CA06DE9308}" type="sibTrans" cxnId="{6CBA8D22-E77F-43CA-9FB0-374452D92C73}">
      <dgm:prSet/>
      <dgm:spPr/>
      <dgm:t>
        <a:bodyPr/>
        <a:lstStyle/>
        <a:p>
          <a:endParaRPr lang="en-US"/>
        </a:p>
      </dgm:t>
    </dgm:pt>
    <dgm:pt modelId="{5B9EA939-3E4F-4D4F-B9F3-AA86326C12EF}">
      <dgm:prSet/>
      <dgm:spPr>
        <a:solidFill>
          <a:schemeClr val="accent2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Feeling like your mind is “playing tricks on you”</a:t>
          </a:r>
        </a:p>
      </dgm:t>
    </dgm:pt>
    <dgm:pt modelId="{FC7707F9-789E-43B8-81D1-C0DFA948D7B8}" type="parTrans" cxnId="{2F0DA565-5EA0-48BD-82EE-E67538B7D8BD}">
      <dgm:prSet/>
      <dgm:spPr/>
      <dgm:t>
        <a:bodyPr/>
        <a:lstStyle/>
        <a:p>
          <a:endParaRPr lang="en-US"/>
        </a:p>
      </dgm:t>
    </dgm:pt>
    <dgm:pt modelId="{7FF129C6-12D4-4165-8921-4D83F578D7F4}" type="sibTrans" cxnId="{2F0DA565-5EA0-48BD-82EE-E67538B7D8BD}">
      <dgm:prSet/>
      <dgm:spPr/>
      <dgm:t>
        <a:bodyPr/>
        <a:lstStyle/>
        <a:p>
          <a:endParaRPr lang="en-US"/>
        </a:p>
      </dgm:t>
    </dgm:pt>
    <dgm:pt modelId="{A1A4C7FF-BCEC-415A-B96B-A3D9235E6BF6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 close relative with serious mental illness (especially psychosis)</a:t>
          </a:r>
        </a:p>
      </dgm:t>
    </dgm:pt>
    <dgm:pt modelId="{9633AE2B-A0B0-41E4-ADD1-68016668DC62}" type="parTrans" cxnId="{2A1B81E4-86E3-490D-B7AD-9A5052CD42F6}">
      <dgm:prSet/>
      <dgm:spPr/>
      <dgm:t>
        <a:bodyPr/>
        <a:lstStyle/>
        <a:p>
          <a:endParaRPr lang="en-US"/>
        </a:p>
      </dgm:t>
    </dgm:pt>
    <dgm:pt modelId="{21D6CCFA-A0A1-4608-BF0D-7F2B4D28216A}" type="sibTrans" cxnId="{2A1B81E4-86E3-490D-B7AD-9A5052CD42F6}">
      <dgm:prSet/>
      <dgm:spPr/>
      <dgm:t>
        <a:bodyPr/>
        <a:lstStyle/>
        <a:p>
          <a:endParaRPr lang="en-US"/>
        </a:p>
      </dgm:t>
    </dgm:pt>
    <dgm:pt modelId="{B444A3CB-1065-44FA-93F2-87C6AA52BED4}" type="pres">
      <dgm:prSet presAssocID="{B1F04D37-5A4A-4B45-81DF-58B3FCEB7AAD}" presName="linear" presStyleCnt="0">
        <dgm:presLayoutVars>
          <dgm:animLvl val="lvl"/>
          <dgm:resizeHandles val="exact"/>
        </dgm:presLayoutVars>
      </dgm:prSet>
      <dgm:spPr/>
    </dgm:pt>
    <dgm:pt modelId="{20CE7952-1598-446E-A357-1535B9455816}" type="pres">
      <dgm:prSet presAssocID="{1BC977DE-2128-4869-B1C5-59907EC939DC}" presName="parentText" presStyleLbl="node1" presStyleIdx="0" presStyleCnt="9" custLinFactNeighborX="123">
        <dgm:presLayoutVars>
          <dgm:chMax val="0"/>
          <dgm:bulletEnabled val="1"/>
        </dgm:presLayoutVars>
      </dgm:prSet>
      <dgm:spPr/>
    </dgm:pt>
    <dgm:pt modelId="{58F317E6-C064-481B-A865-ECB068A01AFB}" type="pres">
      <dgm:prSet presAssocID="{AFD0A680-CD41-4461-9128-884BE17E5403}" presName="spacer" presStyleCnt="0"/>
      <dgm:spPr/>
    </dgm:pt>
    <dgm:pt modelId="{2CFA044D-0840-4576-A84C-7C31580052FE}" type="pres">
      <dgm:prSet presAssocID="{BAD31482-F7EC-4445-82FF-502B2BBD07B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4EC33AF0-F08F-483A-91AE-BFB7880E7298}" type="pres">
      <dgm:prSet presAssocID="{F7C63944-89CD-4B07-BF3E-5C20841DDB8F}" presName="spacer" presStyleCnt="0"/>
      <dgm:spPr/>
    </dgm:pt>
    <dgm:pt modelId="{C8AD09E4-2AB7-4ED5-AA7E-1B90BDD7C016}" type="pres">
      <dgm:prSet presAssocID="{C80D395C-16C9-45FC-8D93-ADE836BE3EAE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0FE443CB-116B-4861-9793-FC64F9DB992D}" type="pres">
      <dgm:prSet presAssocID="{BAF0838E-B960-4B89-8773-E925FC8545E0}" presName="spacer" presStyleCnt="0"/>
      <dgm:spPr/>
    </dgm:pt>
    <dgm:pt modelId="{BF8BB3E3-07CA-4C31-B2E5-07ACE5D25141}" type="pres">
      <dgm:prSet presAssocID="{CB3293DF-2D33-478F-855B-2D7D71C0D817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CE87058E-8485-4A92-AB49-4AAE55388828}" type="pres">
      <dgm:prSet presAssocID="{809F3D78-0EE6-4124-8B60-A04F882B9BB4}" presName="spacer" presStyleCnt="0"/>
      <dgm:spPr/>
    </dgm:pt>
    <dgm:pt modelId="{D21738EB-700F-4AF0-B633-494814B70A51}" type="pres">
      <dgm:prSet presAssocID="{03EA0DFA-D34F-4CE1-9533-01F5CB2D33C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85127D94-8AD5-458F-8A3E-F40C6E42CE3C}" type="pres">
      <dgm:prSet presAssocID="{B8402D9E-4DA8-4526-BD86-B938B29186BB}" presName="spacer" presStyleCnt="0"/>
      <dgm:spPr/>
    </dgm:pt>
    <dgm:pt modelId="{658749DE-CA6D-40A3-9CA2-AFF19B29690C}" type="pres">
      <dgm:prSet presAssocID="{BA7E2EBF-FEE3-4EB9-AD92-048ED1D6A2C0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DCE81C12-B8E6-41F0-A4F0-59C32E713B59}" type="pres">
      <dgm:prSet presAssocID="{3627AD22-FA7D-4E9F-A4B0-C25D13A4C3A6}" presName="spacer" presStyleCnt="0"/>
      <dgm:spPr/>
    </dgm:pt>
    <dgm:pt modelId="{7B4D6B0C-8785-4F57-B725-45174F4BACC5}" type="pres">
      <dgm:prSet presAssocID="{44D985B9-58D4-4FBF-84D6-8B3B7C12A071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2086E3EE-8D3E-48E6-9EDA-8236884BF0DE}" type="pres">
      <dgm:prSet presAssocID="{27853482-F2AD-49BC-9C2D-04CA06DE9308}" presName="spacer" presStyleCnt="0"/>
      <dgm:spPr/>
    </dgm:pt>
    <dgm:pt modelId="{00862563-AD6F-4765-8049-6D0CD02C4DAD}" type="pres">
      <dgm:prSet presAssocID="{5B9EA939-3E4F-4D4F-B9F3-AA86326C12EF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3FD47E9B-4359-4769-A6E0-7560D728857A}" type="pres">
      <dgm:prSet presAssocID="{7FF129C6-12D4-4165-8921-4D83F578D7F4}" presName="spacer" presStyleCnt="0"/>
      <dgm:spPr/>
    </dgm:pt>
    <dgm:pt modelId="{F2FDB2BA-DE0D-489D-B209-ACC426F326B2}" type="pres">
      <dgm:prSet presAssocID="{A1A4C7FF-BCEC-415A-B96B-A3D9235E6BF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5228DE06-E950-4EE4-A845-CAB3798D698F}" srcId="{B1F04D37-5A4A-4B45-81DF-58B3FCEB7AAD}" destId="{03EA0DFA-D34F-4CE1-9533-01F5CB2D33C5}" srcOrd="4" destOrd="0" parTransId="{8AC8DC67-EDA0-4FA6-A9E7-17FCD99415F8}" sibTransId="{B8402D9E-4DA8-4526-BD86-B938B29186BB}"/>
    <dgm:cxn modelId="{2ECBDB09-E007-4861-AFA3-1B43C2FF9C6E}" srcId="{B1F04D37-5A4A-4B45-81DF-58B3FCEB7AAD}" destId="{1BC977DE-2128-4869-B1C5-59907EC939DC}" srcOrd="0" destOrd="0" parTransId="{83AD1393-6E59-4DB0-8576-D7EB53A67EAD}" sibTransId="{AFD0A680-CD41-4461-9128-884BE17E5403}"/>
    <dgm:cxn modelId="{1AAB140C-B4B5-4266-B535-692A61C3D2F8}" type="presOf" srcId="{C80D395C-16C9-45FC-8D93-ADE836BE3EAE}" destId="{C8AD09E4-2AB7-4ED5-AA7E-1B90BDD7C016}" srcOrd="0" destOrd="0" presId="urn:microsoft.com/office/officeart/2005/8/layout/vList2"/>
    <dgm:cxn modelId="{89284E12-C520-4A09-BD00-B2EAE5B2201B}" type="presOf" srcId="{BAD31482-F7EC-4445-82FF-502B2BBD07B2}" destId="{2CFA044D-0840-4576-A84C-7C31580052FE}" srcOrd="0" destOrd="0" presId="urn:microsoft.com/office/officeart/2005/8/layout/vList2"/>
    <dgm:cxn modelId="{205FAF1E-FE59-46E2-855B-2B0361243940}" type="presOf" srcId="{A1A4C7FF-BCEC-415A-B96B-A3D9235E6BF6}" destId="{F2FDB2BA-DE0D-489D-B209-ACC426F326B2}" srcOrd="0" destOrd="0" presId="urn:microsoft.com/office/officeart/2005/8/layout/vList2"/>
    <dgm:cxn modelId="{C4691121-7A75-4B08-A3F2-5836E45DC608}" type="presOf" srcId="{BA7E2EBF-FEE3-4EB9-AD92-048ED1D6A2C0}" destId="{658749DE-CA6D-40A3-9CA2-AFF19B29690C}" srcOrd="0" destOrd="0" presId="urn:microsoft.com/office/officeart/2005/8/layout/vList2"/>
    <dgm:cxn modelId="{6CBA8D22-E77F-43CA-9FB0-374452D92C73}" srcId="{B1F04D37-5A4A-4B45-81DF-58B3FCEB7AAD}" destId="{44D985B9-58D4-4FBF-84D6-8B3B7C12A071}" srcOrd="6" destOrd="0" parTransId="{5F552B1C-B36F-4E91-AAF7-E0947B842B76}" sibTransId="{27853482-F2AD-49BC-9C2D-04CA06DE9308}"/>
    <dgm:cxn modelId="{F303A922-B13E-4BB6-A08D-F35749842EF2}" type="presOf" srcId="{B1F04D37-5A4A-4B45-81DF-58B3FCEB7AAD}" destId="{B444A3CB-1065-44FA-93F2-87C6AA52BED4}" srcOrd="0" destOrd="0" presId="urn:microsoft.com/office/officeart/2005/8/layout/vList2"/>
    <dgm:cxn modelId="{1595585C-0CE5-4F03-A1F0-276DDBC0017A}" type="presOf" srcId="{CB3293DF-2D33-478F-855B-2D7D71C0D817}" destId="{BF8BB3E3-07CA-4C31-B2E5-07ACE5D25141}" srcOrd="0" destOrd="0" presId="urn:microsoft.com/office/officeart/2005/8/layout/vList2"/>
    <dgm:cxn modelId="{2F0DA565-5EA0-48BD-82EE-E67538B7D8BD}" srcId="{B1F04D37-5A4A-4B45-81DF-58B3FCEB7AAD}" destId="{5B9EA939-3E4F-4D4F-B9F3-AA86326C12EF}" srcOrd="7" destOrd="0" parTransId="{FC7707F9-789E-43B8-81D1-C0DFA948D7B8}" sibTransId="{7FF129C6-12D4-4165-8921-4D83F578D7F4}"/>
    <dgm:cxn modelId="{19079D51-95E4-4FE6-BF41-66F838808E27}" type="presOf" srcId="{1BC977DE-2128-4869-B1C5-59907EC939DC}" destId="{20CE7952-1598-446E-A357-1535B9455816}" srcOrd="0" destOrd="0" presId="urn:microsoft.com/office/officeart/2005/8/layout/vList2"/>
    <dgm:cxn modelId="{1AC30CAF-1C7E-468C-B9A1-E4BA3E822E13}" srcId="{B1F04D37-5A4A-4B45-81DF-58B3FCEB7AAD}" destId="{BA7E2EBF-FEE3-4EB9-AD92-048ED1D6A2C0}" srcOrd="5" destOrd="0" parTransId="{48028FDB-CDC6-4F67-9989-020E7FC0C1DB}" sibTransId="{3627AD22-FA7D-4E9F-A4B0-C25D13A4C3A6}"/>
    <dgm:cxn modelId="{D494A1C0-CF8C-493C-86F9-4D8CBD789A1E}" type="presOf" srcId="{03EA0DFA-D34F-4CE1-9533-01F5CB2D33C5}" destId="{D21738EB-700F-4AF0-B633-494814B70A51}" srcOrd="0" destOrd="0" presId="urn:microsoft.com/office/officeart/2005/8/layout/vList2"/>
    <dgm:cxn modelId="{CE460FCF-5A9E-413A-AF5C-C1BC694C6BFD}" srcId="{B1F04D37-5A4A-4B45-81DF-58B3FCEB7AAD}" destId="{CB3293DF-2D33-478F-855B-2D7D71C0D817}" srcOrd="3" destOrd="0" parTransId="{8149998E-F92A-4CB2-B09B-2806ADFF6764}" sibTransId="{809F3D78-0EE6-4124-8B60-A04F882B9BB4}"/>
    <dgm:cxn modelId="{807FF3D4-B58A-4AAB-AB22-35035EDDEED4}" type="presOf" srcId="{44D985B9-58D4-4FBF-84D6-8B3B7C12A071}" destId="{7B4D6B0C-8785-4F57-B725-45174F4BACC5}" srcOrd="0" destOrd="0" presId="urn:microsoft.com/office/officeart/2005/8/layout/vList2"/>
    <dgm:cxn modelId="{DBCAF0D8-3CC8-40E8-B8EE-86ABD437E14A}" srcId="{B1F04D37-5A4A-4B45-81DF-58B3FCEB7AAD}" destId="{BAD31482-F7EC-4445-82FF-502B2BBD07B2}" srcOrd="1" destOrd="0" parTransId="{CA3A6804-F0E8-4891-8271-938FD578470C}" sibTransId="{F7C63944-89CD-4B07-BF3E-5C20841DDB8F}"/>
    <dgm:cxn modelId="{5176C8E3-9410-410A-B1A4-CEBBCBFE26F5}" type="presOf" srcId="{5B9EA939-3E4F-4D4F-B9F3-AA86326C12EF}" destId="{00862563-AD6F-4765-8049-6D0CD02C4DAD}" srcOrd="0" destOrd="0" presId="urn:microsoft.com/office/officeart/2005/8/layout/vList2"/>
    <dgm:cxn modelId="{2A1B81E4-86E3-490D-B7AD-9A5052CD42F6}" srcId="{B1F04D37-5A4A-4B45-81DF-58B3FCEB7AAD}" destId="{A1A4C7FF-BCEC-415A-B96B-A3D9235E6BF6}" srcOrd="8" destOrd="0" parTransId="{9633AE2B-A0B0-41E4-ADD1-68016668DC62}" sibTransId="{21D6CCFA-A0A1-4608-BF0D-7F2B4D28216A}"/>
    <dgm:cxn modelId="{5E2781EB-9E0D-4B4D-8CF9-DF4D6D312FB0}" srcId="{B1F04D37-5A4A-4B45-81DF-58B3FCEB7AAD}" destId="{C80D395C-16C9-45FC-8D93-ADE836BE3EAE}" srcOrd="2" destOrd="0" parTransId="{33C53DD9-5AF7-42C1-B8DE-AC53377B7530}" sibTransId="{BAF0838E-B960-4B89-8773-E925FC8545E0}"/>
    <dgm:cxn modelId="{C40AABBA-B46B-457A-AC1A-5B06C6DFDF4A}" type="presParOf" srcId="{B444A3CB-1065-44FA-93F2-87C6AA52BED4}" destId="{20CE7952-1598-446E-A357-1535B9455816}" srcOrd="0" destOrd="0" presId="urn:microsoft.com/office/officeart/2005/8/layout/vList2"/>
    <dgm:cxn modelId="{735E200C-9209-4145-BF01-6EFAF350B0ED}" type="presParOf" srcId="{B444A3CB-1065-44FA-93F2-87C6AA52BED4}" destId="{58F317E6-C064-481B-A865-ECB068A01AFB}" srcOrd="1" destOrd="0" presId="urn:microsoft.com/office/officeart/2005/8/layout/vList2"/>
    <dgm:cxn modelId="{8E036CE1-833A-4523-98C0-F9300D10D82B}" type="presParOf" srcId="{B444A3CB-1065-44FA-93F2-87C6AA52BED4}" destId="{2CFA044D-0840-4576-A84C-7C31580052FE}" srcOrd="2" destOrd="0" presId="urn:microsoft.com/office/officeart/2005/8/layout/vList2"/>
    <dgm:cxn modelId="{0C1AE50B-FC0C-49E1-8B12-8A82BEA2A01D}" type="presParOf" srcId="{B444A3CB-1065-44FA-93F2-87C6AA52BED4}" destId="{4EC33AF0-F08F-483A-91AE-BFB7880E7298}" srcOrd="3" destOrd="0" presId="urn:microsoft.com/office/officeart/2005/8/layout/vList2"/>
    <dgm:cxn modelId="{F0060892-BAE2-4B6B-99F4-3D6659193A29}" type="presParOf" srcId="{B444A3CB-1065-44FA-93F2-87C6AA52BED4}" destId="{C8AD09E4-2AB7-4ED5-AA7E-1B90BDD7C016}" srcOrd="4" destOrd="0" presId="urn:microsoft.com/office/officeart/2005/8/layout/vList2"/>
    <dgm:cxn modelId="{94774188-7309-4F0D-A2E9-312E156FE828}" type="presParOf" srcId="{B444A3CB-1065-44FA-93F2-87C6AA52BED4}" destId="{0FE443CB-116B-4861-9793-FC64F9DB992D}" srcOrd="5" destOrd="0" presId="urn:microsoft.com/office/officeart/2005/8/layout/vList2"/>
    <dgm:cxn modelId="{D8A5933F-40AE-4884-8892-EA1D63803E7E}" type="presParOf" srcId="{B444A3CB-1065-44FA-93F2-87C6AA52BED4}" destId="{BF8BB3E3-07CA-4C31-B2E5-07ACE5D25141}" srcOrd="6" destOrd="0" presId="urn:microsoft.com/office/officeart/2005/8/layout/vList2"/>
    <dgm:cxn modelId="{20B156E4-53C4-4A17-97A8-02EE79187F20}" type="presParOf" srcId="{B444A3CB-1065-44FA-93F2-87C6AA52BED4}" destId="{CE87058E-8485-4A92-AB49-4AAE55388828}" srcOrd="7" destOrd="0" presId="urn:microsoft.com/office/officeart/2005/8/layout/vList2"/>
    <dgm:cxn modelId="{107DA204-A742-4287-919B-76A11D1DB197}" type="presParOf" srcId="{B444A3CB-1065-44FA-93F2-87C6AA52BED4}" destId="{D21738EB-700F-4AF0-B633-494814B70A51}" srcOrd="8" destOrd="0" presId="urn:microsoft.com/office/officeart/2005/8/layout/vList2"/>
    <dgm:cxn modelId="{BD522F2D-D412-4A98-A779-E9FF81B5ECE2}" type="presParOf" srcId="{B444A3CB-1065-44FA-93F2-87C6AA52BED4}" destId="{85127D94-8AD5-458F-8A3E-F40C6E42CE3C}" srcOrd="9" destOrd="0" presId="urn:microsoft.com/office/officeart/2005/8/layout/vList2"/>
    <dgm:cxn modelId="{CBF81B6E-5D53-4D98-8851-6CD8E055511C}" type="presParOf" srcId="{B444A3CB-1065-44FA-93F2-87C6AA52BED4}" destId="{658749DE-CA6D-40A3-9CA2-AFF19B29690C}" srcOrd="10" destOrd="0" presId="urn:microsoft.com/office/officeart/2005/8/layout/vList2"/>
    <dgm:cxn modelId="{B522FEAB-F0A7-4F78-9B6D-8FAF9D448453}" type="presParOf" srcId="{B444A3CB-1065-44FA-93F2-87C6AA52BED4}" destId="{DCE81C12-B8E6-41F0-A4F0-59C32E713B59}" srcOrd="11" destOrd="0" presId="urn:microsoft.com/office/officeart/2005/8/layout/vList2"/>
    <dgm:cxn modelId="{9004C7D6-8A06-4E17-8978-CA720799008B}" type="presParOf" srcId="{B444A3CB-1065-44FA-93F2-87C6AA52BED4}" destId="{7B4D6B0C-8785-4F57-B725-45174F4BACC5}" srcOrd="12" destOrd="0" presId="urn:microsoft.com/office/officeart/2005/8/layout/vList2"/>
    <dgm:cxn modelId="{544C5FE4-8960-4A43-8D77-11975234CE45}" type="presParOf" srcId="{B444A3CB-1065-44FA-93F2-87C6AA52BED4}" destId="{2086E3EE-8D3E-48E6-9EDA-8236884BF0DE}" srcOrd="13" destOrd="0" presId="urn:microsoft.com/office/officeart/2005/8/layout/vList2"/>
    <dgm:cxn modelId="{00CF3903-1DA1-4AFB-9DBE-2AE76D6C91E7}" type="presParOf" srcId="{B444A3CB-1065-44FA-93F2-87C6AA52BED4}" destId="{00862563-AD6F-4765-8049-6D0CD02C4DAD}" srcOrd="14" destOrd="0" presId="urn:microsoft.com/office/officeart/2005/8/layout/vList2"/>
    <dgm:cxn modelId="{5735DF89-F971-4653-823E-9FD0DE6237CE}" type="presParOf" srcId="{B444A3CB-1065-44FA-93F2-87C6AA52BED4}" destId="{3FD47E9B-4359-4769-A6E0-7560D728857A}" srcOrd="15" destOrd="0" presId="urn:microsoft.com/office/officeart/2005/8/layout/vList2"/>
    <dgm:cxn modelId="{3078674B-670E-4D1C-9C59-BBA02ABCB08F}" type="presParOf" srcId="{B444A3CB-1065-44FA-93F2-87C6AA52BED4}" destId="{F2FDB2BA-DE0D-489D-B209-ACC426F326B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A8A737-6461-4B07-B8F8-D5BF1334601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C3C9F9-77FF-4C5C-9B89-1653799C661A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Normalize</a:t>
          </a:r>
        </a:p>
      </dgm:t>
    </dgm:pt>
    <dgm:pt modelId="{4FFBBE61-8CE9-4A78-8302-DF424E33A1CD}" type="parTrans" cxnId="{43D547D6-8A0B-43BB-9826-5124E74B9643}">
      <dgm:prSet/>
      <dgm:spPr/>
      <dgm:t>
        <a:bodyPr/>
        <a:lstStyle/>
        <a:p>
          <a:endParaRPr lang="en-US"/>
        </a:p>
      </dgm:t>
    </dgm:pt>
    <dgm:pt modelId="{9063B0D1-8E14-4D0F-A89C-CE3BB74682E1}" type="sibTrans" cxnId="{43D547D6-8A0B-43BB-9826-5124E74B9643}">
      <dgm:prSet/>
      <dgm:spPr/>
      <dgm:t>
        <a:bodyPr/>
        <a:lstStyle/>
        <a:p>
          <a:endParaRPr lang="en-US"/>
        </a:p>
      </dgm:t>
    </dgm:pt>
    <dgm:pt modelId="{C152AE3E-5C3B-4216-865F-8CFCDF818241}">
      <dgm:prSet phldrT="[Text]"/>
      <dgm:spPr/>
      <dgm:t>
        <a:bodyPr/>
        <a:lstStyle/>
        <a:p>
          <a:pPr>
            <a:buNone/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 Unusual perceptual experiences (psychotic-like experiences) are common and part of many different clinical issues and presentations (e.g., psychotic disorders, trauma, substance use).</a:t>
          </a:r>
        </a:p>
      </dgm:t>
    </dgm:pt>
    <dgm:pt modelId="{034582D7-A0E4-4D39-B03D-F1A5F9CA9DE1}" type="parTrans" cxnId="{748CDFC8-0339-4F4C-8187-A936373498F8}">
      <dgm:prSet/>
      <dgm:spPr/>
      <dgm:t>
        <a:bodyPr/>
        <a:lstStyle/>
        <a:p>
          <a:endParaRPr lang="en-US"/>
        </a:p>
      </dgm:t>
    </dgm:pt>
    <dgm:pt modelId="{BCBB30A0-B008-43B4-A56E-A84CF51C3E69}" type="sibTrans" cxnId="{748CDFC8-0339-4F4C-8187-A936373498F8}">
      <dgm:prSet/>
      <dgm:spPr/>
      <dgm:t>
        <a:bodyPr/>
        <a:lstStyle/>
        <a:p>
          <a:endParaRPr lang="en-US"/>
        </a:p>
      </dgm:t>
    </dgm:pt>
    <dgm:pt modelId="{E0CE936A-8587-46CB-B8E9-D9D743F4B0B9}">
      <dgm:prSet phldrT="[Text]"/>
      <dgm:spPr/>
      <dgm:t>
        <a:bodyPr/>
        <a:lstStyle/>
        <a:p>
          <a:pPr>
            <a:buNone/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Early intervention and engagement in treatment lead to significantly improved long-term outcomes for people with persistent psychotic experiences. Approaches that include choice, collaboration, empowerment, and (when appropriate) engagement of family tend to work best.</a:t>
          </a:r>
        </a:p>
      </dgm:t>
    </dgm:pt>
    <dgm:pt modelId="{AC823583-938B-46F7-9C35-CCF8FC4073B0}" type="parTrans" cxnId="{24B7126C-336A-4FB5-B848-3932E544A975}">
      <dgm:prSet/>
      <dgm:spPr/>
      <dgm:t>
        <a:bodyPr/>
        <a:lstStyle/>
        <a:p>
          <a:endParaRPr lang="en-US"/>
        </a:p>
      </dgm:t>
    </dgm:pt>
    <dgm:pt modelId="{FED8B4F8-520F-4DAA-8CB5-6CD0AF14479A}" type="sibTrans" cxnId="{24B7126C-336A-4FB5-B848-3932E544A975}">
      <dgm:prSet/>
      <dgm:spPr/>
      <dgm:t>
        <a:bodyPr/>
        <a:lstStyle/>
        <a:p>
          <a:endParaRPr lang="en-US"/>
        </a:p>
      </dgm:t>
    </dgm:pt>
    <dgm:pt modelId="{916AEF88-D25E-4698-881E-829599D1BA9D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Open Door</a:t>
          </a:r>
        </a:p>
      </dgm:t>
    </dgm:pt>
    <dgm:pt modelId="{C0371F0A-A95F-44FB-AD60-3C21B5F73421}" type="parTrans" cxnId="{56BE2C4A-3494-454A-BFB6-79F6D166B813}">
      <dgm:prSet/>
      <dgm:spPr/>
      <dgm:t>
        <a:bodyPr/>
        <a:lstStyle/>
        <a:p>
          <a:endParaRPr lang="en-US"/>
        </a:p>
      </dgm:t>
    </dgm:pt>
    <dgm:pt modelId="{3A9D6FC2-B9D1-4D18-B4BE-571DAE2405CE}" type="sibTrans" cxnId="{56BE2C4A-3494-454A-BFB6-79F6D166B813}">
      <dgm:prSet/>
      <dgm:spPr/>
      <dgm:t>
        <a:bodyPr/>
        <a:lstStyle/>
        <a:p>
          <a:endParaRPr lang="en-US"/>
        </a:p>
      </dgm:t>
    </dgm:pt>
    <dgm:pt modelId="{A028A826-06C6-4A9C-9A9F-2FAD80A59380}">
      <dgm:prSet phldrT="[Text]"/>
      <dgm:spPr/>
      <dgm:t>
        <a:bodyPr/>
        <a:lstStyle/>
        <a:p>
          <a:pPr>
            <a:buNone/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Because people are often reluctant to reveal these experiences, inquire and respond with an “open door” – being curious, thoughtful, and empathic, without needing to be the voice of reality or assuming there are safety concerns.</a:t>
          </a:r>
        </a:p>
      </dgm:t>
    </dgm:pt>
    <dgm:pt modelId="{627AA81F-0FAA-4E12-A094-1BE945CE7CD6}" type="parTrans" cxnId="{8ECC1B1B-3A6B-4798-9C39-1D96BB25AF14}">
      <dgm:prSet/>
      <dgm:spPr/>
      <dgm:t>
        <a:bodyPr/>
        <a:lstStyle/>
        <a:p>
          <a:endParaRPr lang="en-US"/>
        </a:p>
      </dgm:t>
    </dgm:pt>
    <dgm:pt modelId="{B33ACF51-3EA0-4BB1-A8AA-D06E288342E2}" type="sibTrans" cxnId="{8ECC1B1B-3A6B-4798-9C39-1D96BB25AF14}">
      <dgm:prSet/>
      <dgm:spPr/>
      <dgm:t>
        <a:bodyPr/>
        <a:lstStyle/>
        <a:p>
          <a:endParaRPr lang="en-US"/>
        </a:p>
      </dgm:t>
    </dgm:pt>
    <dgm:pt modelId="{6C169A32-2E51-4321-B451-62F91C4A772B}">
      <dgm:prSet/>
      <dgm:spPr/>
      <dgm:t>
        <a:bodyPr/>
        <a:lstStyle/>
        <a:p>
          <a:pPr>
            <a:buNone/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Because these experiences can be a part of many different clinical issues, a careful differential diagnosis is often the best approach; this may require some tolerance of uncertainty.</a:t>
          </a:r>
        </a:p>
      </dgm:t>
    </dgm:pt>
    <dgm:pt modelId="{84F7C1C3-0DC7-4D04-A7E5-80982C7A6875}" type="parTrans" cxnId="{1EED5D2F-83E6-4CDA-A1DE-6E10A27AE618}">
      <dgm:prSet/>
      <dgm:spPr/>
      <dgm:t>
        <a:bodyPr/>
        <a:lstStyle/>
        <a:p>
          <a:endParaRPr lang="en-US"/>
        </a:p>
      </dgm:t>
    </dgm:pt>
    <dgm:pt modelId="{62F2961F-8AEA-4BE2-9D04-619EDCAA9C69}" type="sibTrans" cxnId="{1EED5D2F-83E6-4CDA-A1DE-6E10A27AE618}">
      <dgm:prSet/>
      <dgm:spPr/>
      <dgm:t>
        <a:bodyPr/>
        <a:lstStyle/>
        <a:p>
          <a:endParaRPr lang="en-US"/>
        </a:p>
      </dgm:t>
    </dgm:pt>
    <dgm:pt modelId="{F26B256E-F591-46E6-B642-25A4F4998DAF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Open Mind</a:t>
          </a:r>
        </a:p>
      </dgm:t>
    </dgm:pt>
    <dgm:pt modelId="{07ACC6EC-38D0-41E2-BBFC-4B780A3C2613}" type="parTrans" cxnId="{B12F17C8-52F9-4D7F-B3A4-EA676F06D80C}">
      <dgm:prSet/>
      <dgm:spPr/>
      <dgm:t>
        <a:bodyPr/>
        <a:lstStyle/>
        <a:p>
          <a:endParaRPr lang="en-US"/>
        </a:p>
      </dgm:t>
    </dgm:pt>
    <dgm:pt modelId="{4C62EBE7-D44C-43D0-A029-ABAF2A30CFBA}" type="sibTrans" cxnId="{B12F17C8-52F9-4D7F-B3A4-EA676F06D80C}">
      <dgm:prSet/>
      <dgm:spPr/>
      <dgm:t>
        <a:bodyPr/>
        <a:lstStyle/>
        <a:p>
          <a:endParaRPr lang="en-US"/>
        </a:p>
      </dgm:t>
    </dgm:pt>
    <dgm:pt modelId="{EEBA0AE8-C0B2-4464-9F3D-63662070D9B1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Engagement</a:t>
          </a:r>
        </a:p>
      </dgm:t>
    </dgm:pt>
    <dgm:pt modelId="{E866793B-95C4-4490-BDEF-A3D078B27BE4}" type="sibTrans" cxnId="{89D9C601-75FA-469F-98AA-8E2757788607}">
      <dgm:prSet/>
      <dgm:spPr/>
      <dgm:t>
        <a:bodyPr/>
        <a:lstStyle/>
        <a:p>
          <a:endParaRPr lang="en-US"/>
        </a:p>
      </dgm:t>
    </dgm:pt>
    <dgm:pt modelId="{CB29F297-83F3-41A6-9185-8D04736C9A7B}" type="parTrans" cxnId="{89D9C601-75FA-469F-98AA-8E2757788607}">
      <dgm:prSet/>
      <dgm:spPr/>
      <dgm:t>
        <a:bodyPr/>
        <a:lstStyle/>
        <a:p>
          <a:endParaRPr lang="en-US"/>
        </a:p>
      </dgm:t>
    </dgm:pt>
    <dgm:pt modelId="{1D7A63F5-CA10-4411-BE7F-0BFAF5822F36}" type="pres">
      <dgm:prSet presAssocID="{7FA8A737-6461-4B07-B8F8-D5BF13346017}" presName="Name0" presStyleCnt="0">
        <dgm:presLayoutVars>
          <dgm:dir/>
          <dgm:animLvl val="lvl"/>
          <dgm:resizeHandles val="exact"/>
        </dgm:presLayoutVars>
      </dgm:prSet>
      <dgm:spPr/>
    </dgm:pt>
    <dgm:pt modelId="{30BB99C1-9007-4333-9D8B-9B71EFD6B834}" type="pres">
      <dgm:prSet presAssocID="{C5C3C9F9-77FF-4C5C-9B89-1653799C661A}" presName="linNode" presStyleCnt="0"/>
      <dgm:spPr/>
    </dgm:pt>
    <dgm:pt modelId="{0C7F57ED-0E0E-484E-8999-866B9AE46CF3}" type="pres">
      <dgm:prSet presAssocID="{C5C3C9F9-77FF-4C5C-9B89-1653799C661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821DFA83-23BE-4D1D-9128-F979A4390AD1}" type="pres">
      <dgm:prSet presAssocID="{C5C3C9F9-77FF-4C5C-9B89-1653799C661A}" presName="descendantText" presStyleLbl="alignAccFollowNode1" presStyleIdx="0" presStyleCnt="4">
        <dgm:presLayoutVars>
          <dgm:bulletEnabled val="1"/>
        </dgm:presLayoutVars>
      </dgm:prSet>
      <dgm:spPr/>
    </dgm:pt>
    <dgm:pt modelId="{C5E7C77F-05E6-475F-8FC9-0EBA36D4647A}" type="pres">
      <dgm:prSet presAssocID="{9063B0D1-8E14-4D0F-A89C-CE3BB74682E1}" presName="sp" presStyleCnt="0"/>
      <dgm:spPr/>
    </dgm:pt>
    <dgm:pt modelId="{12ED7392-45C1-44D1-8999-DBA4C14072B2}" type="pres">
      <dgm:prSet presAssocID="{EEBA0AE8-C0B2-4464-9F3D-63662070D9B1}" presName="linNode" presStyleCnt="0"/>
      <dgm:spPr/>
    </dgm:pt>
    <dgm:pt modelId="{093F9336-46CB-4861-B4A9-FC5C769C4B87}" type="pres">
      <dgm:prSet presAssocID="{EEBA0AE8-C0B2-4464-9F3D-63662070D9B1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B32B04D-AC49-4B6F-BEDC-52A37B4FEE72}" type="pres">
      <dgm:prSet presAssocID="{EEBA0AE8-C0B2-4464-9F3D-63662070D9B1}" presName="descendantText" presStyleLbl="alignAccFollowNode1" presStyleIdx="1" presStyleCnt="4">
        <dgm:presLayoutVars>
          <dgm:bulletEnabled val="1"/>
        </dgm:presLayoutVars>
      </dgm:prSet>
      <dgm:spPr/>
    </dgm:pt>
    <dgm:pt modelId="{975EB249-501F-4C6E-BE31-7438C5E1D4E6}" type="pres">
      <dgm:prSet presAssocID="{E866793B-95C4-4490-BDEF-A3D078B27BE4}" presName="sp" presStyleCnt="0"/>
      <dgm:spPr/>
    </dgm:pt>
    <dgm:pt modelId="{528B378B-8D52-43D6-8282-6461A88B1480}" type="pres">
      <dgm:prSet presAssocID="{916AEF88-D25E-4698-881E-829599D1BA9D}" presName="linNode" presStyleCnt="0"/>
      <dgm:spPr/>
    </dgm:pt>
    <dgm:pt modelId="{F39D240C-1DCF-418F-ADFC-0A4229C37450}" type="pres">
      <dgm:prSet presAssocID="{916AEF88-D25E-4698-881E-829599D1BA9D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66C7C548-229D-4C97-9FD8-0822788EB834}" type="pres">
      <dgm:prSet presAssocID="{916AEF88-D25E-4698-881E-829599D1BA9D}" presName="descendantText" presStyleLbl="alignAccFollowNode1" presStyleIdx="2" presStyleCnt="4">
        <dgm:presLayoutVars>
          <dgm:bulletEnabled val="1"/>
        </dgm:presLayoutVars>
      </dgm:prSet>
      <dgm:spPr/>
    </dgm:pt>
    <dgm:pt modelId="{C261429D-B35B-4A2A-8AD0-91E161302C29}" type="pres">
      <dgm:prSet presAssocID="{3A9D6FC2-B9D1-4D18-B4BE-571DAE2405CE}" presName="sp" presStyleCnt="0"/>
      <dgm:spPr/>
    </dgm:pt>
    <dgm:pt modelId="{5D239900-8AD5-454A-ACA4-DD046BBE6A04}" type="pres">
      <dgm:prSet presAssocID="{F26B256E-F591-46E6-B642-25A4F4998DAF}" presName="linNode" presStyleCnt="0"/>
      <dgm:spPr/>
    </dgm:pt>
    <dgm:pt modelId="{F24BDE38-66DB-4250-BF02-4E69133E2166}" type="pres">
      <dgm:prSet presAssocID="{F26B256E-F591-46E6-B642-25A4F4998DAF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FB83A07-5391-40C1-9EFD-493ABA415D8D}" type="pres">
      <dgm:prSet presAssocID="{F26B256E-F591-46E6-B642-25A4F4998DA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9D9C601-75FA-469F-98AA-8E2757788607}" srcId="{7FA8A737-6461-4B07-B8F8-D5BF13346017}" destId="{EEBA0AE8-C0B2-4464-9F3D-63662070D9B1}" srcOrd="1" destOrd="0" parTransId="{CB29F297-83F3-41A6-9185-8D04736C9A7B}" sibTransId="{E866793B-95C4-4490-BDEF-A3D078B27BE4}"/>
    <dgm:cxn modelId="{B21C620C-4047-4F62-9468-EA45FF871636}" type="presOf" srcId="{916AEF88-D25E-4698-881E-829599D1BA9D}" destId="{F39D240C-1DCF-418F-ADFC-0A4229C37450}" srcOrd="0" destOrd="0" presId="urn:microsoft.com/office/officeart/2005/8/layout/vList5"/>
    <dgm:cxn modelId="{BD7FAE0D-5B50-4A3D-8786-29B6DFEF2FBA}" type="presOf" srcId="{F26B256E-F591-46E6-B642-25A4F4998DAF}" destId="{F24BDE38-66DB-4250-BF02-4E69133E2166}" srcOrd="0" destOrd="0" presId="urn:microsoft.com/office/officeart/2005/8/layout/vList5"/>
    <dgm:cxn modelId="{8ECC1B1B-3A6B-4798-9C39-1D96BB25AF14}" srcId="{916AEF88-D25E-4698-881E-829599D1BA9D}" destId="{A028A826-06C6-4A9C-9A9F-2FAD80A59380}" srcOrd="0" destOrd="0" parTransId="{627AA81F-0FAA-4E12-A094-1BE945CE7CD6}" sibTransId="{B33ACF51-3EA0-4BB1-A8AA-D06E288342E2}"/>
    <dgm:cxn modelId="{1EED5D2F-83E6-4CDA-A1DE-6E10A27AE618}" srcId="{F26B256E-F591-46E6-B642-25A4F4998DAF}" destId="{6C169A32-2E51-4321-B451-62F91C4A772B}" srcOrd="0" destOrd="0" parTransId="{84F7C1C3-0DC7-4D04-A7E5-80982C7A6875}" sibTransId="{62F2961F-8AEA-4BE2-9D04-619EDCAA9C69}"/>
    <dgm:cxn modelId="{2041A965-5A6B-41A2-81B6-1E207970798C}" type="presOf" srcId="{7FA8A737-6461-4B07-B8F8-D5BF13346017}" destId="{1D7A63F5-CA10-4411-BE7F-0BFAF5822F36}" srcOrd="0" destOrd="0" presId="urn:microsoft.com/office/officeart/2005/8/layout/vList5"/>
    <dgm:cxn modelId="{56BE2C4A-3494-454A-BFB6-79F6D166B813}" srcId="{7FA8A737-6461-4B07-B8F8-D5BF13346017}" destId="{916AEF88-D25E-4698-881E-829599D1BA9D}" srcOrd="2" destOrd="0" parTransId="{C0371F0A-A95F-44FB-AD60-3C21B5F73421}" sibTransId="{3A9D6FC2-B9D1-4D18-B4BE-571DAE2405CE}"/>
    <dgm:cxn modelId="{24B7126C-336A-4FB5-B848-3932E544A975}" srcId="{EEBA0AE8-C0B2-4464-9F3D-63662070D9B1}" destId="{E0CE936A-8587-46CB-B8E9-D9D743F4B0B9}" srcOrd="0" destOrd="0" parTransId="{AC823583-938B-46F7-9C35-CCF8FC4073B0}" sibTransId="{FED8B4F8-520F-4DAA-8CB5-6CD0AF14479A}"/>
    <dgm:cxn modelId="{A4A0EF8C-B0FF-4BE0-B8EF-402C36BA5176}" type="presOf" srcId="{E0CE936A-8587-46CB-B8E9-D9D743F4B0B9}" destId="{6B32B04D-AC49-4B6F-BEDC-52A37B4FEE72}" srcOrd="0" destOrd="0" presId="urn:microsoft.com/office/officeart/2005/8/layout/vList5"/>
    <dgm:cxn modelId="{7A8B528D-C815-4F84-B4D9-A78DCC14CEEE}" type="presOf" srcId="{A028A826-06C6-4A9C-9A9F-2FAD80A59380}" destId="{66C7C548-229D-4C97-9FD8-0822788EB834}" srcOrd="0" destOrd="0" presId="urn:microsoft.com/office/officeart/2005/8/layout/vList5"/>
    <dgm:cxn modelId="{ED11A4A0-E59F-4F3D-9AB0-324072F08FDD}" type="presOf" srcId="{C5C3C9F9-77FF-4C5C-9B89-1653799C661A}" destId="{0C7F57ED-0E0E-484E-8999-866B9AE46CF3}" srcOrd="0" destOrd="0" presId="urn:microsoft.com/office/officeart/2005/8/layout/vList5"/>
    <dgm:cxn modelId="{A23219AC-0972-4A5B-8931-74C6B7624C41}" type="presOf" srcId="{EEBA0AE8-C0B2-4464-9F3D-63662070D9B1}" destId="{093F9336-46CB-4861-B4A9-FC5C769C4B87}" srcOrd="0" destOrd="0" presId="urn:microsoft.com/office/officeart/2005/8/layout/vList5"/>
    <dgm:cxn modelId="{9B22F5C3-7F36-4FB5-A03B-B8B0BE96F88B}" type="presOf" srcId="{C152AE3E-5C3B-4216-865F-8CFCDF818241}" destId="{821DFA83-23BE-4D1D-9128-F979A4390AD1}" srcOrd="0" destOrd="0" presId="urn:microsoft.com/office/officeart/2005/8/layout/vList5"/>
    <dgm:cxn modelId="{B12F17C8-52F9-4D7F-B3A4-EA676F06D80C}" srcId="{7FA8A737-6461-4B07-B8F8-D5BF13346017}" destId="{F26B256E-F591-46E6-B642-25A4F4998DAF}" srcOrd="3" destOrd="0" parTransId="{07ACC6EC-38D0-41E2-BBFC-4B780A3C2613}" sibTransId="{4C62EBE7-D44C-43D0-A029-ABAF2A30CFBA}"/>
    <dgm:cxn modelId="{748CDFC8-0339-4F4C-8187-A936373498F8}" srcId="{C5C3C9F9-77FF-4C5C-9B89-1653799C661A}" destId="{C152AE3E-5C3B-4216-865F-8CFCDF818241}" srcOrd="0" destOrd="0" parTransId="{034582D7-A0E4-4D39-B03D-F1A5F9CA9DE1}" sibTransId="{BCBB30A0-B008-43B4-A56E-A84CF51C3E69}"/>
    <dgm:cxn modelId="{43D547D6-8A0B-43BB-9826-5124E74B9643}" srcId="{7FA8A737-6461-4B07-B8F8-D5BF13346017}" destId="{C5C3C9F9-77FF-4C5C-9B89-1653799C661A}" srcOrd="0" destOrd="0" parTransId="{4FFBBE61-8CE9-4A78-8302-DF424E33A1CD}" sibTransId="{9063B0D1-8E14-4D0F-A89C-CE3BB74682E1}"/>
    <dgm:cxn modelId="{11B5C7DC-B351-4321-BC44-05E3E2D553B5}" type="presOf" srcId="{6C169A32-2E51-4321-B451-62F91C4A772B}" destId="{5FB83A07-5391-40C1-9EFD-493ABA415D8D}" srcOrd="0" destOrd="0" presId="urn:microsoft.com/office/officeart/2005/8/layout/vList5"/>
    <dgm:cxn modelId="{C7622C11-D6A5-4906-AD36-908DB65928B7}" type="presParOf" srcId="{1D7A63F5-CA10-4411-BE7F-0BFAF5822F36}" destId="{30BB99C1-9007-4333-9D8B-9B71EFD6B834}" srcOrd="0" destOrd="0" presId="urn:microsoft.com/office/officeart/2005/8/layout/vList5"/>
    <dgm:cxn modelId="{B789CC1E-3CCA-414C-B7F7-909BB6F0B6A6}" type="presParOf" srcId="{30BB99C1-9007-4333-9D8B-9B71EFD6B834}" destId="{0C7F57ED-0E0E-484E-8999-866B9AE46CF3}" srcOrd="0" destOrd="0" presId="urn:microsoft.com/office/officeart/2005/8/layout/vList5"/>
    <dgm:cxn modelId="{E8363F99-6DFA-4E92-B829-C58D9DFD104B}" type="presParOf" srcId="{30BB99C1-9007-4333-9D8B-9B71EFD6B834}" destId="{821DFA83-23BE-4D1D-9128-F979A4390AD1}" srcOrd="1" destOrd="0" presId="urn:microsoft.com/office/officeart/2005/8/layout/vList5"/>
    <dgm:cxn modelId="{8CE60D2C-153A-4611-846D-9AA5BA35F4C9}" type="presParOf" srcId="{1D7A63F5-CA10-4411-BE7F-0BFAF5822F36}" destId="{C5E7C77F-05E6-475F-8FC9-0EBA36D4647A}" srcOrd="1" destOrd="0" presId="urn:microsoft.com/office/officeart/2005/8/layout/vList5"/>
    <dgm:cxn modelId="{4B75C7AD-4AB6-40F2-8B1C-C04C3E805EEC}" type="presParOf" srcId="{1D7A63F5-CA10-4411-BE7F-0BFAF5822F36}" destId="{12ED7392-45C1-44D1-8999-DBA4C14072B2}" srcOrd="2" destOrd="0" presId="urn:microsoft.com/office/officeart/2005/8/layout/vList5"/>
    <dgm:cxn modelId="{18A250DD-4C8F-4FC9-BC07-E8CF5BF72243}" type="presParOf" srcId="{12ED7392-45C1-44D1-8999-DBA4C14072B2}" destId="{093F9336-46CB-4861-B4A9-FC5C769C4B87}" srcOrd="0" destOrd="0" presId="urn:microsoft.com/office/officeart/2005/8/layout/vList5"/>
    <dgm:cxn modelId="{5C0A8EB7-8015-4B57-B0CC-29EF47F4E1C7}" type="presParOf" srcId="{12ED7392-45C1-44D1-8999-DBA4C14072B2}" destId="{6B32B04D-AC49-4B6F-BEDC-52A37B4FEE72}" srcOrd="1" destOrd="0" presId="urn:microsoft.com/office/officeart/2005/8/layout/vList5"/>
    <dgm:cxn modelId="{027022A0-25BD-471B-830F-B82DB17FFA34}" type="presParOf" srcId="{1D7A63F5-CA10-4411-BE7F-0BFAF5822F36}" destId="{975EB249-501F-4C6E-BE31-7438C5E1D4E6}" srcOrd="3" destOrd="0" presId="urn:microsoft.com/office/officeart/2005/8/layout/vList5"/>
    <dgm:cxn modelId="{44BEE7D1-F2E5-4C3E-880A-00AEFD77E6D0}" type="presParOf" srcId="{1D7A63F5-CA10-4411-BE7F-0BFAF5822F36}" destId="{528B378B-8D52-43D6-8282-6461A88B1480}" srcOrd="4" destOrd="0" presId="urn:microsoft.com/office/officeart/2005/8/layout/vList5"/>
    <dgm:cxn modelId="{303B9EB6-5AFC-4050-AB1D-595AA92195A0}" type="presParOf" srcId="{528B378B-8D52-43D6-8282-6461A88B1480}" destId="{F39D240C-1DCF-418F-ADFC-0A4229C37450}" srcOrd="0" destOrd="0" presId="urn:microsoft.com/office/officeart/2005/8/layout/vList5"/>
    <dgm:cxn modelId="{4E3A2362-991F-42FC-8659-A61A7666DF47}" type="presParOf" srcId="{528B378B-8D52-43D6-8282-6461A88B1480}" destId="{66C7C548-229D-4C97-9FD8-0822788EB834}" srcOrd="1" destOrd="0" presId="urn:microsoft.com/office/officeart/2005/8/layout/vList5"/>
    <dgm:cxn modelId="{3CB8810A-9BD5-410D-8247-3728F4A84A48}" type="presParOf" srcId="{1D7A63F5-CA10-4411-BE7F-0BFAF5822F36}" destId="{C261429D-B35B-4A2A-8AD0-91E161302C29}" srcOrd="5" destOrd="0" presId="urn:microsoft.com/office/officeart/2005/8/layout/vList5"/>
    <dgm:cxn modelId="{91EFFB7B-0AB0-4230-9C9E-8EBE7B0D9ED9}" type="presParOf" srcId="{1D7A63F5-CA10-4411-BE7F-0BFAF5822F36}" destId="{5D239900-8AD5-454A-ACA4-DD046BBE6A04}" srcOrd="6" destOrd="0" presId="urn:microsoft.com/office/officeart/2005/8/layout/vList5"/>
    <dgm:cxn modelId="{E772FFDF-7615-4821-B0EB-9C6B92D5941F}" type="presParOf" srcId="{5D239900-8AD5-454A-ACA4-DD046BBE6A04}" destId="{F24BDE38-66DB-4250-BF02-4E69133E2166}" srcOrd="0" destOrd="0" presId="urn:microsoft.com/office/officeart/2005/8/layout/vList5"/>
    <dgm:cxn modelId="{61A997B7-5100-4671-8FC2-FCF5EAB049E9}" type="presParOf" srcId="{5D239900-8AD5-454A-ACA4-DD046BBE6A04}" destId="{5FB83A07-5391-40C1-9EFD-493ABA415D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AD05B3-4808-4DDF-82CD-FFDB4125D3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CCF70C7-3778-4E72-9B0C-E235A10D58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Research has shown that the quicker individuals with psychosis get into treatment, the better their long-term outcomes. Early treatment is life changing.</a:t>
          </a:r>
        </a:p>
      </dgm:t>
    </dgm:pt>
    <dgm:pt modelId="{F584C051-B9D9-46CE-80BD-A5B3E120EBAB}" type="parTrans" cxnId="{5D310445-302A-4B82-9026-2EFD3BC6EAF1}">
      <dgm:prSet/>
      <dgm:spPr/>
      <dgm:t>
        <a:bodyPr/>
        <a:lstStyle/>
        <a:p>
          <a:endParaRPr lang="en-US"/>
        </a:p>
      </dgm:t>
    </dgm:pt>
    <dgm:pt modelId="{66E6C882-847A-40C4-8876-02BFE25DC753}" type="sibTrans" cxnId="{5D310445-302A-4B82-9026-2EFD3BC6EAF1}">
      <dgm:prSet/>
      <dgm:spPr/>
      <dgm:t>
        <a:bodyPr/>
        <a:lstStyle/>
        <a:p>
          <a:endParaRPr lang="en-US"/>
        </a:p>
      </dgm:t>
    </dgm:pt>
    <dgm:pt modelId="{D0FCCAEC-CBF8-4946-89EF-4564B0E907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Clinicians often don’t know how best to respond when working with an individual with symptoms of psychosis. </a:t>
          </a:r>
        </a:p>
      </dgm:t>
    </dgm:pt>
    <dgm:pt modelId="{1129BFD3-D7F3-4C0B-B372-B20F6FF3D043}" type="parTrans" cxnId="{07342F36-B5AF-4A3E-B6BE-B07EB7171B5D}">
      <dgm:prSet/>
      <dgm:spPr/>
      <dgm:t>
        <a:bodyPr/>
        <a:lstStyle/>
        <a:p>
          <a:endParaRPr lang="en-US"/>
        </a:p>
      </dgm:t>
    </dgm:pt>
    <dgm:pt modelId="{101BFAF7-0624-4635-A488-0343B94D5FC9}" type="sibTrans" cxnId="{07342F36-B5AF-4A3E-B6BE-B07EB7171B5D}">
      <dgm:prSet/>
      <dgm:spPr/>
      <dgm:t>
        <a:bodyPr/>
        <a:lstStyle/>
        <a:p>
          <a:endParaRPr lang="en-US"/>
        </a:p>
      </dgm:t>
    </dgm:pt>
    <dgm:pt modelId="{08953ABF-1254-4159-8D16-A871ECCE86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Massachusetts has an extensive network of specialized programs for youth and young adults with psychosis, but it can be difficult for families and clinicians to navigate this system.</a:t>
          </a:r>
        </a:p>
      </dgm:t>
    </dgm:pt>
    <dgm:pt modelId="{EE5757DD-13A0-44C1-8B37-5B4ADB838003}" type="parTrans" cxnId="{100C0859-7A6F-4A07-8A3B-B2355560D5E1}">
      <dgm:prSet/>
      <dgm:spPr/>
      <dgm:t>
        <a:bodyPr/>
        <a:lstStyle/>
        <a:p>
          <a:endParaRPr lang="en-US"/>
        </a:p>
      </dgm:t>
    </dgm:pt>
    <dgm:pt modelId="{E25559DC-48D5-4BEC-A41B-F44DB39DA5C7}" type="sibTrans" cxnId="{100C0859-7A6F-4A07-8A3B-B2355560D5E1}">
      <dgm:prSet/>
      <dgm:spPr/>
      <dgm:t>
        <a:bodyPr/>
        <a:lstStyle/>
        <a:p>
          <a:endParaRPr lang="en-US"/>
        </a:p>
      </dgm:t>
    </dgm:pt>
    <dgm:pt modelId="{51DD4EF3-25D9-4B43-BE1E-BB827D8DEFDA}" type="pres">
      <dgm:prSet presAssocID="{ECAD05B3-4808-4DDF-82CD-FFDB4125D3A6}" presName="root" presStyleCnt="0">
        <dgm:presLayoutVars>
          <dgm:dir/>
          <dgm:resizeHandles val="exact"/>
        </dgm:presLayoutVars>
      </dgm:prSet>
      <dgm:spPr/>
    </dgm:pt>
    <dgm:pt modelId="{C0DC4C9A-A6D1-45E3-A2C0-1EEC29255764}" type="pres">
      <dgm:prSet presAssocID="{ACCF70C7-3778-4E72-9B0C-E235A10D58BF}" presName="compNode" presStyleCnt="0"/>
      <dgm:spPr/>
    </dgm:pt>
    <dgm:pt modelId="{BB8FC21B-ABA6-4206-A9BC-CACB59AD740B}" type="pres">
      <dgm:prSet presAssocID="{ACCF70C7-3778-4E72-9B0C-E235A10D58BF}" presName="bgRect" presStyleLbl="bgShp" presStyleIdx="0" presStyleCnt="3"/>
      <dgm:spPr>
        <a:solidFill>
          <a:schemeClr val="accent1"/>
        </a:solidFill>
      </dgm:spPr>
    </dgm:pt>
    <dgm:pt modelId="{32157133-F52F-40EC-A43F-7BB357D84A34}" type="pres">
      <dgm:prSet presAssocID="{ACCF70C7-3778-4E72-9B0C-E235A10D58BF}" presName="iconRect" presStyleLbl="node1" presStyleIdx="0" presStyleCnt="3" custLinFactNeighborX="-5917" custLinFactNeighborY="61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38D9870F-9E9A-43C5-8D53-1D0D9C5AB10C}" type="pres">
      <dgm:prSet presAssocID="{ACCF70C7-3778-4E72-9B0C-E235A10D58BF}" presName="spaceRect" presStyleCnt="0"/>
      <dgm:spPr/>
    </dgm:pt>
    <dgm:pt modelId="{7AD44740-B736-4CD2-8D9F-EBCFE0DE368B}" type="pres">
      <dgm:prSet presAssocID="{ACCF70C7-3778-4E72-9B0C-E235A10D58BF}" presName="parTx" presStyleLbl="revTx" presStyleIdx="0" presStyleCnt="3">
        <dgm:presLayoutVars>
          <dgm:chMax val="0"/>
          <dgm:chPref val="0"/>
        </dgm:presLayoutVars>
      </dgm:prSet>
      <dgm:spPr/>
    </dgm:pt>
    <dgm:pt modelId="{6E00F4B0-5206-4C6D-ABED-6323EFE5CA29}" type="pres">
      <dgm:prSet presAssocID="{66E6C882-847A-40C4-8876-02BFE25DC753}" presName="sibTrans" presStyleCnt="0"/>
      <dgm:spPr/>
    </dgm:pt>
    <dgm:pt modelId="{CA2DED2B-43C6-454C-85D7-1814497683C3}" type="pres">
      <dgm:prSet presAssocID="{D0FCCAEC-CBF8-4946-89EF-4564B0E90747}" presName="compNode" presStyleCnt="0"/>
      <dgm:spPr/>
    </dgm:pt>
    <dgm:pt modelId="{41E56093-110C-4F06-941E-4B80D4FBAEA8}" type="pres">
      <dgm:prSet presAssocID="{D0FCCAEC-CBF8-4946-89EF-4564B0E90747}" presName="bgRect" presStyleLbl="bgShp" presStyleIdx="1" presStyleCnt="3"/>
      <dgm:spPr>
        <a:solidFill>
          <a:schemeClr val="bg2"/>
        </a:solidFill>
      </dgm:spPr>
    </dgm:pt>
    <dgm:pt modelId="{4DB90816-7E9E-419E-8051-F6569AE53714}" type="pres">
      <dgm:prSet presAssocID="{D0FCCAEC-CBF8-4946-89EF-4564B0E907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434D5CD-725D-497C-ABE7-513CBE90306E}" type="pres">
      <dgm:prSet presAssocID="{D0FCCAEC-CBF8-4946-89EF-4564B0E90747}" presName="spaceRect" presStyleCnt="0"/>
      <dgm:spPr/>
    </dgm:pt>
    <dgm:pt modelId="{7B79F543-6E07-4F40-A4B7-92569E6AF6A8}" type="pres">
      <dgm:prSet presAssocID="{D0FCCAEC-CBF8-4946-89EF-4564B0E90747}" presName="parTx" presStyleLbl="revTx" presStyleIdx="1" presStyleCnt="3">
        <dgm:presLayoutVars>
          <dgm:chMax val="0"/>
          <dgm:chPref val="0"/>
        </dgm:presLayoutVars>
      </dgm:prSet>
      <dgm:spPr/>
    </dgm:pt>
    <dgm:pt modelId="{60AEDB66-6F76-4F06-9840-E15EC76901C9}" type="pres">
      <dgm:prSet presAssocID="{101BFAF7-0624-4635-A488-0343B94D5FC9}" presName="sibTrans" presStyleCnt="0"/>
      <dgm:spPr/>
    </dgm:pt>
    <dgm:pt modelId="{72395B4C-D37F-4DAF-9A64-57D70B6CD081}" type="pres">
      <dgm:prSet presAssocID="{08953ABF-1254-4159-8D16-A871ECCE86BD}" presName="compNode" presStyleCnt="0"/>
      <dgm:spPr/>
    </dgm:pt>
    <dgm:pt modelId="{CE709DC6-838D-4589-976F-328835E23323}" type="pres">
      <dgm:prSet presAssocID="{08953ABF-1254-4159-8D16-A871ECCE86BD}" presName="bgRect" presStyleLbl="bgShp" presStyleIdx="2" presStyleCnt="3"/>
      <dgm:spPr>
        <a:solidFill>
          <a:schemeClr val="bg2"/>
        </a:solidFill>
      </dgm:spPr>
    </dgm:pt>
    <dgm:pt modelId="{10EC501E-062E-4559-9BCD-894E3035A57E}" type="pres">
      <dgm:prSet presAssocID="{08953ABF-1254-4159-8D16-A871ECCE86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145731A9-2516-4684-9B0A-F63C7284FBA4}" type="pres">
      <dgm:prSet presAssocID="{08953ABF-1254-4159-8D16-A871ECCE86BD}" presName="spaceRect" presStyleCnt="0"/>
      <dgm:spPr/>
    </dgm:pt>
    <dgm:pt modelId="{EC667B4C-9706-4DFB-AB99-E7E24DB3F341}" type="pres">
      <dgm:prSet presAssocID="{08953ABF-1254-4159-8D16-A871ECCE86B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33CDB0D-A90F-4D47-8A81-56CC3487EFC3}" type="presOf" srcId="{ECAD05B3-4808-4DDF-82CD-FFDB4125D3A6}" destId="{51DD4EF3-25D9-4B43-BE1E-BB827D8DEFDA}" srcOrd="0" destOrd="0" presId="urn:microsoft.com/office/officeart/2018/2/layout/IconVerticalSolidList"/>
    <dgm:cxn modelId="{BB95551F-CE1F-429A-9C2F-5D6B9567ACC6}" type="presOf" srcId="{08953ABF-1254-4159-8D16-A871ECCE86BD}" destId="{EC667B4C-9706-4DFB-AB99-E7E24DB3F341}" srcOrd="0" destOrd="0" presId="urn:microsoft.com/office/officeart/2018/2/layout/IconVerticalSolidList"/>
    <dgm:cxn modelId="{07342F36-B5AF-4A3E-B6BE-B07EB7171B5D}" srcId="{ECAD05B3-4808-4DDF-82CD-FFDB4125D3A6}" destId="{D0FCCAEC-CBF8-4946-89EF-4564B0E90747}" srcOrd="1" destOrd="0" parTransId="{1129BFD3-D7F3-4C0B-B372-B20F6FF3D043}" sibTransId="{101BFAF7-0624-4635-A488-0343B94D5FC9}"/>
    <dgm:cxn modelId="{5D310445-302A-4B82-9026-2EFD3BC6EAF1}" srcId="{ECAD05B3-4808-4DDF-82CD-FFDB4125D3A6}" destId="{ACCF70C7-3778-4E72-9B0C-E235A10D58BF}" srcOrd="0" destOrd="0" parTransId="{F584C051-B9D9-46CE-80BD-A5B3E120EBAB}" sibTransId="{66E6C882-847A-40C4-8876-02BFE25DC753}"/>
    <dgm:cxn modelId="{100C0859-7A6F-4A07-8A3B-B2355560D5E1}" srcId="{ECAD05B3-4808-4DDF-82CD-FFDB4125D3A6}" destId="{08953ABF-1254-4159-8D16-A871ECCE86BD}" srcOrd="2" destOrd="0" parTransId="{EE5757DD-13A0-44C1-8B37-5B4ADB838003}" sibTransId="{E25559DC-48D5-4BEC-A41B-F44DB39DA5C7}"/>
    <dgm:cxn modelId="{62A7A97C-8014-4314-902B-B25A2CB4FB0A}" type="presOf" srcId="{ACCF70C7-3778-4E72-9B0C-E235A10D58BF}" destId="{7AD44740-B736-4CD2-8D9F-EBCFE0DE368B}" srcOrd="0" destOrd="0" presId="urn:microsoft.com/office/officeart/2018/2/layout/IconVerticalSolidList"/>
    <dgm:cxn modelId="{203B73C5-595E-40DE-83AE-7E7448A92A2B}" type="presOf" srcId="{D0FCCAEC-CBF8-4946-89EF-4564B0E90747}" destId="{7B79F543-6E07-4F40-A4B7-92569E6AF6A8}" srcOrd="0" destOrd="0" presId="urn:microsoft.com/office/officeart/2018/2/layout/IconVerticalSolidList"/>
    <dgm:cxn modelId="{8929CA72-45C5-423A-BD0A-CC0968F073FF}" type="presParOf" srcId="{51DD4EF3-25D9-4B43-BE1E-BB827D8DEFDA}" destId="{C0DC4C9A-A6D1-45E3-A2C0-1EEC29255764}" srcOrd="0" destOrd="0" presId="urn:microsoft.com/office/officeart/2018/2/layout/IconVerticalSolidList"/>
    <dgm:cxn modelId="{4CE61B4B-56CA-491C-BD00-4AAEAB278E8B}" type="presParOf" srcId="{C0DC4C9A-A6D1-45E3-A2C0-1EEC29255764}" destId="{BB8FC21B-ABA6-4206-A9BC-CACB59AD740B}" srcOrd="0" destOrd="0" presId="urn:microsoft.com/office/officeart/2018/2/layout/IconVerticalSolidList"/>
    <dgm:cxn modelId="{275D790E-B1FF-4F1B-A4F9-480205BCEA77}" type="presParOf" srcId="{C0DC4C9A-A6D1-45E3-A2C0-1EEC29255764}" destId="{32157133-F52F-40EC-A43F-7BB357D84A34}" srcOrd="1" destOrd="0" presId="urn:microsoft.com/office/officeart/2018/2/layout/IconVerticalSolidList"/>
    <dgm:cxn modelId="{A0309BD5-89CF-4B26-A730-6267A82F94DE}" type="presParOf" srcId="{C0DC4C9A-A6D1-45E3-A2C0-1EEC29255764}" destId="{38D9870F-9E9A-43C5-8D53-1D0D9C5AB10C}" srcOrd="2" destOrd="0" presId="urn:microsoft.com/office/officeart/2018/2/layout/IconVerticalSolidList"/>
    <dgm:cxn modelId="{741580B8-D752-4D28-AD99-6938F1254078}" type="presParOf" srcId="{C0DC4C9A-A6D1-45E3-A2C0-1EEC29255764}" destId="{7AD44740-B736-4CD2-8D9F-EBCFE0DE368B}" srcOrd="3" destOrd="0" presId="urn:microsoft.com/office/officeart/2018/2/layout/IconVerticalSolidList"/>
    <dgm:cxn modelId="{C1AB71BF-7FCD-40CD-A035-9871DC9E5FE9}" type="presParOf" srcId="{51DD4EF3-25D9-4B43-BE1E-BB827D8DEFDA}" destId="{6E00F4B0-5206-4C6D-ABED-6323EFE5CA29}" srcOrd="1" destOrd="0" presId="urn:microsoft.com/office/officeart/2018/2/layout/IconVerticalSolidList"/>
    <dgm:cxn modelId="{99E857BE-1FFF-4F18-A6FA-5F90E8BAA984}" type="presParOf" srcId="{51DD4EF3-25D9-4B43-BE1E-BB827D8DEFDA}" destId="{CA2DED2B-43C6-454C-85D7-1814497683C3}" srcOrd="2" destOrd="0" presId="urn:microsoft.com/office/officeart/2018/2/layout/IconVerticalSolidList"/>
    <dgm:cxn modelId="{41064375-BDDC-4843-B4E5-8BC5DE8B36B6}" type="presParOf" srcId="{CA2DED2B-43C6-454C-85D7-1814497683C3}" destId="{41E56093-110C-4F06-941E-4B80D4FBAEA8}" srcOrd="0" destOrd="0" presId="urn:microsoft.com/office/officeart/2018/2/layout/IconVerticalSolidList"/>
    <dgm:cxn modelId="{4461FE47-2D74-4267-9A4B-5713E288C2E4}" type="presParOf" srcId="{CA2DED2B-43C6-454C-85D7-1814497683C3}" destId="{4DB90816-7E9E-419E-8051-F6569AE53714}" srcOrd="1" destOrd="0" presId="urn:microsoft.com/office/officeart/2018/2/layout/IconVerticalSolidList"/>
    <dgm:cxn modelId="{CB30EBFC-2E06-4527-8F8A-6E2FFEA055F8}" type="presParOf" srcId="{CA2DED2B-43C6-454C-85D7-1814497683C3}" destId="{1434D5CD-725D-497C-ABE7-513CBE90306E}" srcOrd="2" destOrd="0" presId="urn:microsoft.com/office/officeart/2018/2/layout/IconVerticalSolidList"/>
    <dgm:cxn modelId="{ED50C95C-0438-4AD1-98C3-3FE4E24BFB09}" type="presParOf" srcId="{CA2DED2B-43C6-454C-85D7-1814497683C3}" destId="{7B79F543-6E07-4F40-A4B7-92569E6AF6A8}" srcOrd="3" destOrd="0" presId="urn:microsoft.com/office/officeart/2018/2/layout/IconVerticalSolidList"/>
    <dgm:cxn modelId="{DE891CEA-E512-46C5-899F-A3AC8A8FA2E2}" type="presParOf" srcId="{51DD4EF3-25D9-4B43-BE1E-BB827D8DEFDA}" destId="{60AEDB66-6F76-4F06-9840-E15EC76901C9}" srcOrd="3" destOrd="0" presId="urn:microsoft.com/office/officeart/2018/2/layout/IconVerticalSolidList"/>
    <dgm:cxn modelId="{F360D508-CAFF-4474-9CCA-23823447E9F6}" type="presParOf" srcId="{51DD4EF3-25D9-4B43-BE1E-BB827D8DEFDA}" destId="{72395B4C-D37F-4DAF-9A64-57D70B6CD081}" srcOrd="4" destOrd="0" presId="urn:microsoft.com/office/officeart/2018/2/layout/IconVerticalSolidList"/>
    <dgm:cxn modelId="{E6B212F6-EFB8-4941-8247-FAED1159791C}" type="presParOf" srcId="{72395B4C-D37F-4DAF-9A64-57D70B6CD081}" destId="{CE709DC6-838D-4589-976F-328835E23323}" srcOrd="0" destOrd="0" presId="urn:microsoft.com/office/officeart/2018/2/layout/IconVerticalSolidList"/>
    <dgm:cxn modelId="{A5B2F61B-1227-4152-954F-19462CEFAB53}" type="presParOf" srcId="{72395B4C-D37F-4DAF-9A64-57D70B6CD081}" destId="{10EC501E-062E-4559-9BCD-894E3035A57E}" srcOrd="1" destOrd="0" presId="urn:microsoft.com/office/officeart/2018/2/layout/IconVerticalSolidList"/>
    <dgm:cxn modelId="{A804BE2B-C51D-4B57-BFEB-B0698140F48C}" type="presParOf" srcId="{72395B4C-D37F-4DAF-9A64-57D70B6CD081}" destId="{145731A9-2516-4684-9B0A-F63C7284FBA4}" srcOrd="2" destOrd="0" presId="urn:microsoft.com/office/officeart/2018/2/layout/IconVerticalSolidList"/>
    <dgm:cxn modelId="{69586BAB-13F8-4EA3-91FA-D96C57639005}" type="presParOf" srcId="{72395B4C-D37F-4DAF-9A64-57D70B6CD081}" destId="{EC667B4C-9706-4DFB-AB99-E7E24DB3F3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6B8DBC-EA8A-494C-AC2B-401DE61CAF2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A73450-2F5E-469F-8D68-EDE2D2CF3A3B}">
      <dgm:prSet phldrT="[Text]" custT="1"/>
      <dgm:spPr/>
      <dgm:t>
        <a:bodyPr/>
        <a:lstStyle/>
        <a:p>
          <a:r>
            <a:rPr lang="en-US" sz="1400" dirty="0"/>
            <a:t>Call, email, or complete online contact form</a:t>
          </a:r>
        </a:p>
      </dgm:t>
    </dgm:pt>
    <dgm:pt modelId="{AACED744-F915-4F94-B1E2-4332EF00588F}" type="parTrans" cxnId="{2D167121-3C7F-4A0E-92F2-CB8EF78DEA23}">
      <dgm:prSet/>
      <dgm:spPr/>
      <dgm:t>
        <a:bodyPr/>
        <a:lstStyle/>
        <a:p>
          <a:endParaRPr lang="en-US"/>
        </a:p>
      </dgm:t>
    </dgm:pt>
    <dgm:pt modelId="{FF5DA121-C2BE-4E59-8545-CAE3A8BF114B}" type="sibTrans" cxnId="{2D167121-3C7F-4A0E-92F2-CB8EF78DEA23}">
      <dgm:prSet/>
      <dgm:spPr/>
      <dgm:t>
        <a:bodyPr/>
        <a:lstStyle/>
        <a:p>
          <a:endParaRPr lang="en-US"/>
        </a:p>
      </dgm:t>
    </dgm:pt>
    <dgm:pt modelId="{4F5D0F6A-4D77-450B-A367-6515F5DB53FF}">
      <dgm:prSet phldrT="[Text]" custT="1"/>
      <dgm:spPr/>
      <dgm:t>
        <a:bodyPr/>
        <a:lstStyle/>
        <a:p>
          <a:r>
            <a:rPr lang="en-US" sz="1200" dirty="0"/>
            <a:t>Quick (10-15 minute) phone call to gather info</a:t>
          </a:r>
        </a:p>
      </dgm:t>
    </dgm:pt>
    <dgm:pt modelId="{9AAA7D41-3F17-4913-89EE-E0DCE8D4D516}" type="parTrans" cxnId="{CB2BE9FF-E578-41F8-917D-380E1962ED96}">
      <dgm:prSet/>
      <dgm:spPr/>
      <dgm:t>
        <a:bodyPr/>
        <a:lstStyle/>
        <a:p>
          <a:endParaRPr lang="en-US"/>
        </a:p>
      </dgm:t>
    </dgm:pt>
    <dgm:pt modelId="{926FFF34-A426-4BF2-8181-73C67B3BB468}" type="sibTrans" cxnId="{CB2BE9FF-E578-41F8-917D-380E1962ED96}">
      <dgm:prSet/>
      <dgm:spPr/>
      <dgm:t>
        <a:bodyPr/>
        <a:lstStyle/>
        <a:p>
          <a:endParaRPr lang="en-US"/>
        </a:p>
      </dgm:t>
    </dgm:pt>
    <dgm:pt modelId="{0F8590E0-DA2B-449F-A0A2-D2A04988D917}">
      <dgm:prSet phldrT="[Text]" custT="1"/>
      <dgm:spPr/>
      <dgm:t>
        <a:bodyPr/>
        <a:lstStyle/>
        <a:p>
          <a:r>
            <a:rPr lang="en-US" sz="1600" dirty="0"/>
            <a:t>Zoom consultation</a:t>
          </a:r>
        </a:p>
      </dgm:t>
    </dgm:pt>
    <dgm:pt modelId="{AE7EBD0D-864B-4EF3-8429-CC4935B9373F}" type="parTrans" cxnId="{821A3244-F596-470C-B69E-CC4686C718D0}">
      <dgm:prSet/>
      <dgm:spPr/>
      <dgm:t>
        <a:bodyPr/>
        <a:lstStyle/>
        <a:p>
          <a:endParaRPr lang="en-US"/>
        </a:p>
      </dgm:t>
    </dgm:pt>
    <dgm:pt modelId="{88BA81D2-E294-4FA1-8296-CC0655B595AB}" type="sibTrans" cxnId="{821A3244-F596-470C-B69E-CC4686C718D0}">
      <dgm:prSet/>
      <dgm:spPr/>
      <dgm:t>
        <a:bodyPr/>
        <a:lstStyle/>
        <a:p>
          <a:endParaRPr lang="en-US"/>
        </a:p>
      </dgm:t>
    </dgm:pt>
    <dgm:pt modelId="{84872061-2A61-453F-AD41-C1A99BD66F2A}">
      <dgm:prSet phldrT="[Text]" custT="1"/>
      <dgm:spPr/>
      <dgm:t>
        <a:bodyPr/>
        <a:lstStyle/>
        <a:p>
          <a:r>
            <a:rPr lang="en-US" sz="1400" dirty="0"/>
            <a:t>Connect with young person/family</a:t>
          </a:r>
        </a:p>
      </dgm:t>
    </dgm:pt>
    <dgm:pt modelId="{10A572D8-D28F-46AD-824E-CE1933870325}" type="parTrans" cxnId="{3A784811-AE73-43BB-9353-022BD0441ED1}">
      <dgm:prSet/>
      <dgm:spPr/>
      <dgm:t>
        <a:bodyPr/>
        <a:lstStyle/>
        <a:p>
          <a:endParaRPr lang="en-US"/>
        </a:p>
      </dgm:t>
    </dgm:pt>
    <dgm:pt modelId="{AFCC86DC-CAD8-401A-A2FA-976DD7122DEE}" type="sibTrans" cxnId="{3A784811-AE73-43BB-9353-022BD0441ED1}">
      <dgm:prSet/>
      <dgm:spPr/>
      <dgm:t>
        <a:bodyPr/>
        <a:lstStyle/>
        <a:p>
          <a:endParaRPr lang="en-US"/>
        </a:p>
      </dgm:t>
    </dgm:pt>
    <dgm:pt modelId="{69E4BBA9-6868-45B9-947E-8ED3F8C5ADDA}">
      <dgm:prSet phldrT="[Text]" custT="1"/>
      <dgm:spPr/>
      <dgm:t>
        <a:bodyPr/>
        <a:lstStyle/>
        <a:p>
          <a:r>
            <a:rPr lang="en-US" sz="1400" dirty="0"/>
            <a:t>Assist with CHR/FEP referral</a:t>
          </a:r>
        </a:p>
      </dgm:t>
    </dgm:pt>
    <dgm:pt modelId="{ED514395-1B06-4338-9CB9-D2ED059A780A}" type="parTrans" cxnId="{1F3A4FE8-C5F6-4E0D-8603-96200F4CA902}">
      <dgm:prSet/>
      <dgm:spPr/>
      <dgm:t>
        <a:bodyPr/>
        <a:lstStyle/>
        <a:p>
          <a:endParaRPr lang="en-US"/>
        </a:p>
      </dgm:t>
    </dgm:pt>
    <dgm:pt modelId="{DF509DB3-C099-41B8-8435-7D0BC4FD0154}" type="sibTrans" cxnId="{1F3A4FE8-C5F6-4E0D-8603-96200F4CA902}">
      <dgm:prSet/>
      <dgm:spPr/>
      <dgm:t>
        <a:bodyPr/>
        <a:lstStyle/>
        <a:p>
          <a:endParaRPr lang="en-US"/>
        </a:p>
      </dgm:t>
    </dgm:pt>
    <dgm:pt modelId="{D0F95AC4-35A0-4C16-8CFB-2EAB58F9B1A2}">
      <dgm:prSet phldrT="[Text]" custT="1"/>
      <dgm:spPr/>
      <dgm:t>
        <a:bodyPr/>
        <a:lstStyle/>
        <a:p>
          <a:r>
            <a:rPr lang="en-US" sz="1200" dirty="0"/>
            <a:t>Provide community resources </a:t>
          </a:r>
        </a:p>
        <a:p>
          <a:r>
            <a:rPr lang="en-US" sz="800" dirty="0"/>
            <a:t>(peer support, groups, etc.)</a:t>
          </a:r>
          <a:endParaRPr lang="en-US" sz="1050" dirty="0"/>
        </a:p>
      </dgm:t>
    </dgm:pt>
    <dgm:pt modelId="{AB9F5C94-A5D2-45D6-BC0B-AED27E96694C}" type="parTrans" cxnId="{C07211D0-196C-4190-ABF3-67A1076578E8}">
      <dgm:prSet/>
      <dgm:spPr/>
      <dgm:t>
        <a:bodyPr/>
        <a:lstStyle/>
        <a:p>
          <a:endParaRPr lang="en-US"/>
        </a:p>
      </dgm:t>
    </dgm:pt>
    <dgm:pt modelId="{8AA95FE6-1FE0-41FB-B0B3-64AA48A16770}" type="sibTrans" cxnId="{C07211D0-196C-4190-ABF3-67A1076578E8}">
      <dgm:prSet/>
      <dgm:spPr/>
      <dgm:t>
        <a:bodyPr/>
        <a:lstStyle/>
        <a:p>
          <a:endParaRPr lang="en-US"/>
        </a:p>
      </dgm:t>
    </dgm:pt>
    <dgm:pt modelId="{A95073FC-40A5-42A6-A389-C3CD3BB70767}" type="pres">
      <dgm:prSet presAssocID="{916B8DBC-EA8A-494C-AC2B-401DE61CAF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FA81537-E2B8-4039-8350-BFFE1C6ED6B6}" type="pres">
      <dgm:prSet presAssocID="{7AA73450-2F5E-469F-8D68-EDE2D2CF3A3B}" presName="root1" presStyleCnt="0"/>
      <dgm:spPr/>
    </dgm:pt>
    <dgm:pt modelId="{98AB187A-17A5-4059-807F-A47870B2A450}" type="pres">
      <dgm:prSet presAssocID="{7AA73450-2F5E-469F-8D68-EDE2D2CF3A3B}" presName="LevelOneTextNode" presStyleLbl="node0" presStyleIdx="0" presStyleCnt="1">
        <dgm:presLayoutVars>
          <dgm:chPref val="3"/>
        </dgm:presLayoutVars>
      </dgm:prSet>
      <dgm:spPr/>
    </dgm:pt>
    <dgm:pt modelId="{2244096D-C656-4BBC-BAF7-B69413E7D2CB}" type="pres">
      <dgm:prSet presAssocID="{7AA73450-2F5E-469F-8D68-EDE2D2CF3A3B}" presName="level2hierChild" presStyleCnt="0"/>
      <dgm:spPr/>
    </dgm:pt>
    <dgm:pt modelId="{36BFA0AD-0586-493D-BE38-E418689999DD}" type="pres">
      <dgm:prSet presAssocID="{9AAA7D41-3F17-4913-89EE-E0DCE8D4D516}" presName="conn2-1" presStyleLbl="parChTrans1D2" presStyleIdx="0" presStyleCnt="1"/>
      <dgm:spPr/>
    </dgm:pt>
    <dgm:pt modelId="{69670248-1D83-47C1-A39C-F97EC12E747F}" type="pres">
      <dgm:prSet presAssocID="{9AAA7D41-3F17-4913-89EE-E0DCE8D4D516}" presName="connTx" presStyleLbl="parChTrans1D2" presStyleIdx="0" presStyleCnt="1"/>
      <dgm:spPr/>
    </dgm:pt>
    <dgm:pt modelId="{FCAA2B0B-744C-47FB-B966-9FE6BF317D2E}" type="pres">
      <dgm:prSet presAssocID="{4F5D0F6A-4D77-450B-A367-6515F5DB53FF}" presName="root2" presStyleCnt="0"/>
      <dgm:spPr/>
    </dgm:pt>
    <dgm:pt modelId="{8DA8D58F-2564-465D-A664-717A7A1CF406}" type="pres">
      <dgm:prSet presAssocID="{4F5D0F6A-4D77-450B-A367-6515F5DB53FF}" presName="LevelTwoTextNode" presStyleLbl="node2" presStyleIdx="0" presStyleCnt="1">
        <dgm:presLayoutVars>
          <dgm:chPref val="3"/>
        </dgm:presLayoutVars>
      </dgm:prSet>
      <dgm:spPr/>
    </dgm:pt>
    <dgm:pt modelId="{0CB8686E-847F-4A32-B00F-4E17D19E925A}" type="pres">
      <dgm:prSet presAssocID="{4F5D0F6A-4D77-450B-A367-6515F5DB53FF}" presName="level3hierChild" presStyleCnt="0"/>
      <dgm:spPr/>
    </dgm:pt>
    <dgm:pt modelId="{1B3A051A-FC6A-43BF-A615-BCCF43BCA834}" type="pres">
      <dgm:prSet presAssocID="{AE7EBD0D-864B-4EF3-8429-CC4935B9373F}" presName="conn2-1" presStyleLbl="parChTrans1D3" presStyleIdx="0" presStyleCnt="4"/>
      <dgm:spPr/>
    </dgm:pt>
    <dgm:pt modelId="{5DE3ABED-E528-4615-A68E-B09589FC208C}" type="pres">
      <dgm:prSet presAssocID="{AE7EBD0D-864B-4EF3-8429-CC4935B9373F}" presName="connTx" presStyleLbl="parChTrans1D3" presStyleIdx="0" presStyleCnt="4"/>
      <dgm:spPr/>
    </dgm:pt>
    <dgm:pt modelId="{1A6FD6AD-3A16-476B-9297-36FE9A0B29CF}" type="pres">
      <dgm:prSet presAssocID="{0F8590E0-DA2B-449F-A0A2-D2A04988D917}" presName="root2" presStyleCnt="0"/>
      <dgm:spPr/>
    </dgm:pt>
    <dgm:pt modelId="{5E76CA28-D55A-4735-88F0-B4FD2C6163BA}" type="pres">
      <dgm:prSet presAssocID="{0F8590E0-DA2B-449F-A0A2-D2A04988D917}" presName="LevelTwoTextNode" presStyleLbl="node3" presStyleIdx="0" presStyleCnt="4">
        <dgm:presLayoutVars>
          <dgm:chPref val="3"/>
        </dgm:presLayoutVars>
      </dgm:prSet>
      <dgm:spPr/>
    </dgm:pt>
    <dgm:pt modelId="{644F475A-C60C-4B27-AF33-3EF612955A1F}" type="pres">
      <dgm:prSet presAssocID="{0F8590E0-DA2B-449F-A0A2-D2A04988D917}" presName="level3hierChild" presStyleCnt="0"/>
      <dgm:spPr/>
    </dgm:pt>
    <dgm:pt modelId="{9F0E30E9-AF81-4CBA-8A9D-CDD8303DA5A8}" type="pres">
      <dgm:prSet presAssocID="{10A572D8-D28F-46AD-824E-CE1933870325}" presName="conn2-1" presStyleLbl="parChTrans1D3" presStyleIdx="1" presStyleCnt="4"/>
      <dgm:spPr/>
    </dgm:pt>
    <dgm:pt modelId="{32C7778A-43CF-4430-9473-A992098339EB}" type="pres">
      <dgm:prSet presAssocID="{10A572D8-D28F-46AD-824E-CE1933870325}" presName="connTx" presStyleLbl="parChTrans1D3" presStyleIdx="1" presStyleCnt="4"/>
      <dgm:spPr/>
    </dgm:pt>
    <dgm:pt modelId="{28BC429B-07EA-45D3-92BD-49F199F88DC8}" type="pres">
      <dgm:prSet presAssocID="{84872061-2A61-453F-AD41-C1A99BD66F2A}" presName="root2" presStyleCnt="0"/>
      <dgm:spPr/>
    </dgm:pt>
    <dgm:pt modelId="{C184C50D-2568-4619-908F-2985EE5F29C0}" type="pres">
      <dgm:prSet presAssocID="{84872061-2A61-453F-AD41-C1A99BD66F2A}" presName="LevelTwoTextNode" presStyleLbl="node3" presStyleIdx="1" presStyleCnt="4">
        <dgm:presLayoutVars>
          <dgm:chPref val="3"/>
        </dgm:presLayoutVars>
      </dgm:prSet>
      <dgm:spPr/>
    </dgm:pt>
    <dgm:pt modelId="{0F0064FC-EB92-48C2-AF5C-AE60684B56B3}" type="pres">
      <dgm:prSet presAssocID="{84872061-2A61-453F-AD41-C1A99BD66F2A}" presName="level3hierChild" presStyleCnt="0"/>
      <dgm:spPr/>
    </dgm:pt>
    <dgm:pt modelId="{B1372CF2-D2AD-4CAD-A7BD-ADDAA30A1AA7}" type="pres">
      <dgm:prSet presAssocID="{ED514395-1B06-4338-9CB9-D2ED059A780A}" presName="conn2-1" presStyleLbl="parChTrans1D3" presStyleIdx="2" presStyleCnt="4"/>
      <dgm:spPr/>
    </dgm:pt>
    <dgm:pt modelId="{A0CB1900-ED8A-45B6-BF06-59B23ABA0B92}" type="pres">
      <dgm:prSet presAssocID="{ED514395-1B06-4338-9CB9-D2ED059A780A}" presName="connTx" presStyleLbl="parChTrans1D3" presStyleIdx="2" presStyleCnt="4"/>
      <dgm:spPr/>
    </dgm:pt>
    <dgm:pt modelId="{E1546974-F638-4A50-8570-91DE35CD841B}" type="pres">
      <dgm:prSet presAssocID="{69E4BBA9-6868-45B9-947E-8ED3F8C5ADDA}" presName="root2" presStyleCnt="0"/>
      <dgm:spPr/>
    </dgm:pt>
    <dgm:pt modelId="{FFC82762-82C3-4194-8B92-51078AE35FF9}" type="pres">
      <dgm:prSet presAssocID="{69E4BBA9-6868-45B9-947E-8ED3F8C5ADDA}" presName="LevelTwoTextNode" presStyleLbl="node3" presStyleIdx="2" presStyleCnt="4">
        <dgm:presLayoutVars>
          <dgm:chPref val="3"/>
        </dgm:presLayoutVars>
      </dgm:prSet>
      <dgm:spPr/>
    </dgm:pt>
    <dgm:pt modelId="{E4E781B5-FF33-4254-BCC7-FE805C598B2B}" type="pres">
      <dgm:prSet presAssocID="{69E4BBA9-6868-45B9-947E-8ED3F8C5ADDA}" presName="level3hierChild" presStyleCnt="0"/>
      <dgm:spPr/>
    </dgm:pt>
    <dgm:pt modelId="{2DAAC647-A765-45A5-BA00-00E2C45E199F}" type="pres">
      <dgm:prSet presAssocID="{AB9F5C94-A5D2-45D6-BC0B-AED27E96694C}" presName="conn2-1" presStyleLbl="parChTrans1D3" presStyleIdx="3" presStyleCnt="4"/>
      <dgm:spPr/>
    </dgm:pt>
    <dgm:pt modelId="{3E29C4FB-1EFB-48DA-A1BC-3F33AFCE76F1}" type="pres">
      <dgm:prSet presAssocID="{AB9F5C94-A5D2-45D6-BC0B-AED27E96694C}" presName="connTx" presStyleLbl="parChTrans1D3" presStyleIdx="3" presStyleCnt="4"/>
      <dgm:spPr/>
    </dgm:pt>
    <dgm:pt modelId="{30A4CECE-4F26-4DD1-A11F-73063004CE2C}" type="pres">
      <dgm:prSet presAssocID="{D0F95AC4-35A0-4C16-8CFB-2EAB58F9B1A2}" presName="root2" presStyleCnt="0"/>
      <dgm:spPr/>
    </dgm:pt>
    <dgm:pt modelId="{B1E4D902-5AF2-423F-9EC8-99A2ABA1609F}" type="pres">
      <dgm:prSet presAssocID="{D0F95AC4-35A0-4C16-8CFB-2EAB58F9B1A2}" presName="LevelTwoTextNode" presStyleLbl="node3" presStyleIdx="3" presStyleCnt="4">
        <dgm:presLayoutVars>
          <dgm:chPref val="3"/>
        </dgm:presLayoutVars>
      </dgm:prSet>
      <dgm:spPr/>
    </dgm:pt>
    <dgm:pt modelId="{34229BAB-746D-4D10-BFB1-A9C88F1CCFBD}" type="pres">
      <dgm:prSet presAssocID="{D0F95AC4-35A0-4C16-8CFB-2EAB58F9B1A2}" presName="level3hierChild" presStyleCnt="0"/>
      <dgm:spPr/>
    </dgm:pt>
  </dgm:ptLst>
  <dgm:cxnLst>
    <dgm:cxn modelId="{ADCA3C0B-33EF-46B0-A472-37A1DC64C454}" type="presOf" srcId="{AB9F5C94-A5D2-45D6-BC0B-AED27E96694C}" destId="{3E29C4FB-1EFB-48DA-A1BC-3F33AFCE76F1}" srcOrd="1" destOrd="0" presId="urn:microsoft.com/office/officeart/2005/8/layout/hierarchy2"/>
    <dgm:cxn modelId="{3A784811-AE73-43BB-9353-022BD0441ED1}" srcId="{4F5D0F6A-4D77-450B-A367-6515F5DB53FF}" destId="{84872061-2A61-453F-AD41-C1A99BD66F2A}" srcOrd="1" destOrd="0" parTransId="{10A572D8-D28F-46AD-824E-CE1933870325}" sibTransId="{AFCC86DC-CAD8-401A-A2FA-976DD7122DEE}"/>
    <dgm:cxn modelId="{ED9DD814-387E-424F-BD6C-45586E70AE45}" type="presOf" srcId="{ED514395-1B06-4338-9CB9-D2ED059A780A}" destId="{B1372CF2-D2AD-4CAD-A7BD-ADDAA30A1AA7}" srcOrd="0" destOrd="0" presId="urn:microsoft.com/office/officeart/2005/8/layout/hierarchy2"/>
    <dgm:cxn modelId="{2D167121-3C7F-4A0E-92F2-CB8EF78DEA23}" srcId="{916B8DBC-EA8A-494C-AC2B-401DE61CAF24}" destId="{7AA73450-2F5E-469F-8D68-EDE2D2CF3A3B}" srcOrd="0" destOrd="0" parTransId="{AACED744-F915-4F94-B1E2-4332EF00588F}" sibTransId="{FF5DA121-C2BE-4E59-8545-CAE3A8BF114B}"/>
    <dgm:cxn modelId="{BF556F29-DD98-454C-BF21-F3E4A6919DEE}" type="presOf" srcId="{AB9F5C94-A5D2-45D6-BC0B-AED27E96694C}" destId="{2DAAC647-A765-45A5-BA00-00E2C45E199F}" srcOrd="0" destOrd="0" presId="urn:microsoft.com/office/officeart/2005/8/layout/hierarchy2"/>
    <dgm:cxn modelId="{685A6D3E-4D30-4A89-9C15-CBEA973423AA}" type="presOf" srcId="{9AAA7D41-3F17-4913-89EE-E0DCE8D4D516}" destId="{36BFA0AD-0586-493D-BE38-E418689999DD}" srcOrd="0" destOrd="0" presId="urn:microsoft.com/office/officeart/2005/8/layout/hierarchy2"/>
    <dgm:cxn modelId="{355E0D60-A722-45FC-BBA2-375F0592BA1E}" type="presOf" srcId="{10A572D8-D28F-46AD-824E-CE1933870325}" destId="{9F0E30E9-AF81-4CBA-8A9D-CDD8303DA5A8}" srcOrd="0" destOrd="0" presId="urn:microsoft.com/office/officeart/2005/8/layout/hierarchy2"/>
    <dgm:cxn modelId="{821A3244-F596-470C-B69E-CC4686C718D0}" srcId="{4F5D0F6A-4D77-450B-A367-6515F5DB53FF}" destId="{0F8590E0-DA2B-449F-A0A2-D2A04988D917}" srcOrd="0" destOrd="0" parTransId="{AE7EBD0D-864B-4EF3-8429-CC4935B9373F}" sibTransId="{88BA81D2-E294-4FA1-8296-CC0655B595AB}"/>
    <dgm:cxn modelId="{B3A7E867-1AA2-45C6-8EF0-D2FF2CC1FB88}" type="presOf" srcId="{916B8DBC-EA8A-494C-AC2B-401DE61CAF24}" destId="{A95073FC-40A5-42A6-A389-C3CD3BB70767}" srcOrd="0" destOrd="0" presId="urn:microsoft.com/office/officeart/2005/8/layout/hierarchy2"/>
    <dgm:cxn modelId="{36D6F659-B7A8-4F89-B185-B54A63424978}" type="presOf" srcId="{AE7EBD0D-864B-4EF3-8429-CC4935B9373F}" destId="{5DE3ABED-E528-4615-A68E-B09589FC208C}" srcOrd="1" destOrd="0" presId="urn:microsoft.com/office/officeart/2005/8/layout/hierarchy2"/>
    <dgm:cxn modelId="{9E5ACD7A-7AC0-4118-9F44-9924A8C1C066}" type="presOf" srcId="{84872061-2A61-453F-AD41-C1A99BD66F2A}" destId="{C184C50D-2568-4619-908F-2985EE5F29C0}" srcOrd="0" destOrd="0" presId="urn:microsoft.com/office/officeart/2005/8/layout/hierarchy2"/>
    <dgm:cxn modelId="{3218D47E-CF1D-4184-828B-ECC85E4B8E65}" type="presOf" srcId="{ED514395-1B06-4338-9CB9-D2ED059A780A}" destId="{A0CB1900-ED8A-45B6-BF06-59B23ABA0B92}" srcOrd="1" destOrd="0" presId="urn:microsoft.com/office/officeart/2005/8/layout/hierarchy2"/>
    <dgm:cxn modelId="{8A54E695-F6D9-45F1-A4DE-674A3FEFCFA6}" type="presOf" srcId="{4F5D0F6A-4D77-450B-A367-6515F5DB53FF}" destId="{8DA8D58F-2564-465D-A664-717A7A1CF406}" srcOrd="0" destOrd="0" presId="urn:microsoft.com/office/officeart/2005/8/layout/hierarchy2"/>
    <dgm:cxn modelId="{2680709D-5C4A-4539-9A53-75656DD2E837}" type="presOf" srcId="{7AA73450-2F5E-469F-8D68-EDE2D2CF3A3B}" destId="{98AB187A-17A5-4059-807F-A47870B2A450}" srcOrd="0" destOrd="0" presId="urn:microsoft.com/office/officeart/2005/8/layout/hierarchy2"/>
    <dgm:cxn modelId="{5F1E67AE-F318-480A-81F8-AFB4B3BBBAF9}" type="presOf" srcId="{0F8590E0-DA2B-449F-A0A2-D2A04988D917}" destId="{5E76CA28-D55A-4735-88F0-B4FD2C6163BA}" srcOrd="0" destOrd="0" presId="urn:microsoft.com/office/officeart/2005/8/layout/hierarchy2"/>
    <dgm:cxn modelId="{4EBDE5B6-790C-4C78-B029-155C875CA9B1}" type="presOf" srcId="{10A572D8-D28F-46AD-824E-CE1933870325}" destId="{32C7778A-43CF-4430-9473-A992098339EB}" srcOrd="1" destOrd="0" presId="urn:microsoft.com/office/officeart/2005/8/layout/hierarchy2"/>
    <dgm:cxn modelId="{9F5743C0-1408-4AEE-9BDF-0107E11358B4}" type="presOf" srcId="{69E4BBA9-6868-45B9-947E-8ED3F8C5ADDA}" destId="{FFC82762-82C3-4194-8B92-51078AE35FF9}" srcOrd="0" destOrd="0" presId="urn:microsoft.com/office/officeart/2005/8/layout/hierarchy2"/>
    <dgm:cxn modelId="{7A2A03C1-2EF2-46D0-A90A-0907D32EDB51}" type="presOf" srcId="{D0F95AC4-35A0-4C16-8CFB-2EAB58F9B1A2}" destId="{B1E4D902-5AF2-423F-9EC8-99A2ABA1609F}" srcOrd="0" destOrd="0" presId="urn:microsoft.com/office/officeart/2005/8/layout/hierarchy2"/>
    <dgm:cxn modelId="{D6CA75C8-14E5-47D7-AF30-DA58A4480D0F}" type="presOf" srcId="{9AAA7D41-3F17-4913-89EE-E0DCE8D4D516}" destId="{69670248-1D83-47C1-A39C-F97EC12E747F}" srcOrd="1" destOrd="0" presId="urn:microsoft.com/office/officeart/2005/8/layout/hierarchy2"/>
    <dgm:cxn modelId="{C07211D0-196C-4190-ABF3-67A1076578E8}" srcId="{4F5D0F6A-4D77-450B-A367-6515F5DB53FF}" destId="{D0F95AC4-35A0-4C16-8CFB-2EAB58F9B1A2}" srcOrd="3" destOrd="0" parTransId="{AB9F5C94-A5D2-45D6-BC0B-AED27E96694C}" sibTransId="{8AA95FE6-1FE0-41FB-B0B3-64AA48A16770}"/>
    <dgm:cxn modelId="{55D63CE8-4031-485D-B61A-167CCEFA9E00}" type="presOf" srcId="{AE7EBD0D-864B-4EF3-8429-CC4935B9373F}" destId="{1B3A051A-FC6A-43BF-A615-BCCF43BCA834}" srcOrd="0" destOrd="0" presId="urn:microsoft.com/office/officeart/2005/8/layout/hierarchy2"/>
    <dgm:cxn modelId="{1F3A4FE8-C5F6-4E0D-8603-96200F4CA902}" srcId="{4F5D0F6A-4D77-450B-A367-6515F5DB53FF}" destId="{69E4BBA9-6868-45B9-947E-8ED3F8C5ADDA}" srcOrd="2" destOrd="0" parTransId="{ED514395-1B06-4338-9CB9-D2ED059A780A}" sibTransId="{DF509DB3-C099-41B8-8435-7D0BC4FD0154}"/>
    <dgm:cxn modelId="{CB2BE9FF-E578-41F8-917D-380E1962ED96}" srcId="{7AA73450-2F5E-469F-8D68-EDE2D2CF3A3B}" destId="{4F5D0F6A-4D77-450B-A367-6515F5DB53FF}" srcOrd="0" destOrd="0" parTransId="{9AAA7D41-3F17-4913-89EE-E0DCE8D4D516}" sibTransId="{926FFF34-A426-4BF2-8181-73C67B3BB468}"/>
    <dgm:cxn modelId="{6B3625DE-D436-44F6-93B8-C14BBA64EE9F}" type="presParOf" srcId="{A95073FC-40A5-42A6-A389-C3CD3BB70767}" destId="{2FA81537-E2B8-4039-8350-BFFE1C6ED6B6}" srcOrd="0" destOrd="0" presId="urn:microsoft.com/office/officeart/2005/8/layout/hierarchy2"/>
    <dgm:cxn modelId="{13EF6A49-9E71-4EF3-A8B3-E801DC240F7D}" type="presParOf" srcId="{2FA81537-E2B8-4039-8350-BFFE1C6ED6B6}" destId="{98AB187A-17A5-4059-807F-A47870B2A450}" srcOrd="0" destOrd="0" presId="urn:microsoft.com/office/officeart/2005/8/layout/hierarchy2"/>
    <dgm:cxn modelId="{307462C0-5EC7-4758-BC6E-E7255931E479}" type="presParOf" srcId="{2FA81537-E2B8-4039-8350-BFFE1C6ED6B6}" destId="{2244096D-C656-4BBC-BAF7-B69413E7D2CB}" srcOrd="1" destOrd="0" presId="urn:microsoft.com/office/officeart/2005/8/layout/hierarchy2"/>
    <dgm:cxn modelId="{70995E8B-CAC4-4FA3-A93B-609B37B03562}" type="presParOf" srcId="{2244096D-C656-4BBC-BAF7-B69413E7D2CB}" destId="{36BFA0AD-0586-493D-BE38-E418689999DD}" srcOrd="0" destOrd="0" presId="urn:microsoft.com/office/officeart/2005/8/layout/hierarchy2"/>
    <dgm:cxn modelId="{47819EA4-5D02-4FAF-9B53-4FA4A1C0C8BA}" type="presParOf" srcId="{36BFA0AD-0586-493D-BE38-E418689999DD}" destId="{69670248-1D83-47C1-A39C-F97EC12E747F}" srcOrd="0" destOrd="0" presId="urn:microsoft.com/office/officeart/2005/8/layout/hierarchy2"/>
    <dgm:cxn modelId="{4D9632E2-BB2D-43B5-AEBA-E6DFF6ECE153}" type="presParOf" srcId="{2244096D-C656-4BBC-BAF7-B69413E7D2CB}" destId="{FCAA2B0B-744C-47FB-B966-9FE6BF317D2E}" srcOrd="1" destOrd="0" presId="urn:microsoft.com/office/officeart/2005/8/layout/hierarchy2"/>
    <dgm:cxn modelId="{7E7EFE03-C2CF-4408-8E98-061D485459BC}" type="presParOf" srcId="{FCAA2B0B-744C-47FB-B966-9FE6BF317D2E}" destId="{8DA8D58F-2564-465D-A664-717A7A1CF406}" srcOrd="0" destOrd="0" presId="urn:microsoft.com/office/officeart/2005/8/layout/hierarchy2"/>
    <dgm:cxn modelId="{86C1D10A-494E-4322-9329-D3E0B400DE74}" type="presParOf" srcId="{FCAA2B0B-744C-47FB-B966-9FE6BF317D2E}" destId="{0CB8686E-847F-4A32-B00F-4E17D19E925A}" srcOrd="1" destOrd="0" presId="urn:microsoft.com/office/officeart/2005/8/layout/hierarchy2"/>
    <dgm:cxn modelId="{903FDCE2-2FCB-403F-8584-3BA6522DB4EE}" type="presParOf" srcId="{0CB8686E-847F-4A32-B00F-4E17D19E925A}" destId="{1B3A051A-FC6A-43BF-A615-BCCF43BCA834}" srcOrd="0" destOrd="0" presId="urn:microsoft.com/office/officeart/2005/8/layout/hierarchy2"/>
    <dgm:cxn modelId="{FE66577D-D4DA-4856-A427-B4D383757639}" type="presParOf" srcId="{1B3A051A-FC6A-43BF-A615-BCCF43BCA834}" destId="{5DE3ABED-E528-4615-A68E-B09589FC208C}" srcOrd="0" destOrd="0" presId="urn:microsoft.com/office/officeart/2005/8/layout/hierarchy2"/>
    <dgm:cxn modelId="{D15DE832-56E5-45B1-8A8C-5A3A3720058C}" type="presParOf" srcId="{0CB8686E-847F-4A32-B00F-4E17D19E925A}" destId="{1A6FD6AD-3A16-476B-9297-36FE9A0B29CF}" srcOrd="1" destOrd="0" presId="urn:microsoft.com/office/officeart/2005/8/layout/hierarchy2"/>
    <dgm:cxn modelId="{8C2D770A-A32F-4DE9-B99C-997773A66074}" type="presParOf" srcId="{1A6FD6AD-3A16-476B-9297-36FE9A0B29CF}" destId="{5E76CA28-D55A-4735-88F0-B4FD2C6163BA}" srcOrd="0" destOrd="0" presId="urn:microsoft.com/office/officeart/2005/8/layout/hierarchy2"/>
    <dgm:cxn modelId="{66B1C0B4-3705-4297-A2F1-1F9DC4BB60CD}" type="presParOf" srcId="{1A6FD6AD-3A16-476B-9297-36FE9A0B29CF}" destId="{644F475A-C60C-4B27-AF33-3EF612955A1F}" srcOrd="1" destOrd="0" presId="urn:microsoft.com/office/officeart/2005/8/layout/hierarchy2"/>
    <dgm:cxn modelId="{E3F6EEF4-A507-4A5E-9DEB-D0EE959BDD86}" type="presParOf" srcId="{0CB8686E-847F-4A32-B00F-4E17D19E925A}" destId="{9F0E30E9-AF81-4CBA-8A9D-CDD8303DA5A8}" srcOrd="2" destOrd="0" presId="urn:microsoft.com/office/officeart/2005/8/layout/hierarchy2"/>
    <dgm:cxn modelId="{5A58A854-D3A8-4879-A44E-F86481CD8E9F}" type="presParOf" srcId="{9F0E30E9-AF81-4CBA-8A9D-CDD8303DA5A8}" destId="{32C7778A-43CF-4430-9473-A992098339EB}" srcOrd="0" destOrd="0" presId="urn:microsoft.com/office/officeart/2005/8/layout/hierarchy2"/>
    <dgm:cxn modelId="{775069FF-1453-4354-9766-A2A419C00E6A}" type="presParOf" srcId="{0CB8686E-847F-4A32-B00F-4E17D19E925A}" destId="{28BC429B-07EA-45D3-92BD-49F199F88DC8}" srcOrd="3" destOrd="0" presId="urn:microsoft.com/office/officeart/2005/8/layout/hierarchy2"/>
    <dgm:cxn modelId="{03AA2E95-313B-4A5C-9779-A128EF4839C5}" type="presParOf" srcId="{28BC429B-07EA-45D3-92BD-49F199F88DC8}" destId="{C184C50D-2568-4619-908F-2985EE5F29C0}" srcOrd="0" destOrd="0" presId="urn:microsoft.com/office/officeart/2005/8/layout/hierarchy2"/>
    <dgm:cxn modelId="{499F5A1F-C8AF-4F8C-80F8-C8C2F509CDBD}" type="presParOf" srcId="{28BC429B-07EA-45D3-92BD-49F199F88DC8}" destId="{0F0064FC-EB92-48C2-AF5C-AE60684B56B3}" srcOrd="1" destOrd="0" presId="urn:microsoft.com/office/officeart/2005/8/layout/hierarchy2"/>
    <dgm:cxn modelId="{0E2C4F23-3E90-4618-BA81-49591C205B49}" type="presParOf" srcId="{0CB8686E-847F-4A32-B00F-4E17D19E925A}" destId="{B1372CF2-D2AD-4CAD-A7BD-ADDAA30A1AA7}" srcOrd="4" destOrd="0" presId="urn:microsoft.com/office/officeart/2005/8/layout/hierarchy2"/>
    <dgm:cxn modelId="{82FF6038-C663-464E-A788-F8FC223EAEA0}" type="presParOf" srcId="{B1372CF2-D2AD-4CAD-A7BD-ADDAA30A1AA7}" destId="{A0CB1900-ED8A-45B6-BF06-59B23ABA0B92}" srcOrd="0" destOrd="0" presId="urn:microsoft.com/office/officeart/2005/8/layout/hierarchy2"/>
    <dgm:cxn modelId="{A5D7A8D4-738C-424E-9A49-873561732B83}" type="presParOf" srcId="{0CB8686E-847F-4A32-B00F-4E17D19E925A}" destId="{E1546974-F638-4A50-8570-91DE35CD841B}" srcOrd="5" destOrd="0" presId="urn:microsoft.com/office/officeart/2005/8/layout/hierarchy2"/>
    <dgm:cxn modelId="{AB29A068-4137-49BB-B141-FD6A039ACEAF}" type="presParOf" srcId="{E1546974-F638-4A50-8570-91DE35CD841B}" destId="{FFC82762-82C3-4194-8B92-51078AE35FF9}" srcOrd="0" destOrd="0" presId="urn:microsoft.com/office/officeart/2005/8/layout/hierarchy2"/>
    <dgm:cxn modelId="{CE3C4220-EB96-4B7D-9469-C4E01040FC1A}" type="presParOf" srcId="{E1546974-F638-4A50-8570-91DE35CD841B}" destId="{E4E781B5-FF33-4254-BCC7-FE805C598B2B}" srcOrd="1" destOrd="0" presId="urn:microsoft.com/office/officeart/2005/8/layout/hierarchy2"/>
    <dgm:cxn modelId="{FDA1E42B-F2A2-405D-9282-4678504D6F35}" type="presParOf" srcId="{0CB8686E-847F-4A32-B00F-4E17D19E925A}" destId="{2DAAC647-A765-45A5-BA00-00E2C45E199F}" srcOrd="6" destOrd="0" presId="urn:microsoft.com/office/officeart/2005/8/layout/hierarchy2"/>
    <dgm:cxn modelId="{CCAA3940-A99E-47F0-8036-D0207FD5263A}" type="presParOf" srcId="{2DAAC647-A765-45A5-BA00-00E2C45E199F}" destId="{3E29C4FB-1EFB-48DA-A1BC-3F33AFCE76F1}" srcOrd="0" destOrd="0" presId="urn:microsoft.com/office/officeart/2005/8/layout/hierarchy2"/>
    <dgm:cxn modelId="{EE92E8FD-DD72-4158-A783-E96F18E44292}" type="presParOf" srcId="{0CB8686E-847F-4A32-B00F-4E17D19E925A}" destId="{30A4CECE-4F26-4DD1-A11F-73063004CE2C}" srcOrd="7" destOrd="0" presId="urn:microsoft.com/office/officeart/2005/8/layout/hierarchy2"/>
    <dgm:cxn modelId="{CE5BB37D-B59B-4714-9409-22F3FFDFE7C0}" type="presParOf" srcId="{30A4CECE-4F26-4DD1-A11F-73063004CE2C}" destId="{B1E4D902-5AF2-423F-9EC8-99A2ABA1609F}" srcOrd="0" destOrd="0" presId="urn:microsoft.com/office/officeart/2005/8/layout/hierarchy2"/>
    <dgm:cxn modelId="{62696EB5-2A37-47DC-BC38-E0D38422A8A5}" type="presParOf" srcId="{30A4CECE-4F26-4DD1-A11F-73063004CE2C}" destId="{34229BAB-746D-4D10-BFB1-A9C88F1CCFB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FC21B-ABA6-4206-A9BC-CACB59AD740B}">
      <dsp:nvSpPr>
        <dsp:cNvPr id="0" name=""/>
        <dsp:cNvSpPr/>
      </dsp:nvSpPr>
      <dsp:spPr>
        <a:xfrm>
          <a:off x="0" y="4091"/>
          <a:ext cx="4683949" cy="121347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57133-F52F-40EC-A43F-7BB357D84A34}">
      <dsp:nvSpPr>
        <dsp:cNvPr id="0" name=""/>
        <dsp:cNvSpPr/>
      </dsp:nvSpPr>
      <dsp:spPr>
        <a:xfrm>
          <a:off x="327546" y="317868"/>
          <a:ext cx="668062" cy="6674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44740-B736-4CD2-8D9F-EBCFE0DE368B}">
      <dsp:nvSpPr>
        <dsp:cNvPr id="0" name=""/>
        <dsp:cNvSpPr/>
      </dsp:nvSpPr>
      <dsp:spPr>
        <a:xfrm>
          <a:off x="1402213" y="4091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has shown that the quicker individuals with psychosis get into treatment, the better their long-term outcomes. Early treatment is life changing.</a:t>
          </a:r>
        </a:p>
      </dsp:txBody>
      <dsp:txXfrm>
        <a:off x="1402213" y="4091"/>
        <a:ext cx="3170219" cy="1214659"/>
      </dsp:txXfrm>
    </dsp:sp>
    <dsp:sp modelId="{41E56093-110C-4F06-941E-4B80D4FBAEA8}">
      <dsp:nvSpPr>
        <dsp:cNvPr id="0" name=""/>
        <dsp:cNvSpPr/>
      </dsp:nvSpPr>
      <dsp:spPr>
        <a:xfrm>
          <a:off x="0" y="1488675"/>
          <a:ext cx="4683949" cy="12134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90816-7E9E-419E-8051-F6569AE53714}">
      <dsp:nvSpPr>
        <dsp:cNvPr id="0" name=""/>
        <dsp:cNvSpPr/>
      </dsp:nvSpPr>
      <dsp:spPr>
        <a:xfrm>
          <a:off x="367075" y="1761706"/>
          <a:ext cx="668062" cy="6674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9F543-6E07-4F40-A4B7-92569E6AF6A8}">
      <dsp:nvSpPr>
        <dsp:cNvPr id="0" name=""/>
        <dsp:cNvSpPr/>
      </dsp:nvSpPr>
      <dsp:spPr>
        <a:xfrm>
          <a:off x="1402213" y="1488675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Clinicians often don’t know how best to respond when working with an individual with symptoms of psychosis. </a:t>
          </a:r>
        </a:p>
      </dsp:txBody>
      <dsp:txXfrm>
        <a:off x="1402213" y="1488675"/>
        <a:ext cx="3170219" cy="1214659"/>
      </dsp:txXfrm>
    </dsp:sp>
    <dsp:sp modelId="{CE709DC6-838D-4589-976F-328835E23323}">
      <dsp:nvSpPr>
        <dsp:cNvPr id="0" name=""/>
        <dsp:cNvSpPr/>
      </dsp:nvSpPr>
      <dsp:spPr>
        <a:xfrm>
          <a:off x="0" y="2973258"/>
          <a:ext cx="4683949" cy="12134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C501E-062E-4559-9BCD-894E3035A57E}">
      <dsp:nvSpPr>
        <dsp:cNvPr id="0" name=""/>
        <dsp:cNvSpPr/>
      </dsp:nvSpPr>
      <dsp:spPr>
        <a:xfrm>
          <a:off x="367434" y="3246290"/>
          <a:ext cx="668062" cy="6674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67B4C-9706-4DFB-AB99-E7E24DB3F341}">
      <dsp:nvSpPr>
        <dsp:cNvPr id="0" name=""/>
        <dsp:cNvSpPr/>
      </dsp:nvSpPr>
      <dsp:spPr>
        <a:xfrm>
          <a:off x="1402931" y="2973258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Massachusetts has an extensive network of specialized programs for youth and young adults with psychosis, but it can be difficult for families and clinicians to navigate this system.</a:t>
          </a:r>
        </a:p>
      </dsp:txBody>
      <dsp:txXfrm>
        <a:off x="1402931" y="2973258"/>
        <a:ext cx="3170219" cy="1214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FC21B-ABA6-4206-A9BC-CACB59AD740B}">
      <dsp:nvSpPr>
        <dsp:cNvPr id="0" name=""/>
        <dsp:cNvSpPr/>
      </dsp:nvSpPr>
      <dsp:spPr>
        <a:xfrm>
          <a:off x="0" y="4091"/>
          <a:ext cx="4683949" cy="12134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57133-F52F-40EC-A43F-7BB357D84A34}">
      <dsp:nvSpPr>
        <dsp:cNvPr id="0" name=""/>
        <dsp:cNvSpPr/>
      </dsp:nvSpPr>
      <dsp:spPr>
        <a:xfrm>
          <a:off x="327546" y="317868"/>
          <a:ext cx="668062" cy="6674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44740-B736-4CD2-8D9F-EBCFE0DE368B}">
      <dsp:nvSpPr>
        <dsp:cNvPr id="0" name=""/>
        <dsp:cNvSpPr/>
      </dsp:nvSpPr>
      <dsp:spPr>
        <a:xfrm>
          <a:off x="1402213" y="4091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has shown that the quicker individuals with psychosis get into treatment, the better their long-term outcomes. Early treatment is life changing.</a:t>
          </a:r>
        </a:p>
      </dsp:txBody>
      <dsp:txXfrm>
        <a:off x="1402213" y="4091"/>
        <a:ext cx="3170219" cy="1214659"/>
      </dsp:txXfrm>
    </dsp:sp>
    <dsp:sp modelId="{41E56093-110C-4F06-941E-4B80D4FBAEA8}">
      <dsp:nvSpPr>
        <dsp:cNvPr id="0" name=""/>
        <dsp:cNvSpPr/>
      </dsp:nvSpPr>
      <dsp:spPr>
        <a:xfrm>
          <a:off x="0" y="1488675"/>
          <a:ext cx="4683949" cy="121347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90816-7E9E-419E-8051-F6569AE53714}">
      <dsp:nvSpPr>
        <dsp:cNvPr id="0" name=""/>
        <dsp:cNvSpPr/>
      </dsp:nvSpPr>
      <dsp:spPr>
        <a:xfrm>
          <a:off x="367075" y="1761706"/>
          <a:ext cx="668062" cy="6674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9F543-6E07-4F40-A4B7-92569E6AF6A8}">
      <dsp:nvSpPr>
        <dsp:cNvPr id="0" name=""/>
        <dsp:cNvSpPr/>
      </dsp:nvSpPr>
      <dsp:spPr>
        <a:xfrm>
          <a:off x="1402213" y="1488675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Clinicians often don’t know how best to respond when working with an individual with symptoms of psychosis. </a:t>
          </a:r>
        </a:p>
      </dsp:txBody>
      <dsp:txXfrm>
        <a:off x="1402213" y="1488675"/>
        <a:ext cx="3170219" cy="1214659"/>
      </dsp:txXfrm>
    </dsp:sp>
    <dsp:sp modelId="{CE709DC6-838D-4589-976F-328835E23323}">
      <dsp:nvSpPr>
        <dsp:cNvPr id="0" name=""/>
        <dsp:cNvSpPr/>
      </dsp:nvSpPr>
      <dsp:spPr>
        <a:xfrm>
          <a:off x="0" y="2973258"/>
          <a:ext cx="4683949" cy="12134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C501E-062E-4559-9BCD-894E3035A57E}">
      <dsp:nvSpPr>
        <dsp:cNvPr id="0" name=""/>
        <dsp:cNvSpPr/>
      </dsp:nvSpPr>
      <dsp:spPr>
        <a:xfrm>
          <a:off x="367434" y="3246290"/>
          <a:ext cx="668062" cy="6674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67B4C-9706-4DFB-AB99-E7E24DB3F341}">
      <dsp:nvSpPr>
        <dsp:cNvPr id="0" name=""/>
        <dsp:cNvSpPr/>
      </dsp:nvSpPr>
      <dsp:spPr>
        <a:xfrm>
          <a:off x="1402931" y="2973258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Massachusetts has an extensive network of specialized programs for youth and young adults with psychosis, but it can be difficult for families and clinicians to navigate this system.</a:t>
          </a:r>
        </a:p>
      </dsp:txBody>
      <dsp:txXfrm>
        <a:off x="1402931" y="2973258"/>
        <a:ext cx="3170219" cy="1214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64A6E-83B6-4240-AE07-94D7F6BE5E4B}">
      <dsp:nvSpPr>
        <dsp:cNvPr id="0" name=""/>
        <dsp:cNvSpPr/>
      </dsp:nvSpPr>
      <dsp:spPr>
        <a:xfrm>
          <a:off x="791799" y="2052"/>
          <a:ext cx="2103241" cy="1051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Psychosis</a:t>
          </a:r>
        </a:p>
      </dsp:txBody>
      <dsp:txXfrm>
        <a:off x="822600" y="32853"/>
        <a:ext cx="2041639" cy="990018"/>
      </dsp:txXfrm>
    </dsp:sp>
    <dsp:sp modelId="{44600859-8B2E-47F3-AE49-96DCC116BC67}">
      <dsp:nvSpPr>
        <dsp:cNvPr id="0" name=""/>
        <dsp:cNvSpPr/>
      </dsp:nvSpPr>
      <dsp:spPr>
        <a:xfrm>
          <a:off x="1002123" y="1053672"/>
          <a:ext cx="210324" cy="788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8715"/>
              </a:lnTo>
              <a:lnTo>
                <a:pt x="210324" y="788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2C057-B960-43FF-9626-D4009082480A}">
      <dsp:nvSpPr>
        <dsp:cNvPr id="0" name=""/>
        <dsp:cNvSpPr/>
      </dsp:nvSpPr>
      <dsp:spPr>
        <a:xfrm>
          <a:off x="1212447" y="1316578"/>
          <a:ext cx="1682593" cy="1051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 significant disruption in functioning</a:t>
          </a:r>
        </a:p>
      </dsp:txBody>
      <dsp:txXfrm>
        <a:off x="1243248" y="1347379"/>
        <a:ext cx="1620991" cy="990018"/>
      </dsp:txXfrm>
    </dsp:sp>
    <dsp:sp modelId="{1BD27C1B-FCB5-44A8-A61B-E20A9FD4180F}">
      <dsp:nvSpPr>
        <dsp:cNvPr id="0" name=""/>
        <dsp:cNvSpPr/>
      </dsp:nvSpPr>
      <dsp:spPr>
        <a:xfrm>
          <a:off x="1002123" y="1053672"/>
          <a:ext cx="210324" cy="2103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241"/>
              </a:lnTo>
              <a:lnTo>
                <a:pt x="210324" y="21032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3D2D8-04DD-4C6A-9D11-1C9E5E70F701}">
      <dsp:nvSpPr>
        <dsp:cNvPr id="0" name=""/>
        <dsp:cNvSpPr/>
      </dsp:nvSpPr>
      <dsp:spPr>
        <a:xfrm>
          <a:off x="1212447" y="2631104"/>
          <a:ext cx="1682593" cy="1051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Sometimes associated with hospitalization</a:t>
          </a:r>
        </a:p>
      </dsp:txBody>
      <dsp:txXfrm>
        <a:off x="1243248" y="2661905"/>
        <a:ext cx="1620991" cy="990018"/>
      </dsp:txXfrm>
    </dsp:sp>
    <dsp:sp modelId="{D21CB34E-1D6A-400B-B930-B3D7596DBC7D}">
      <dsp:nvSpPr>
        <dsp:cNvPr id="0" name=""/>
        <dsp:cNvSpPr/>
      </dsp:nvSpPr>
      <dsp:spPr>
        <a:xfrm>
          <a:off x="3420851" y="2052"/>
          <a:ext cx="2103241" cy="1051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Clinical High Risk (CHR-p)</a:t>
          </a:r>
        </a:p>
      </dsp:txBody>
      <dsp:txXfrm>
        <a:off x="3451652" y="32853"/>
        <a:ext cx="2041639" cy="990018"/>
      </dsp:txXfrm>
    </dsp:sp>
    <dsp:sp modelId="{6673FA6C-35E1-4398-9410-EE5EAAB38430}">
      <dsp:nvSpPr>
        <dsp:cNvPr id="0" name=""/>
        <dsp:cNvSpPr/>
      </dsp:nvSpPr>
      <dsp:spPr>
        <a:xfrm>
          <a:off x="3631175" y="1053672"/>
          <a:ext cx="210324" cy="788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8715"/>
              </a:lnTo>
              <a:lnTo>
                <a:pt x="210324" y="788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049B8-0AD5-4F37-B46A-CE20DE1FE09A}">
      <dsp:nvSpPr>
        <dsp:cNvPr id="0" name=""/>
        <dsp:cNvSpPr/>
      </dsp:nvSpPr>
      <dsp:spPr>
        <a:xfrm>
          <a:off x="3841500" y="1316578"/>
          <a:ext cx="1682593" cy="1051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 constellation of symptoms involving changes in mood, thinking, and perceptions </a:t>
          </a:r>
        </a:p>
      </dsp:txBody>
      <dsp:txXfrm>
        <a:off x="3872301" y="1347379"/>
        <a:ext cx="1620991" cy="990018"/>
      </dsp:txXfrm>
    </dsp:sp>
    <dsp:sp modelId="{FC6F116E-9187-4115-8911-C9EF62E4547B}">
      <dsp:nvSpPr>
        <dsp:cNvPr id="0" name=""/>
        <dsp:cNvSpPr/>
      </dsp:nvSpPr>
      <dsp:spPr>
        <a:xfrm>
          <a:off x="3631175" y="1053672"/>
          <a:ext cx="210324" cy="2103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241"/>
              </a:lnTo>
              <a:lnTo>
                <a:pt x="210324" y="21032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EC505-1437-4E48-9AAA-2D3A3735923B}">
      <dsp:nvSpPr>
        <dsp:cNvPr id="0" name=""/>
        <dsp:cNvSpPr/>
      </dsp:nvSpPr>
      <dsp:spPr>
        <a:xfrm>
          <a:off x="3841500" y="2631104"/>
          <a:ext cx="1682593" cy="1051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Genetic risk / family history also a factor</a:t>
          </a:r>
        </a:p>
      </dsp:txBody>
      <dsp:txXfrm>
        <a:off x="3872301" y="2661905"/>
        <a:ext cx="1620991" cy="990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E7952-1598-446E-A357-1535B9455816}">
      <dsp:nvSpPr>
        <dsp:cNvPr id="0" name=""/>
        <dsp:cNvSpPr/>
      </dsp:nvSpPr>
      <dsp:spPr>
        <a:xfrm>
          <a:off x="0" y="642623"/>
          <a:ext cx="5175384" cy="28781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Drop in grades/work performance</a:t>
          </a:r>
        </a:p>
      </dsp:txBody>
      <dsp:txXfrm>
        <a:off x="14050" y="656673"/>
        <a:ext cx="5147284" cy="259719"/>
      </dsp:txXfrm>
    </dsp:sp>
    <dsp:sp modelId="{2CFA044D-0840-4576-A84C-7C31580052FE}">
      <dsp:nvSpPr>
        <dsp:cNvPr id="0" name=""/>
        <dsp:cNvSpPr/>
      </dsp:nvSpPr>
      <dsp:spPr>
        <a:xfrm>
          <a:off x="0" y="965003"/>
          <a:ext cx="5175384" cy="28781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Trouble concentrating</a:t>
          </a:r>
        </a:p>
      </dsp:txBody>
      <dsp:txXfrm>
        <a:off x="14050" y="979053"/>
        <a:ext cx="5147284" cy="259719"/>
      </dsp:txXfrm>
    </dsp:sp>
    <dsp:sp modelId="{C8AD09E4-2AB7-4ED5-AA7E-1B90BDD7C016}">
      <dsp:nvSpPr>
        <dsp:cNvPr id="0" name=""/>
        <dsp:cNvSpPr/>
      </dsp:nvSpPr>
      <dsp:spPr>
        <a:xfrm>
          <a:off x="0" y="1287383"/>
          <a:ext cx="5175384" cy="28781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Decline in self-care</a:t>
          </a:r>
        </a:p>
      </dsp:txBody>
      <dsp:txXfrm>
        <a:off x="14050" y="1301433"/>
        <a:ext cx="5147284" cy="259719"/>
      </dsp:txXfrm>
    </dsp:sp>
    <dsp:sp modelId="{BF8BB3E3-07CA-4C31-B2E5-07ACE5D25141}">
      <dsp:nvSpPr>
        <dsp:cNvPr id="0" name=""/>
        <dsp:cNvSpPr/>
      </dsp:nvSpPr>
      <dsp:spPr>
        <a:xfrm>
          <a:off x="0" y="1609763"/>
          <a:ext cx="5175384" cy="28781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Social withdrawal</a:t>
          </a:r>
        </a:p>
      </dsp:txBody>
      <dsp:txXfrm>
        <a:off x="14050" y="1623813"/>
        <a:ext cx="5147284" cy="259719"/>
      </dsp:txXfrm>
    </dsp:sp>
    <dsp:sp modelId="{D21738EB-700F-4AF0-B633-494814B70A51}">
      <dsp:nvSpPr>
        <dsp:cNvPr id="0" name=""/>
        <dsp:cNvSpPr/>
      </dsp:nvSpPr>
      <dsp:spPr>
        <a:xfrm>
          <a:off x="0" y="1932143"/>
          <a:ext cx="5175384" cy="28781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Unusual or intense ideas</a:t>
          </a:r>
        </a:p>
      </dsp:txBody>
      <dsp:txXfrm>
        <a:off x="14050" y="1946193"/>
        <a:ext cx="5147284" cy="259719"/>
      </dsp:txXfrm>
    </dsp:sp>
    <dsp:sp modelId="{658749DE-CA6D-40A3-9CA2-AFF19B29690C}">
      <dsp:nvSpPr>
        <dsp:cNvPr id="0" name=""/>
        <dsp:cNvSpPr/>
      </dsp:nvSpPr>
      <dsp:spPr>
        <a:xfrm>
          <a:off x="0" y="2254523"/>
          <a:ext cx="5175384" cy="28781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Suspiciousness</a:t>
          </a:r>
        </a:p>
      </dsp:txBody>
      <dsp:txXfrm>
        <a:off x="14050" y="2268573"/>
        <a:ext cx="5147284" cy="259719"/>
      </dsp:txXfrm>
    </dsp:sp>
    <dsp:sp modelId="{7B4D6B0C-8785-4F57-B725-45174F4BACC5}">
      <dsp:nvSpPr>
        <dsp:cNvPr id="0" name=""/>
        <dsp:cNvSpPr/>
      </dsp:nvSpPr>
      <dsp:spPr>
        <a:xfrm>
          <a:off x="0" y="2576903"/>
          <a:ext cx="5175384" cy="28781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Sensitivity to sights/sounds</a:t>
          </a:r>
        </a:p>
      </dsp:txBody>
      <dsp:txXfrm>
        <a:off x="14050" y="2590953"/>
        <a:ext cx="5147284" cy="259719"/>
      </dsp:txXfrm>
    </dsp:sp>
    <dsp:sp modelId="{00862563-AD6F-4765-8049-6D0CD02C4DAD}">
      <dsp:nvSpPr>
        <dsp:cNvPr id="0" name=""/>
        <dsp:cNvSpPr/>
      </dsp:nvSpPr>
      <dsp:spPr>
        <a:xfrm>
          <a:off x="0" y="2899283"/>
          <a:ext cx="5175384" cy="28781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Feeling like your mind is “playing tricks on you”</a:t>
          </a:r>
        </a:p>
      </dsp:txBody>
      <dsp:txXfrm>
        <a:off x="14050" y="2913333"/>
        <a:ext cx="5147284" cy="259719"/>
      </dsp:txXfrm>
    </dsp:sp>
    <dsp:sp modelId="{F2FDB2BA-DE0D-489D-B209-ACC426F326B2}">
      <dsp:nvSpPr>
        <dsp:cNvPr id="0" name=""/>
        <dsp:cNvSpPr/>
      </dsp:nvSpPr>
      <dsp:spPr>
        <a:xfrm>
          <a:off x="0" y="3221662"/>
          <a:ext cx="5175384" cy="28781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A close relative with serious mental illness (especially psychosis)</a:t>
          </a:r>
        </a:p>
      </dsp:txBody>
      <dsp:txXfrm>
        <a:off x="14050" y="3235712"/>
        <a:ext cx="5147284" cy="259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DFA83-23BE-4D1D-9128-F979A4390AD1}">
      <dsp:nvSpPr>
        <dsp:cNvPr id="0" name=""/>
        <dsp:cNvSpPr/>
      </dsp:nvSpPr>
      <dsp:spPr>
        <a:xfrm rot="5400000">
          <a:off x="4797514" y="-1985149"/>
          <a:ext cx="694624" cy="48421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 dirty="0">
              <a:latin typeface="Verdana" panose="020B0604030504040204" pitchFamily="34" charset="0"/>
              <a:ea typeface="Verdana" panose="020B0604030504040204" pitchFamily="34" charset="0"/>
            </a:rPr>
            <a:t> Unusual perceptual experiences (psychotic-like experiences) are common and part of many different clinical issues and presentations (e.g., psychotic disorders, trauma, substance use).</a:t>
          </a:r>
        </a:p>
      </dsp:txBody>
      <dsp:txXfrm rot="-5400000">
        <a:off x="2723732" y="122542"/>
        <a:ext cx="4808280" cy="626806"/>
      </dsp:txXfrm>
    </dsp:sp>
    <dsp:sp modelId="{0C7F57ED-0E0E-484E-8999-866B9AE46CF3}">
      <dsp:nvSpPr>
        <dsp:cNvPr id="0" name=""/>
        <dsp:cNvSpPr/>
      </dsp:nvSpPr>
      <dsp:spPr>
        <a:xfrm>
          <a:off x="0" y="1805"/>
          <a:ext cx="2723731" cy="868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Normalize</a:t>
          </a:r>
        </a:p>
      </dsp:txBody>
      <dsp:txXfrm>
        <a:off x="42386" y="44191"/>
        <a:ext cx="2638959" cy="783508"/>
      </dsp:txXfrm>
    </dsp:sp>
    <dsp:sp modelId="{6B32B04D-AC49-4B6F-BEDC-52A37B4FEE72}">
      <dsp:nvSpPr>
        <dsp:cNvPr id="0" name=""/>
        <dsp:cNvSpPr/>
      </dsp:nvSpPr>
      <dsp:spPr>
        <a:xfrm rot="5400000">
          <a:off x="4797514" y="-1073455"/>
          <a:ext cx="694624" cy="48421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 dirty="0">
              <a:latin typeface="Verdana" panose="020B0604030504040204" pitchFamily="34" charset="0"/>
              <a:ea typeface="Verdana" panose="020B0604030504040204" pitchFamily="34" charset="0"/>
            </a:rPr>
            <a:t>Early intervention and engagement in treatment lead to significantly improved long-term outcomes for people with persistent psychotic experiences. Approaches that include choice, collaboration, empowerment, and (when appropriate) engagement of family tend to work best.</a:t>
          </a:r>
        </a:p>
      </dsp:txBody>
      <dsp:txXfrm rot="-5400000">
        <a:off x="2723732" y="1034236"/>
        <a:ext cx="4808280" cy="626806"/>
      </dsp:txXfrm>
    </dsp:sp>
    <dsp:sp modelId="{093F9336-46CB-4861-B4A9-FC5C769C4B87}">
      <dsp:nvSpPr>
        <dsp:cNvPr id="0" name=""/>
        <dsp:cNvSpPr/>
      </dsp:nvSpPr>
      <dsp:spPr>
        <a:xfrm>
          <a:off x="0" y="913499"/>
          <a:ext cx="2723731" cy="868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Engagement</a:t>
          </a:r>
        </a:p>
      </dsp:txBody>
      <dsp:txXfrm>
        <a:off x="42386" y="955885"/>
        <a:ext cx="2638959" cy="783508"/>
      </dsp:txXfrm>
    </dsp:sp>
    <dsp:sp modelId="{66C7C548-229D-4C97-9FD8-0822788EB834}">
      <dsp:nvSpPr>
        <dsp:cNvPr id="0" name=""/>
        <dsp:cNvSpPr/>
      </dsp:nvSpPr>
      <dsp:spPr>
        <a:xfrm rot="5400000">
          <a:off x="4797514" y="-161761"/>
          <a:ext cx="694624" cy="48421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 dirty="0">
              <a:latin typeface="Verdana" panose="020B0604030504040204" pitchFamily="34" charset="0"/>
              <a:ea typeface="Verdana" panose="020B0604030504040204" pitchFamily="34" charset="0"/>
            </a:rPr>
            <a:t>Because people are often reluctant to reveal these experiences, inquire and respond with an “open door” – being curious, thoughtful, and empathic, without needing to be the voice of reality or assuming there are safety concerns.</a:t>
          </a:r>
        </a:p>
      </dsp:txBody>
      <dsp:txXfrm rot="-5400000">
        <a:off x="2723732" y="1945930"/>
        <a:ext cx="4808280" cy="626806"/>
      </dsp:txXfrm>
    </dsp:sp>
    <dsp:sp modelId="{F39D240C-1DCF-418F-ADFC-0A4229C37450}">
      <dsp:nvSpPr>
        <dsp:cNvPr id="0" name=""/>
        <dsp:cNvSpPr/>
      </dsp:nvSpPr>
      <dsp:spPr>
        <a:xfrm>
          <a:off x="0" y="1825193"/>
          <a:ext cx="2723731" cy="868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Open Door</a:t>
          </a:r>
        </a:p>
      </dsp:txBody>
      <dsp:txXfrm>
        <a:off x="42386" y="1867579"/>
        <a:ext cx="2638959" cy="783508"/>
      </dsp:txXfrm>
    </dsp:sp>
    <dsp:sp modelId="{5FB83A07-5391-40C1-9EFD-493ABA415D8D}">
      <dsp:nvSpPr>
        <dsp:cNvPr id="0" name=""/>
        <dsp:cNvSpPr/>
      </dsp:nvSpPr>
      <dsp:spPr>
        <a:xfrm rot="5400000">
          <a:off x="4797514" y="749932"/>
          <a:ext cx="694624" cy="48421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 dirty="0">
              <a:latin typeface="Verdana" panose="020B0604030504040204" pitchFamily="34" charset="0"/>
              <a:ea typeface="Verdana" panose="020B0604030504040204" pitchFamily="34" charset="0"/>
            </a:rPr>
            <a:t>Because these experiences can be a part of many different clinical issues, a careful differential diagnosis is often the best approach; this may require some tolerance of uncertainty.</a:t>
          </a:r>
        </a:p>
      </dsp:txBody>
      <dsp:txXfrm rot="-5400000">
        <a:off x="2723732" y="2857624"/>
        <a:ext cx="4808280" cy="626806"/>
      </dsp:txXfrm>
    </dsp:sp>
    <dsp:sp modelId="{F24BDE38-66DB-4250-BF02-4E69133E2166}">
      <dsp:nvSpPr>
        <dsp:cNvPr id="0" name=""/>
        <dsp:cNvSpPr/>
      </dsp:nvSpPr>
      <dsp:spPr>
        <a:xfrm>
          <a:off x="0" y="2736887"/>
          <a:ext cx="2723731" cy="868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Open Mind</a:t>
          </a:r>
        </a:p>
      </dsp:txBody>
      <dsp:txXfrm>
        <a:off x="42386" y="2779273"/>
        <a:ext cx="2638959" cy="7835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FC21B-ABA6-4206-A9BC-CACB59AD740B}">
      <dsp:nvSpPr>
        <dsp:cNvPr id="0" name=""/>
        <dsp:cNvSpPr/>
      </dsp:nvSpPr>
      <dsp:spPr>
        <a:xfrm>
          <a:off x="0" y="4091"/>
          <a:ext cx="4683949" cy="12134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57133-F52F-40EC-A43F-7BB357D84A34}">
      <dsp:nvSpPr>
        <dsp:cNvPr id="0" name=""/>
        <dsp:cNvSpPr/>
      </dsp:nvSpPr>
      <dsp:spPr>
        <a:xfrm>
          <a:off x="327546" y="317868"/>
          <a:ext cx="668062" cy="6674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44740-B736-4CD2-8D9F-EBCFE0DE368B}">
      <dsp:nvSpPr>
        <dsp:cNvPr id="0" name=""/>
        <dsp:cNvSpPr/>
      </dsp:nvSpPr>
      <dsp:spPr>
        <a:xfrm>
          <a:off x="1402213" y="4091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has shown that the quicker individuals with psychosis get into treatment, the better their long-term outcomes. Early treatment is life changing.</a:t>
          </a:r>
        </a:p>
      </dsp:txBody>
      <dsp:txXfrm>
        <a:off x="1402213" y="4091"/>
        <a:ext cx="3170219" cy="1214659"/>
      </dsp:txXfrm>
    </dsp:sp>
    <dsp:sp modelId="{41E56093-110C-4F06-941E-4B80D4FBAEA8}">
      <dsp:nvSpPr>
        <dsp:cNvPr id="0" name=""/>
        <dsp:cNvSpPr/>
      </dsp:nvSpPr>
      <dsp:spPr>
        <a:xfrm>
          <a:off x="0" y="1488675"/>
          <a:ext cx="4683949" cy="121347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90816-7E9E-419E-8051-F6569AE53714}">
      <dsp:nvSpPr>
        <dsp:cNvPr id="0" name=""/>
        <dsp:cNvSpPr/>
      </dsp:nvSpPr>
      <dsp:spPr>
        <a:xfrm>
          <a:off x="367075" y="1761706"/>
          <a:ext cx="668062" cy="6674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9F543-6E07-4F40-A4B7-92569E6AF6A8}">
      <dsp:nvSpPr>
        <dsp:cNvPr id="0" name=""/>
        <dsp:cNvSpPr/>
      </dsp:nvSpPr>
      <dsp:spPr>
        <a:xfrm>
          <a:off x="1402213" y="1488675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Clinicians often don’t know how best to respond when working with an individual with symptoms of psychosis. </a:t>
          </a:r>
        </a:p>
      </dsp:txBody>
      <dsp:txXfrm>
        <a:off x="1402213" y="1488675"/>
        <a:ext cx="3170219" cy="1214659"/>
      </dsp:txXfrm>
    </dsp:sp>
    <dsp:sp modelId="{CE709DC6-838D-4589-976F-328835E23323}">
      <dsp:nvSpPr>
        <dsp:cNvPr id="0" name=""/>
        <dsp:cNvSpPr/>
      </dsp:nvSpPr>
      <dsp:spPr>
        <a:xfrm>
          <a:off x="0" y="2973258"/>
          <a:ext cx="4683949" cy="121347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C501E-062E-4559-9BCD-894E3035A57E}">
      <dsp:nvSpPr>
        <dsp:cNvPr id="0" name=""/>
        <dsp:cNvSpPr/>
      </dsp:nvSpPr>
      <dsp:spPr>
        <a:xfrm>
          <a:off x="367434" y="3246290"/>
          <a:ext cx="668062" cy="6674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67B4C-9706-4DFB-AB99-E7E24DB3F341}">
      <dsp:nvSpPr>
        <dsp:cNvPr id="0" name=""/>
        <dsp:cNvSpPr/>
      </dsp:nvSpPr>
      <dsp:spPr>
        <a:xfrm>
          <a:off x="1402931" y="2973258"/>
          <a:ext cx="3170219" cy="1214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551" tIns="128551" rIns="128551" bIns="1285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Massachusetts has an extensive network of specialized programs for youth and young adults with psychosis, but it can be difficult for families and clinicians to navigate this system.</a:t>
          </a:r>
        </a:p>
      </dsp:txBody>
      <dsp:txXfrm>
        <a:off x="1402931" y="2973258"/>
        <a:ext cx="3170219" cy="12146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B187A-17A5-4059-807F-A47870B2A450}">
      <dsp:nvSpPr>
        <dsp:cNvPr id="0" name=""/>
        <dsp:cNvSpPr/>
      </dsp:nvSpPr>
      <dsp:spPr>
        <a:xfrm>
          <a:off x="1991" y="1623714"/>
          <a:ext cx="1633140" cy="81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Call, email, or complete online contact form</a:t>
          </a:r>
        </a:p>
      </dsp:txBody>
      <dsp:txXfrm>
        <a:off x="25908" y="1647631"/>
        <a:ext cx="1585306" cy="768736"/>
      </dsp:txXfrm>
    </dsp:sp>
    <dsp:sp modelId="{36BFA0AD-0586-493D-BE38-E418689999DD}">
      <dsp:nvSpPr>
        <dsp:cNvPr id="0" name=""/>
        <dsp:cNvSpPr/>
      </dsp:nvSpPr>
      <dsp:spPr>
        <a:xfrm>
          <a:off x="1635132" y="2013916"/>
          <a:ext cx="653256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653256" y="18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5429" y="2015668"/>
        <a:ext cx="32662" cy="32662"/>
      </dsp:txXfrm>
    </dsp:sp>
    <dsp:sp modelId="{8DA8D58F-2564-465D-A664-717A7A1CF406}">
      <dsp:nvSpPr>
        <dsp:cNvPr id="0" name=""/>
        <dsp:cNvSpPr/>
      </dsp:nvSpPr>
      <dsp:spPr>
        <a:xfrm>
          <a:off x="2288388" y="1623714"/>
          <a:ext cx="1633140" cy="81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Quick (10-15 minute) phone call to gather info</a:t>
          </a:r>
        </a:p>
      </dsp:txBody>
      <dsp:txXfrm>
        <a:off x="2312305" y="1647631"/>
        <a:ext cx="1585306" cy="768736"/>
      </dsp:txXfrm>
    </dsp:sp>
    <dsp:sp modelId="{1B3A051A-FC6A-43BF-A615-BCCF43BCA834}">
      <dsp:nvSpPr>
        <dsp:cNvPr id="0" name=""/>
        <dsp:cNvSpPr/>
      </dsp:nvSpPr>
      <dsp:spPr>
        <a:xfrm rot="17692822">
          <a:off x="3471811" y="1309624"/>
          <a:ext cx="1552691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1552691" y="180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09340" y="1288890"/>
        <a:ext cx="77634" cy="77634"/>
      </dsp:txXfrm>
    </dsp:sp>
    <dsp:sp modelId="{5E76CA28-D55A-4735-88F0-B4FD2C6163BA}">
      <dsp:nvSpPr>
        <dsp:cNvPr id="0" name=""/>
        <dsp:cNvSpPr/>
      </dsp:nvSpPr>
      <dsp:spPr>
        <a:xfrm>
          <a:off x="4574785" y="215131"/>
          <a:ext cx="1633140" cy="81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Zoom consultation</a:t>
          </a:r>
        </a:p>
      </dsp:txBody>
      <dsp:txXfrm>
        <a:off x="4598702" y="239048"/>
        <a:ext cx="1585306" cy="768736"/>
      </dsp:txXfrm>
    </dsp:sp>
    <dsp:sp modelId="{9F0E30E9-AF81-4CBA-8A9D-CDD8303DA5A8}">
      <dsp:nvSpPr>
        <dsp:cNvPr id="0" name=""/>
        <dsp:cNvSpPr/>
      </dsp:nvSpPr>
      <dsp:spPr>
        <a:xfrm rot="19457599">
          <a:off x="3845913" y="1779152"/>
          <a:ext cx="804487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804487" y="180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8045" y="1777123"/>
        <a:ext cx="40224" cy="40224"/>
      </dsp:txXfrm>
    </dsp:sp>
    <dsp:sp modelId="{C184C50D-2568-4619-908F-2985EE5F29C0}">
      <dsp:nvSpPr>
        <dsp:cNvPr id="0" name=""/>
        <dsp:cNvSpPr/>
      </dsp:nvSpPr>
      <dsp:spPr>
        <a:xfrm>
          <a:off x="4574785" y="1154186"/>
          <a:ext cx="1633140" cy="81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Connect with young person/family</a:t>
          </a:r>
        </a:p>
      </dsp:txBody>
      <dsp:txXfrm>
        <a:off x="4598702" y="1178103"/>
        <a:ext cx="1585306" cy="768736"/>
      </dsp:txXfrm>
    </dsp:sp>
    <dsp:sp modelId="{B1372CF2-D2AD-4CAD-A7BD-ADDAA30A1AA7}">
      <dsp:nvSpPr>
        <dsp:cNvPr id="0" name=""/>
        <dsp:cNvSpPr/>
      </dsp:nvSpPr>
      <dsp:spPr>
        <a:xfrm rot="2142401">
          <a:off x="3845913" y="2248680"/>
          <a:ext cx="804487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804487" y="180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8045" y="2246651"/>
        <a:ext cx="40224" cy="40224"/>
      </dsp:txXfrm>
    </dsp:sp>
    <dsp:sp modelId="{FFC82762-82C3-4194-8B92-51078AE35FF9}">
      <dsp:nvSpPr>
        <dsp:cNvPr id="0" name=""/>
        <dsp:cNvSpPr/>
      </dsp:nvSpPr>
      <dsp:spPr>
        <a:xfrm>
          <a:off x="4574785" y="2093242"/>
          <a:ext cx="1633140" cy="81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Assist with CHR/FEP referral</a:t>
          </a:r>
        </a:p>
      </dsp:txBody>
      <dsp:txXfrm>
        <a:off x="4598702" y="2117159"/>
        <a:ext cx="1585306" cy="768736"/>
      </dsp:txXfrm>
    </dsp:sp>
    <dsp:sp modelId="{2DAAC647-A765-45A5-BA00-00E2C45E199F}">
      <dsp:nvSpPr>
        <dsp:cNvPr id="0" name=""/>
        <dsp:cNvSpPr/>
      </dsp:nvSpPr>
      <dsp:spPr>
        <a:xfrm rot="3907178">
          <a:off x="3471811" y="2718208"/>
          <a:ext cx="1552691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1552691" y="180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09340" y="2697474"/>
        <a:ext cx="77634" cy="77634"/>
      </dsp:txXfrm>
    </dsp:sp>
    <dsp:sp modelId="{B1E4D902-5AF2-423F-9EC8-99A2ABA1609F}">
      <dsp:nvSpPr>
        <dsp:cNvPr id="0" name=""/>
        <dsp:cNvSpPr/>
      </dsp:nvSpPr>
      <dsp:spPr>
        <a:xfrm>
          <a:off x="4574785" y="3032298"/>
          <a:ext cx="1633140" cy="81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Provide community resources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(peer support, groups, etc.)</a:t>
          </a:r>
          <a:endParaRPr lang="en-US" sz="1050" kern="1200" dirty="0"/>
        </a:p>
      </dsp:txBody>
      <dsp:txXfrm>
        <a:off x="4598702" y="3056215"/>
        <a:ext cx="1585306" cy="768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F6880-6B04-464B-A4CF-D246C9E6875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F16D8-2726-4523-9C8C-1E97A8C7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B5E1B-C83D-694A-BD26-C3187DEB60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0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C5BE5515-2B52-A449-78D7-59F579D78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7567" y="0"/>
            <a:ext cx="4706433" cy="5143498"/>
          </a:xfrm>
          <a:custGeom>
            <a:avLst/>
            <a:gdLst>
              <a:gd name="connsiteX0" fmla="*/ 760469 w 4706433"/>
              <a:gd name="connsiteY0" fmla="*/ 0 h 5143498"/>
              <a:gd name="connsiteX1" fmla="*/ 3262390 w 4706433"/>
              <a:gd name="connsiteY1" fmla="*/ 0 h 5143498"/>
              <a:gd name="connsiteX2" fmla="*/ 3278937 w 4706433"/>
              <a:gd name="connsiteY2" fmla="*/ 89704 h 5143498"/>
              <a:gd name="connsiteX3" fmla="*/ 3445109 w 4706433"/>
              <a:gd name="connsiteY3" fmla="*/ 395590 h 5143498"/>
              <a:gd name="connsiteX4" fmla="*/ 4202184 w 4706433"/>
              <a:gd name="connsiteY4" fmla="*/ 1005358 h 5143498"/>
              <a:gd name="connsiteX5" fmla="*/ 4588277 w 4706433"/>
              <a:gd name="connsiteY5" fmla="*/ 1276668 h 5143498"/>
              <a:gd name="connsiteX6" fmla="*/ 4706433 w 4706433"/>
              <a:gd name="connsiteY6" fmla="*/ 1365124 h 5143498"/>
              <a:gd name="connsiteX7" fmla="*/ 4706433 w 4706433"/>
              <a:gd name="connsiteY7" fmla="*/ 5143498 h 5143498"/>
              <a:gd name="connsiteX8" fmla="*/ 2352759 w 4706433"/>
              <a:gd name="connsiteY8" fmla="*/ 5143498 h 5143498"/>
              <a:gd name="connsiteX9" fmla="*/ 2368137 w 4706433"/>
              <a:gd name="connsiteY9" fmla="*/ 5113125 h 5143498"/>
              <a:gd name="connsiteX10" fmla="*/ 2499077 w 4706433"/>
              <a:gd name="connsiteY10" fmla="*/ 4515406 h 5143498"/>
              <a:gd name="connsiteX11" fmla="*/ 357211 w 4706433"/>
              <a:gd name="connsiteY11" fmla="*/ 1960175 h 5143498"/>
              <a:gd name="connsiteX12" fmla="*/ 509966 w 4706433"/>
              <a:gd name="connsiteY12" fmla="*/ 220510 h 5143498"/>
              <a:gd name="connsiteX13" fmla="*/ 642720 w 4706433"/>
              <a:gd name="connsiteY13" fmla="*/ 98040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06433" h="5143498">
                <a:moveTo>
                  <a:pt x="760469" y="0"/>
                </a:moveTo>
                <a:lnTo>
                  <a:pt x="3262390" y="0"/>
                </a:lnTo>
                <a:lnTo>
                  <a:pt x="3278937" y="89704"/>
                </a:lnTo>
                <a:cubicBezTo>
                  <a:pt x="3305527" y="187850"/>
                  <a:pt x="3358989" y="290078"/>
                  <a:pt x="3445109" y="395590"/>
                </a:cubicBezTo>
                <a:cubicBezTo>
                  <a:pt x="3657932" y="660459"/>
                  <a:pt x="3940461" y="821447"/>
                  <a:pt x="4202184" y="1005358"/>
                </a:cubicBezTo>
                <a:cubicBezTo>
                  <a:pt x="4330826" y="1094697"/>
                  <a:pt x="4460056" y="1184582"/>
                  <a:pt x="4588277" y="1276668"/>
                </a:cubicBezTo>
                <a:lnTo>
                  <a:pt x="4706433" y="1365124"/>
                </a:lnTo>
                <a:lnTo>
                  <a:pt x="4706433" y="5143498"/>
                </a:lnTo>
                <a:lnTo>
                  <a:pt x="2352759" y="5143498"/>
                </a:lnTo>
                <a:lnTo>
                  <a:pt x="2368137" y="5113125"/>
                </a:lnTo>
                <a:cubicBezTo>
                  <a:pt x="2456556" y="4919675"/>
                  <a:pt x="2500475" y="4720016"/>
                  <a:pt x="2499077" y="4515406"/>
                </a:cubicBezTo>
                <a:cubicBezTo>
                  <a:pt x="2490657" y="3279975"/>
                  <a:pt x="852318" y="2528444"/>
                  <a:pt x="357211" y="1960175"/>
                </a:cubicBezTo>
                <a:cubicBezTo>
                  <a:pt x="-164868" y="1361010"/>
                  <a:pt x="-115266" y="831426"/>
                  <a:pt x="509966" y="220510"/>
                </a:cubicBezTo>
                <a:cubicBezTo>
                  <a:pt x="552152" y="179299"/>
                  <a:pt x="596507" y="138449"/>
                  <a:pt x="642720" y="98040"/>
                </a:cubicBez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</p:spPr>
        <p:txBody>
          <a:bodyPr wrap="square" bIns="640080" anchor="ctr">
            <a:noAutofit/>
          </a:bodyPr>
          <a:lstStyle>
            <a:lvl1pPr algn="ctr">
              <a:defRPr sz="900"/>
            </a:lvl1pPr>
          </a:lstStyle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95CCDD-B31E-A0C8-2F27-D73037B3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1" y="2002977"/>
            <a:ext cx="3787714" cy="1272540"/>
          </a:xfrm>
        </p:spPr>
        <p:txBody>
          <a:bodyPr/>
          <a:lstStyle>
            <a:lvl1pPr>
              <a:lnSpc>
                <a:spcPct val="105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30EDD-9DE6-74C9-F0DB-A42F1DE264D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37150" y="3539437"/>
            <a:ext cx="3787713" cy="688975"/>
          </a:xfrm>
        </p:spPr>
        <p:txBody>
          <a:bodyPr/>
          <a:lstStyle>
            <a:lvl1pPr marL="0" indent="0">
              <a:lnSpc>
                <a:spcPct val="128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Enter Subtitle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305BE8-9DA8-E801-DD4D-7A998BB567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448" y="589722"/>
            <a:ext cx="3409326" cy="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60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079376"/>
            <a:ext cx="3787676" cy="449833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1529209"/>
            <a:ext cx="3787676" cy="2778249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079376"/>
            <a:ext cx="3789164" cy="449833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1529209"/>
            <a:ext cx="3789164" cy="2778249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79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51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191988"/>
            <a:ext cx="2820293" cy="817066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191989"/>
            <a:ext cx="4792266" cy="41154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009055"/>
            <a:ext cx="2820293" cy="3298404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42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3375422"/>
            <a:ext cx="5143500" cy="398488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430857"/>
            <a:ext cx="5143500" cy="2893219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3773909"/>
            <a:ext cx="5143500" cy="565919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4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193105"/>
            <a:ext cx="1928813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93105"/>
            <a:ext cx="5643563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25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C5BE5515-2B52-A449-78D7-59F579D78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7567" y="0"/>
            <a:ext cx="4706433" cy="5143498"/>
          </a:xfrm>
          <a:custGeom>
            <a:avLst/>
            <a:gdLst>
              <a:gd name="connsiteX0" fmla="*/ 760469 w 4706433"/>
              <a:gd name="connsiteY0" fmla="*/ 0 h 5143498"/>
              <a:gd name="connsiteX1" fmla="*/ 3262390 w 4706433"/>
              <a:gd name="connsiteY1" fmla="*/ 0 h 5143498"/>
              <a:gd name="connsiteX2" fmla="*/ 3278937 w 4706433"/>
              <a:gd name="connsiteY2" fmla="*/ 89704 h 5143498"/>
              <a:gd name="connsiteX3" fmla="*/ 3445109 w 4706433"/>
              <a:gd name="connsiteY3" fmla="*/ 395590 h 5143498"/>
              <a:gd name="connsiteX4" fmla="*/ 4202184 w 4706433"/>
              <a:gd name="connsiteY4" fmla="*/ 1005358 h 5143498"/>
              <a:gd name="connsiteX5" fmla="*/ 4588277 w 4706433"/>
              <a:gd name="connsiteY5" fmla="*/ 1276668 h 5143498"/>
              <a:gd name="connsiteX6" fmla="*/ 4706433 w 4706433"/>
              <a:gd name="connsiteY6" fmla="*/ 1365124 h 5143498"/>
              <a:gd name="connsiteX7" fmla="*/ 4706433 w 4706433"/>
              <a:gd name="connsiteY7" fmla="*/ 5143498 h 5143498"/>
              <a:gd name="connsiteX8" fmla="*/ 2352759 w 4706433"/>
              <a:gd name="connsiteY8" fmla="*/ 5143498 h 5143498"/>
              <a:gd name="connsiteX9" fmla="*/ 2368137 w 4706433"/>
              <a:gd name="connsiteY9" fmla="*/ 5113125 h 5143498"/>
              <a:gd name="connsiteX10" fmla="*/ 2499077 w 4706433"/>
              <a:gd name="connsiteY10" fmla="*/ 4515406 h 5143498"/>
              <a:gd name="connsiteX11" fmla="*/ 357211 w 4706433"/>
              <a:gd name="connsiteY11" fmla="*/ 1960175 h 5143498"/>
              <a:gd name="connsiteX12" fmla="*/ 509966 w 4706433"/>
              <a:gd name="connsiteY12" fmla="*/ 220510 h 5143498"/>
              <a:gd name="connsiteX13" fmla="*/ 642720 w 4706433"/>
              <a:gd name="connsiteY13" fmla="*/ 98040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06433" h="5143498">
                <a:moveTo>
                  <a:pt x="760469" y="0"/>
                </a:moveTo>
                <a:lnTo>
                  <a:pt x="3262390" y="0"/>
                </a:lnTo>
                <a:lnTo>
                  <a:pt x="3278937" y="89704"/>
                </a:lnTo>
                <a:cubicBezTo>
                  <a:pt x="3305527" y="187850"/>
                  <a:pt x="3358989" y="290078"/>
                  <a:pt x="3445109" y="395590"/>
                </a:cubicBezTo>
                <a:cubicBezTo>
                  <a:pt x="3657932" y="660459"/>
                  <a:pt x="3940461" y="821447"/>
                  <a:pt x="4202184" y="1005358"/>
                </a:cubicBezTo>
                <a:cubicBezTo>
                  <a:pt x="4330826" y="1094697"/>
                  <a:pt x="4460056" y="1184582"/>
                  <a:pt x="4588277" y="1276668"/>
                </a:cubicBezTo>
                <a:lnTo>
                  <a:pt x="4706433" y="1365124"/>
                </a:lnTo>
                <a:lnTo>
                  <a:pt x="4706433" y="5143498"/>
                </a:lnTo>
                <a:lnTo>
                  <a:pt x="2352759" y="5143498"/>
                </a:lnTo>
                <a:lnTo>
                  <a:pt x="2368137" y="5113125"/>
                </a:lnTo>
                <a:cubicBezTo>
                  <a:pt x="2456556" y="4919675"/>
                  <a:pt x="2500475" y="4720016"/>
                  <a:pt x="2499077" y="4515406"/>
                </a:cubicBezTo>
                <a:cubicBezTo>
                  <a:pt x="2490657" y="3279975"/>
                  <a:pt x="852318" y="2528444"/>
                  <a:pt x="357211" y="1960175"/>
                </a:cubicBezTo>
                <a:cubicBezTo>
                  <a:pt x="-164868" y="1361010"/>
                  <a:pt x="-115266" y="831426"/>
                  <a:pt x="509966" y="220510"/>
                </a:cubicBezTo>
                <a:cubicBezTo>
                  <a:pt x="552152" y="179299"/>
                  <a:pt x="596507" y="138449"/>
                  <a:pt x="642720" y="98040"/>
                </a:cubicBez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</p:spPr>
        <p:txBody>
          <a:bodyPr wrap="square" bIns="640080" anchor="ctr">
            <a:noAutofit/>
          </a:bodyPr>
          <a:lstStyle>
            <a:lvl1pPr algn="ctr">
              <a:defRPr sz="900"/>
            </a:lvl1pPr>
          </a:lstStyle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95CCDD-B31E-A0C8-2F27-D73037B3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1" y="2002977"/>
            <a:ext cx="3787714" cy="1272540"/>
          </a:xfrm>
        </p:spPr>
        <p:txBody>
          <a:bodyPr/>
          <a:lstStyle>
            <a:lvl1pPr>
              <a:lnSpc>
                <a:spcPct val="105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30EDD-9DE6-74C9-F0DB-A42F1DE264D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37150" y="3539437"/>
            <a:ext cx="3787713" cy="688975"/>
          </a:xfrm>
        </p:spPr>
        <p:txBody>
          <a:bodyPr/>
          <a:lstStyle>
            <a:lvl1pPr marL="0" indent="0">
              <a:lnSpc>
                <a:spcPct val="128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Enter Subtitle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305BE8-9DA8-E801-DD4D-7A998BB567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448" y="785213"/>
            <a:ext cx="2721328" cy="6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0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70A2B480-AC20-442A-3644-5B20687CA7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2807" y="647306"/>
            <a:ext cx="3848888" cy="3848888"/>
          </a:xfrm>
          <a:custGeom>
            <a:avLst/>
            <a:gdLst>
              <a:gd name="connsiteX0" fmla="*/ 0 w 3848888"/>
              <a:gd name="connsiteY0" fmla="*/ 2032264 h 3848888"/>
              <a:gd name="connsiteX1" fmla="*/ 39051 w 3848888"/>
              <a:gd name="connsiteY1" fmla="*/ 2084350 h 3848888"/>
              <a:gd name="connsiteX2" fmla="*/ 1172748 w 3848888"/>
              <a:gd name="connsiteY2" fmla="*/ 3153159 h 3848888"/>
              <a:gd name="connsiteX3" fmla="*/ 1660908 w 3848888"/>
              <a:gd name="connsiteY3" fmla="*/ 3812398 h 3848888"/>
              <a:gd name="connsiteX4" fmla="*/ 1673164 w 3848888"/>
              <a:gd name="connsiteY4" fmla="*/ 3848888 h 3848888"/>
              <a:gd name="connsiteX5" fmla="*/ 0 w 3848888"/>
              <a:gd name="connsiteY5" fmla="*/ 3848888 h 3848888"/>
              <a:gd name="connsiteX6" fmla="*/ 3203254 w 3848888"/>
              <a:gd name="connsiteY6" fmla="*/ 0 h 3848888"/>
              <a:gd name="connsiteX7" fmla="*/ 3848888 w 3848888"/>
              <a:gd name="connsiteY7" fmla="*/ 0 h 3848888"/>
              <a:gd name="connsiteX8" fmla="*/ 3848888 w 3848888"/>
              <a:gd name="connsiteY8" fmla="*/ 706138 h 3848888"/>
              <a:gd name="connsiteX9" fmla="*/ 3778934 w 3848888"/>
              <a:gd name="connsiteY9" fmla="*/ 662633 h 3848888"/>
              <a:gd name="connsiteX10" fmla="*/ 3399610 w 3848888"/>
              <a:gd name="connsiteY10" fmla="*/ 346148 h 3848888"/>
              <a:gd name="connsiteX11" fmla="*/ 3209793 w 3848888"/>
              <a:gd name="connsiteY11" fmla="*/ 29186 h 3848888"/>
              <a:gd name="connsiteX12" fmla="*/ 859274 w 3848888"/>
              <a:gd name="connsiteY12" fmla="*/ 0 h 3848888"/>
              <a:gd name="connsiteX13" fmla="*/ 2912826 w 3848888"/>
              <a:gd name="connsiteY13" fmla="*/ 0 h 3848888"/>
              <a:gd name="connsiteX14" fmla="*/ 2918809 w 3848888"/>
              <a:gd name="connsiteY14" fmla="*/ 44117 h 3848888"/>
              <a:gd name="connsiteX15" fmla="*/ 3102896 w 3848888"/>
              <a:gd name="connsiteY15" fmla="*/ 408475 h 3848888"/>
              <a:gd name="connsiteX16" fmla="*/ 3686486 w 3848888"/>
              <a:gd name="connsiteY16" fmla="*/ 904116 h 3848888"/>
              <a:gd name="connsiteX17" fmla="*/ 3848888 w 3848888"/>
              <a:gd name="connsiteY17" fmla="*/ 1014915 h 3848888"/>
              <a:gd name="connsiteX18" fmla="*/ 3848888 w 3848888"/>
              <a:gd name="connsiteY18" fmla="*/ 3848888 h 3848888"/>
              <a:gd name="connsiteX19" fmla="*/ 2302723 w 3848888"/>
              <a:gd name="connsiteY19" fmla="*/ 3848888 h 3848888"/>
              <a:gd name="connsiteX20" fmla="*/ 2291561 w 3848888"/>
              <a:gd name="connsiteY20" fmla="*/ 3821762 h 3848888"/>
              <a:gd name="connsiteX21" fmla="*/ 371502 w 3848888"/>
              <a:gd name="connsiteY21" fmla="*/ 1973472 h 3848888"/>
              <a:gd name="connsiteX22" fmla="*/ 519371 w 3848888"/>
              <a:gd name="connsiteY22" fmla="*/ 289446 h 3848888"/>
              <a:gd name="connsiteX23" fmla="*/ 787176 w 3848888"/>
              <a:gd name="connsiteY23" fmla="*/ 54911 h 3848888"/>
              <a:gd name="connsiteX24" fmla="*/ 0 w 3848888"/>
              <a:gd name="connsiteY24" fmla="*/ 0 h 3848888"/>
              <a:gd name="connsiteX25" fmla="*/ 424584 w 3848888"/>
              <a:gd name="connsiteY25" fmla="*/ 0 h 3848888"/>
              <a:gd name="connsiteX26" fmla="*/ 397201 w 3848888"/>
              <a:gd name="connsiteY26" fmla="*/ 22233 h 3848888"/>
              <a:gd name="connsiteX27" fmla="*/ 55728 w 3848888"/>
              <a:gd name="connsiteY27" fmla="*/ 390363 h 3848888"/>
              <a:gd name="connsiteX28" fmla="*/ 0 w 3848888"/>
              <a:gd name="connsiteY28" fmla="*/ 471501 h 384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48888" h="3848888">
                <a:moveTo>
                  <a:pt x="0" y="2032264"/>
                </a:moveTo>
                <a:lnTo>
                  <a:pt x="39051" y="2084350"/>
                </a:lnTo>
                <a:cubicBezTo>
                  <a:pt x="301410" y="2412020"/>
                  <a:pt x="710736" y="2721880"/>
                  <a:pt x="1172748" y="3153159"/>
                </a:cubicBezTo>
                <a:cubicBezTo>
                  <a:pt x="1417745" y="3381860"/>
                  <a:pt x="1574096" y="3602032"/>
                  <a:pt x="1660908" y="3812398"/>
                </a:cubicBezTo>
                <a:lnTo>
                  <a:pt x="1673164" y="3848888"/>
                </a:lnTo>
                <a:lnTo>
                  <a:pt x="0" y="3848888"/>
                </a:lnTo>
                <a:close/>
                <a:moveTo>
                  <a:pt x="3203254" y="0"/>
                </a:moveTo>
                <a:lnTo>
                  <a:pt x="3848888" y="0"/>
                </a:lnTo>
                <a:lnTo>
                  <a:pt x="3848888" y="706138"/>
                </a:lnTo>
                <a:lnTo>
                  <a:pt x="3778934" y="662633"/>
                </a:lnTo>
                <a:cubicBezTo>
                  <a:pt x="3642543" y="572813"/>
                  <a:pt x="3512436" y="472950"/>
                  <a:pt x="3399610" y="346148"/>
                </a:cubicBezTo>
                <a:cubicBezTo>
                  <a:pt x="3299412" y="237440"/>
                  <a:pt x="3238750" y="131385"/>
                  <a:pt x="3209793" y="29186"/>
                </a:cubicBezTo>
                <a:close/>
                <a:moveTo>
                  <a:pt x="859274" y="0"/>
                </a:moveTo>
                <a:lnTo>
                  <a:pt x="2912826" y="0"/>
                </a:lnTo>
                <a:lnTo>
                  <a:pt x="2918809" y="44117"/>
                </a:lnTo>
                <a:cubicBezTo>
                  <a:pt x="2941417" y="160226"/>
                  <a:pt x="2999746" y="282097"/>
                  <a:pt x="3102896" y="408475"/>
                </a:cubicBezTo>
                <a:cubicBezTo>
                  <a:pt x="3269746" y="616130"/>
                  <a:pt x="3477580" y="762704"/>
                  <a:pt x="3686486" y="904116"/>
                </a:cubicBezTo>
                <a:lnTo>
                  <a:pt x="3848888" y="1014915"/>
                </a:lnTo>
                <a:lnTo>
                  <a:pt x="3848888" y="3848888"/>
                </a:lnTo>
                <a:lnTo>
                  <a:pt x="2302723" y="3848888"/>
                </a:lnTo>
                <a:lnTo>
                  <a:pt x="2291561" y="3821762"/>
                </a:lnTo>
                <a:cubicBezTo>
                  <a:pt x="1880887" y="2984488"/>
                  <a:pt x="760909" y="2420423"/>
                  <a:pt x="371502" y="1973472"/>
                </a:cubicBezTo>
                <a:cubicBezTo>
                  <a:pt x="-133878" y="1393470"/>
                  <a:pt x="-85862" y="880823"/>
                  <a:pt x="519371" y="289446"/>
                </a:cubicBezTo>
                <a:cubicBezTo>
                  <a:pt x="601044" y="209661"/>
                  <a:pt x="691116" y="131269"/>
                  <a:pt x="787176" y="54911"/>
                </a:cubicBezTo>
                <a:close/>
                <a:moveTo>
                  <a:pt x="0" y="0"/>
                </a:moveTo>
                <a:lnTo>
                  <a:pt x="424584" y="0"/>
                </a:lnTo>
                <a:lnTo>
                  <a:pt x="397201" y="22233"/>
                </a:lnTo>
                <a:cubicBezTo>
                  <a:pt x="270109" y="136346"/>
                  <a:pt x="154004" y="259117"/>
                  <a:pt x="55728" y="390363"/>
                </a:cubicBezTo>
                <a:lnTo>
                  <a:pt x="0" y="4715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640080" anchor="ctr">
            <a:noAutofit/>
          </a:bodyPr>
          <a:lstStyle>
            <a:lvl1pPr algn="ctr">
              <a:defRPr sz="900"/>
            </a:lvl1pPr>
          </a:lstStyle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95CCDD-B31E-A0C8-2F27-D73037B3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1" y="1818812"/>
            <a:ext cx="3787714" cy="1272540"/>
          </a:xfrm>
        </p:spPr>
        <p:txBody>
          <a:bodyPr/>
          <a:lstStyle>
            <a:lvl1pPr>
              <a:lnSpc>
                <a:spcPct val="105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30EDD-9DE6-74C9-F0DB-A42F1DE264D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37150" y="3358205"/>
            <a:ext cx="3787713" cy="688975"/>
          </a:xfrm>
        </p:spPr>
        <p:txBody>
          <a:bodyPr/>
          <a:lstStyle>
            <a:lvl1pPr marL="0" indent="0">
              <a:lnSpc>
                <a:spcPct val="128000"/>
              </a:lnSpc>
              <a:spcBef>
                <a:spcPts val="600"/>
              </a:spcBef>
              <a:spcAft>
                <a:spcPts val="0"/>
              </a:spcAft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Enter Subtitle 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5073E742-3807-915B-120A-83E379DC4656}"/>
              </a:ext>
            </a:extLst>
          </p:cNvPr>
          <p:cNvSpPr/>
          <p:nvPr userDrawn="1"/>
        </p:nvSpPr>
        <p:spPr>
          <a:xfrm>
            <a:off x="4377539" y="0"/>
            <a:ext cx="2710126" cy="5143500"/>
          </a:xfrm>
          <a:custGeom>
            <a:avLst/>
            <a:gdLst>
              <a:gd name="connsiteX0" fmla="*/ 1674879 w 2710126"/>
              <a:gd name="connsiteY0" fmla="*/ 0 h 5143500"/>
              <a:gd name="connsiteX1" fmla="*/ 2187484 w 2710126"/>
              <a:gd name="connsiteY1" fmla="*/ 0 h 5143500"/>
              <a:gd name="connsiteX2" fmla="*/ 2013541 w 2710126"/>
              <a:gd name="connsiteY2" fmla="*/ 87166 h 5143500"/>
              <a:gd name="connsiteX3" fmla="*/ 784639 w 2710126"/>
              <a:gd name="connsiteY3" fmla="*/ 936752 h 5143500"/>
              <a:gd name="connsiteX4" fmla="*/ 636770 w 2710126"/>
              <a:gd name="connsiteY4" fmla="*/ 2620778 h 5143500"/>
              <a:gd name="connsiteX5" fmla="*/ 2710126 w 2710126"/>
              <a:gd name="connsiteY5" fmla="*/ 5094286 h 5143500"/>
              <a:gd name="connsiteX6" fmla="*/ 2708276 w 2710126"/>
              <a:gd name="connsiteY6" fmla="*/ 5143500 h 5143500"/>
              <a:gd name="connsiteX7" fmla="*/ 1977946 w 2710126"/>
              <a:gd name="connsiteY7" fmla="*/ 5143500 h 5143500"/>
              <a:gd name="connsiteX8" fmla="*/ 1997095 w 2710126"/>
              <a:gd name="connsiteY8" fmla="*/ 5060108 h 5143500"/>
              <a:gd name="connsiteX9" fmla="*/ 1438016 w 2710126"/>
              <a:gd name="connsiteY9" fmla="*/ 3800465 h 5143500"/>
              <a:gd name="connsiteX10" fmla="*/ 11159 w 2710126"/>
              <a:gd name="connsiteY10" fmla="*/ 2092539 h 5143500"/>
              <a:gd name="connsiteX11" fmla="*/ 1502168 w 2710126"/>
              <a:gd name="connsiteY11" fmla="*/ 9018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0126" h="5143500">
                <a:moveTo>
                  <a:pt x="1674879" y="0"/>
                </a:moveTo>
                <a:lnTo>
                  <a:pt x="2187484" y="0"/>
                </a:lnTo>
                <a:lnTo>
                  <a:pt x="2013541" y="87166"/>
                </a:lnTo>
                <a:cubicBezTo>
                  <a:pt x="1572417" y="320771"/>
                  <a:pt x="1111328" y="617610"/>
                  <a:pt x="784639" y="936752"/>
                </a:cubicBezTo>
                <a:cubicBezTo>
                  <a:pt x="179406" y="1528129"/>
                  <a:pt x="131390" y="2040776"/>
                  <a:pt x="636770" y="2620778"/>
                </a:cubicBezTo>
                <a:cubicBezTo>
                  <a:pt x="1116040" y="3170872"/>
                  <a:pt x="2701974" y="3898368"/>
                  <a:pt x="2710126" y="5094286"/>
                </a:cubicBezTo>
                <a:lnTo>
                  <a:pt x="2708276" y="5143500"/>
                </a:lnTo>
                <a:lnTo>
                  <a:pt x="1977946" y="5143500"/>
                </a:lnTo>
                <a:lnTo>
                  <a:pt x="1997095" y="5060108"/>
                </a:lnTo>
                <a:cubicBezTo>
                  <a:pt x="2063422" y="4681154"/>
                  <a:pt x="1928009" y="4257866"/>
                  <a:pt x="1438016" y="3800465"/>
                </a:cubicBezTo>
                <a:cubicBezTo>
                  <a:pt x="698796" y="3110418"/>
                  <a:pt x="94454" y="2731206"/>
                  <a:pt x="11159" y="2092539"/>
                </a:cubicBezTo>
                <a:cubicBezTo>
                  <a:pt x="-107051" y="1186845"/>
                  <a:pt x="735839" y="510260"/>
                  <a:pt x="1502168" y="90182"/>
                </a:cubicBezTo>
                <a:close/>
              </a:path>
            </a:pathLst>
          </a:custGeom>
          <a:solidFill>
            <a:srgbClr val="00939C"/>
          </a:soli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FC6C36D-9E82-EE4C-CCB2-29BA7DA30DB4}"/>
              </a:ext>
            </a:extLst>
          </p:cNvPr>
          <p:cNvSpPr/>
          <p:nvPr userDrawn="1"/>
        </p:nvSpPr>
        <p:spPr>
          <a:xfrm>
            <a:off x="7550576" y="0"/>
            <a:ext cx="1593423" cy="2129017"/>
          </a:xfrm>
          <a:custGeom>
            <a:avLst/>
            <a:gdLst>
              <a:gd name="connsiteX0" fmla="*/ 309138 w 1593423"/>
              <a:gd name="connsiteY0" fmla="*/ 0 h 2129017"/>
              <a:gd name="connsiteX1" fmla="*/ 558962 w 1593423"/>
              <a:gd name="connsiteY1" fmla="*/ 0 h 2129017"/>
              <a:gd name="connsiteX2" fmla="*/ 487865 w 1593423"/>
              <a:gd name="connsiteY2" fmla="*/ 70738 h 2129017"/>
              <a:gd name="connsiteX3" fmla="*/ 491841 w 1593423"/>
              <a:gd name="connsiteY3" fmla="*/ 993454 h 2129017"/>
              <a:gd name="connsiteX4" fmla="*/ 1288202 w 1593423"/>
              <a:gd name="connsiteY4" fmla="*/ 1566175 h 2129017"/>
              <a:gd name="connsiteX5" fmla="*/ 1593423 w 1593423"/>
              <a:gd name="connsiteY5" fmla="*/ 1757068 h 2129017"/>
              <a:gd name="connsiteX6" fmla="*/ 1593423 w 1593423"/>
              <a:gd name="connsiteY6" fmla="*/ 2129017 h 2129017"/>
              <a:gd name="connsiteX7" fmla="*/ 1390087 w 1593423"/>
              <a:gd name="connsiteY7" fmla="*/ 1976790 h 2129017"/>
              <a:gd name="connsiteX8" fmla="*/ 986502 w 1593423"/>
              <a:gd name="connsiteY8" fmla="*/ 1693184 h 2129017"/>
              <a:gd name="connsiteX9" fmla="*/ 195127 w 1593423"/>
              <a:gd name="connsiteY9" fmla="*/ 1055781 h 2129017"/>
              <a:gd name="connsiteX10" fmla="*/ 283579 w 1593423"/>
              <a:gd name="connsiteY10" fmla="*/ 22147 h 212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3423" h="2129017">
                <a:moveTo>
                  <a:pt x="309138" y="0"/>
                </a:moveTo>
                <a:lnTo>
                  <a:pt x="558962" y="0"/>
                </a:lnTo>
                <a:lnTo>
                  <a:pt x="487865" y="70738"/>
                </a:lnTo>
                <a:cubicBezTo>
                  <a:pt x="255422" y="324894"/>
                  <a:pt x="171207" y="645588"/>
                  <a:pt x="491841" y="993454"/>
                </a:cubicBezTo>
                <a:cubicBezTo>
                  <a:pt x="717493" y="1247058"/>
                  <a:pt x="1012267" y="1392904"/>
                  <a:pt x="1288202" y="1566175"/>
                </a:cubicBezTo>
                <a:lnTo>
                  <a:pt x="1593423" y="1757068"/>
                </a:lnTo>
                <a:lnTo>
                  <a:pt x="1593423" y="2129017"/>
                </a:lnTo>
                <a:lnTo>
                  <a:pt x="1390087" y="1976790"/>
                </a:lnTo>
                <a:cubicBezTo>
                  <a:pt x="1256056" y="1880530"/>
                  <a:pt x="1120972" y="1786572"/>
                  <a:pt x="986502" y="1693184"/>
                </a:cubicBezTo>
                <a:cubicBezTo>
                  <a:pt x="712921" y="1500939"/>
                  <a:pt x="417593" y="1332654"/>
                  <a:pt x="195127" y="1055781"/>
                </a:cubicBezTo>
                <a:cubicBezTo>
                  <a:pt x="-134953" y="651371"/>
                  <a:pt x="-6066" y="293114"/>
                  <a:pt x="283579" y="22147"/>
                </a:cubicBezTo>
                <a:close/>
              </a:path>
            </a:pathLst>
          </a:custGeom>
          <a:solidFill>
            <a:srgbClr val="FFD200"/>
          </a:solidFill>
          <a:ln w="138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02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70A2B480-AC20-442A-3644-5B20687CA7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2807" y="647306"/>
            <a:ext cx="3848888" cy="3848888"/>
          </a:xfrm>
          <a:custGeom>
            <a:avLst/>
            <a:gdLst>
              <a:gd name="connsiteX0" fmla="*/ 0 w 3848888"/>
              <a:gd name="connsiteY0" fmla="*/ 2032264 h 3848888"/>
              <a:gd name="connsiteX1" fmla="*/ 39051 w 3848888"/>
              <a:gd name="connsiteY1" fmla="*/ 2084350 h 3848888"/>
              <a:gd name="connsiteX2" fmla="*/ 1172748 w 3848888"/>
              <a:gd name="connsiteY2" fmla="*/ 3153159 h 3848888"/>
              <a:gd name="connsiteX3" fmla="*/ 1660908 w 3848888"/>
              <a:gd name="connsiteY3" fmla="*/ 3812398 h 3848888"/>
              <a:gd name="connsiteX4" fmla="*/ 1673164 w 3848888"/>
              <a:gd name="connsiteY4" fmla="*/ 3848888 h 3848888"/>
              <a:gd name="connsiteX5" fmla="*/ 0 w 3848888"/>
              <a:gd name="connsiteY5" fmla="*/ 3848888 h 3848888"/>
              <a:gd name="connsiteX6" fmla="*/ 3203254 w 3848888"/>
              <a:gd name="connsiteY6" fmla="*/ 0 h 3848888"/>
              <a:gd name="connsiteX7" fmla="*/ 3848888 w 3848888"/>
              <a:gd name="connsiteY7" fmla="*/ 0 h 3848888"/>
              <a:gd name="connsiteX8" fmla="*/ 3848888 w 3848888"/>
              <a:gd name="connsiteY8" fmla="*/ 706138 h 3848888"/>
              <a:gd name="connsiteX9" fmla="*/ 3778934 w 3848888"/>
              <a:gd name="connsiteY9" fmla="*/ 662633 h 3848888"/>
              <a:gd name="connsiteX10" fmla="*/ 3399610 w 3848888"/>
              <a:gd name="connsiteY10" fmla="*/ 346148 h 3848888"/>
              <a:gd name="connsiteX11" fmla="*/ 3209793 w 3848888"/>
              <a:gd name="connsiteY11" fmla="*/ 29186 h 3848888"/>
              <a:gd name="connsiteX12" fmla="*/ 859274 w 3848888"/>
              <a:gd name="connsiteY12" fmla="*/ 0 h 3848888"/>
              <a:gd name="connsiteX13" fmla="*/ 2912826 w 3848888"/>
              <a:gd name="connsiteY13" fmla="*/ 0 h 3848888"/>
              <a:gd name="connsiteX14" fmla="*/ 2918809 w 3848888"/>
              <a:gd name="connsiteY14" fmla="*/ 44117 h 3848888"/>
              <a:gd name="connsiteX15" fmla="*/ 3102896 w 3848888"/>
              <a:gd name="connsiteY15" fmla="*/ 408475 h 3848888"/>
              <a:gd name="connsiteX16" fmla="*/ 3686486 w 3848888"/>
              <a:gd name="connsiteY16" fmla="*/ 904116 h 3848888"/>
              <a:gd name="connsiteX17" fmla="*/ 3848888 w 3848888"/>
              <a:gd name="connsiteY17" fmla="*/ 1014915 h 3848888"/>
              <a:gd name="connsiteX18" fmla="*/ 3848888 w 3848888"/>
              <a:gd name="connsiteY18" fmla="*/ 3848888 h 3848888"/>
              <a:gd name="connsiteX19" fmla="*/ 2302723 w 3848888"/>
              <a:gd name="connsiteY19" fmla="*/ 3848888 h 3848888"/>
              <a:gd name="connsiteX20" fmla="*/ 2291561 w 3848888"/>
              <a:gd name="connsiteY20" fmla="*/ 3821762 h 3848888"/>
              <a:gd name="connsiteX21" fmla="*/ 371502 w 3848888"/>
              <a:gd name="connsiteY21" fmla="*/ 1973472 h 3848888"/>
              <a:gd name="connsiteX22" fmla="*/ 519371 w 3848888"/>
              <a:gd name="connsiteY22" fmla="*/ 289446 h 3848888"/>
              <a:gd name="connsiteX23" fmla="*/ 787176 w 3848888"/>
              <a:gd name="connsiteY23" fmla="*/ 54911 h 3848888"/>
              <a:gd name="connsiteX24" fmla="*/ 0 w 3848888"/>
              <a:gd name="connsiteY24" fmla="*/ 0 h 3848888"/>
              <a:gd name="connsiteX25" fmla="*/ 424584 w 3848888"/>
              <a:gd name="connsiteY25" fmla="*/ 0 h 3848888"/>
              <a:gd name="connsiteX26" fmla="*/ 397201 w 3848888"/>
              <a:gd name="connsiteY26" fmla="*/ 22233 h 3848888"/>
              <a:gd name="connsiteX27" fmla="*/ 55728 w 3848888"/>
              <a:gd name="connsiteY27" fmla="*/ 390363 h 3848888"/>
              <a:gd name="connsiteX28" fmla="*/ 0 w 3848888"/>
              <a:gd name="connsiteY28" fmla="*/ 471501 h 384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48888" h="3848888">
                <a:moveTo>
                  <a:pt x="0" y="2032264"/>
                </a:moveTo>
                <a:lnTo>
                  <a:pt x="39051" y="2084350"/>
                </a:lnTo>
                <a:cubicBezTo>
                  <a:pt x="301410" y="2412020"/>
                  <a:pt x="710736" y="2721880"/>
                  <a:pt x="1172748" y="3153159"/>
                </a:cubicBezTo>
                <a:cubicBezTo>
                  <a:pt x="1417745" y="3381860"/>
                  <a:pt x="1574096" y="3602032"/>
                  <a:pt x="1660908" y="3812398"/>
                </a:cubicBezTo>
                <a:lnTo>
                  <a:pt x="1673164" y="3848888"/>
                </a:lnTo>
                <a:lnTo>
                  <a:pt x="0" y="3848888"/>
                </a:lnTo>
                <a:close/>
                <a:moveTo>
                  <a:pt x="3203254" y="0"/>
                </a:moveTo>
                <a:lnTo>
                  <a:pt x="3848888" y="0"/>
                </a:lnTo>
                <a:lnTo>
                  <a:pt x="3848888" y="706138"/>
                </a:lnTo>
                <a:lnTo>
                  <a:pt x="3778934" y="662633"/>
                </a:lnTo>
                <a:cubicBezTo>
                  <a:pt x="3642543" y="572813"/>
                  <a:pt x="3512436" y="472950"/>
                  <a:pt x="3399610" y="346148"/>
                </a:cubicBezTo>
                <a:cubicBezTo>
                  <a:pt x="3299412" y="237440"/>
                  <a:pt x="3238750" y="131385"/>
                  <a:pt x="3209793" y="29186"/>
                </a:cubicBezTo>
                <a:close/>
                <a:moveTo>
                  <a:pt x="859274" y="0"/>
                </a:moveTo>
                <a:lnTo>
                  <a:pt x="2912826" y="0"/>
                </a:lnTo>
                <a:lnTo>
                  <a:pt x="2918809" y="44117"/>
                </a:lnTo>
                <a:cubicBezTo>
                  <a:pt x="2941417" y="160226"/>
                  <a:pt x="2999746" y="282097"/>
                  <a:pt x="3102896" y="408475"/>
                </a:cubicBezTo>
                <a:cubicBezTo>
                  <a:pt x="3269746" y="616130"/>
                  <a:pt x="3477580" y="762704"/>
                  <a:pt x="3686486" y="904116"/>
                </a:cubicBezTo>
                <a:lnTo>
                  <a:pt x="3848888" y="1014915"/>
                </a:lnTo>
                <a:lnTo>
                  <a:pt x="3848888" y="3848888"/>
                </a:lnTo>
                <a:lnTo>
                  <a:pt x="2302723" y="3848888"/>
                </a:lnTo>
                <a:lnTo>
                  <a:pt x="2291561" y="3821762"/>
                </a:lnTo>
                <a:cubicBezTo>
                  <a:pt x="1880887" y="2984488"/>
                  <a:pt x="760909" y="2420423"/>
                  <a:pt x="371502" y="1973472"/>
                </a:cubicBezTo>
                <a:cubicBezTo>
                  <a:pt x="-133878" y="1393470"/>
                  <a:pt x="-85862" y="880823"/>
                  <a:pt x="519371" y="289446"/>
                </a:cubicBezTo>
                <a:cubicBezTo>
                  <a:pt x="601044" y="209661"/>
                  <a:pt x="691116" y="131269"/>
                  <a:pt x="787176" y="54911"/>
                </a:cubicBezTo>
                <a:close/>
                <a:moveTo>
                  <a:pt x="0" y="0"/>
                </a:moveTo>
                <a:lnTo>
                  <a:pt x="424584" y="0"/>
                </a:lnTo>
                <a:lnTo>
                  <a:pt x="397201" y="22233"/>
                </a:lnTo>
                <a:cubicBezTo>
                  <a:pt x="270109" y="136346"/>
                  <a:pt x="154004" y="259117"/>
                  <a:pt x="55728" y="390363"/>
                </a:cubicBezTo>
                <a:lnTo>
                  <a:pt x="0" y="4715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640080" anchor="ctr">
            <a:noAutofit/>
          </a:bodyPr>
          <a:lstStyle>
            <a:lvl1pPr algn="ctr">
              <a:defRPr sz="900"/>
            </a:lvl1pPr>
          </a:lstStyle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95CCDD-B31E-A0C8-2F27-D73037B3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1" y="1818812"/>
            <a:ext cx="3787714" cy="1272540"/>
          </a:xfrm>
        </p:spPr>
        <p:txBody>
          <a:bodyPr/>
          <a:lstStyle>
            <a:lvl1pPr>
              <a:lnSpc>
                <a:spcPct val="105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30EDD-9DE6-74C9-F0DB-A42F1DE264D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37150" y="3358205"/>
            <a:ext cx="3787713" cy="688975"/>
          </a:xfrm>
        </p:spPr>
        <p:txBody>
          <a:bodyPr/>
          <a:lstStyle>
            <a:lvl1pPr marL="0" indent="0">
              <a:lnSpc>
                <a:spcPct val="128000"/>
              </a:lnSpc>
              <a:spcBef>
                <a:spcPts val="600"/>
              </a:spcBef>
              <a:spcAft>
                <a:spcPts val="0"/>
              </a:spcAft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700" cap="none" spc="0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7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Enter Subtitle 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5073E742-3807-915B-120A-83E379DC4656}"/>
              </a:ext>
            </a:extLst>
          </p:cNvPr>
          <p:cNvSpPr/>
          <p:nvPr userDrawn="1"/>
        </p:nvSpPr>
        <p:spPr>
          <a:xfrm>
            <a:off x="4377539" y="0"/>
            <a:ext cx="2710126" cy="5143500"/>
          </a:xfrm>
          <a:custGeom>
            <a:avLst/>
            <a:gdLst>
              <a:gd name="connsiteX0" fmla="*/ 1674879 w 2710126"/>
              <a:gd name="connsiteY0" fmla="*/ 0 h 5143500"/>
              <a:gd name="connsiteX1" fmla="*/ 2187484 w 2710126"/>
              <a:gd name="connsiteY1" fmla="*/ 0 h 5143500"/>
              <a:gd name="connsiteX2" fmla="*/ 2013541 w 2710126"/>
              <a:gd name="connsiteY2" fmla="*/ 87166 h 5143500"/>
              <a:gd name="connsiteX3" fmla="*/ 784639 w 2710126"/>
              <a:gd name="connsiteY3" fmla="*/ 936752 h 5143500"/>
              <a:gd name="connsiteX4" fmla="*/ 636770 w 2710126"/>
              <a:gd name="connsiteY4" fmla="*/ 2620778 h 5143500"/>
              <a:gd name="connsiteX5" fmla="*/ 2710126 w 2710126"/>
              <a:gd name="connsiteY5" fmla="*/ 5094286 h 5143500"/>
              <a:gd name="connsiteX6" fmla="*/ 2708276 w 2710126"/>
              <a:gd name="connsiteY6" fmla="*/ 5143500 h 5143500"/>
              <a:gd name="connsiteX7" fmla="*/ 1977946 w 2710126"/>
              <a:gd name="connsiteY7" fmla="*/ 5143500 h 5143500"/>
              <a:gd name="connsiteX8" fmla="*/ 1997095 w 2710126"/>
              <a:gd name="connsiteY8" fmla="*/ 5060108 h 5143500"/>
              <a:gd name="connsiteX9" fmla="*/ 1438016 w 2710126"/>
              <a:gd name="connsiteY9" fmla="*/ 3800465 h 5143500"/>
              <a:gd name="connsiteX10" fmla="*/ 11159 w 2710126"/>
              <a:gd name="connsiteY10" fmla="*/ 2092539 h 5143500"/>
              <a:gd name="connsiteX11" fmla="*/ 1502168 w 2710126"/>
              <a:gd name="connsiteY11" fmla="*/ 9018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0126" h="5143500">
                <a:moveTo>
                  <a:pt x="1674879" y="0"/>
                </a:moveTo>
                <a:lnTo>
                  <a:pt x="2187484" y="0"/>
                </a:lnTo>
                <a:lnTo>
                  <a:pt x="2013541" y="87166"/>
                </a:lnTo>
                <a:cubicBezTo>
                  <a:pt x="1572417" y="320771"/>
                  <a:pt x="1111328" y="617610"/>
                  <a:pt x="784639" y="936752"/>
                </a:cubicBezTo>
                <a:cubicBezTo>
                  <a:pt x="179406" y="1528129"/>
                  <a:pt x="131390" y="2040776"/>
                  <a:pt x="636770" y="2620778"/>
                </a:cubicBezTo>
                <a:cubicBezTo>
                  <a:pt x="1116040" y="3170872"/>
                  <a:pt x="2701974" y="3898368"/>
                  <a:pt x="2710126" y="5094286"/>
                </a:cubicBezTo>
                <a:lnTo>
                  <a:pt x="2708276" y="5143500"/>
                </a:lnTo>
                <a:lnTo>
                  <a:pt x="1977946" y="5143500"/>
                </a:lnTo>
                <a:lnTo>
                  <a:pt x="1997095" y="5060108"/>
                </a:lnTo>
                <a:cubicBezTo>
                  <a:pt x="2063422" y="4681154"/>
                  <a:pt x="1928009" y="4257866"/>
                  <a:pt x="1438016" y="3800465"/>
                </a:cubicBezTo>
                <a:cubicBezTo>
                  <a:pt x="698796" y="3110418"/>
                  <a:pt x="94454" y="2731206"/>
                  <a:pt x="11159" y="2092539"/>
                </a:cubicBezTo>
                <a:cubicBezTo>
                  <a:pt x="-107051" y="1186845"/>
                  <a:pt x="735839" y="510260"/>
                  <a:pt x="1502168" y="90182"/>
                </a:cubicBezTo>
                <a:close/>
              </a:path>
            </a:pathLst>
          </a:custGeom>
          <a:solidFill>
            <a:srgbClr val="00939C"/>
          </a:soli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FC6C36D-9E82-EE4C-CCB2-29BA7DA30DB4}"/>
              </a:ext>
            </a:extLst>
          </p:cNvPr>
          <p:cNvSpPr/>
          <p:nvPr userDrawn="1"/>
        </p:nvSpPr>
        <p:spPr>
          <a:xfrm>
            <a:off x="7550576" y="0"/>
            <a:ext cx="1593423" cy="2129017"/>
          </a:xfrm>
          <a:custGeom>
            <a:avLst/>
            <a:gdLst>
              <a:gd name="connsiteX0" fmla="*/ 309138 w 1593423"/>
              <a:gd name="connsiteY0" fmla="*/ 0 h 2129017"/>
              <a:gd name="connsiteX1" fmla="*/ 558962 w 1593423"/>
              <a:gd name="connsiteY1" fmla="*/ 0 h 2129017"/>
              <a:gd name="connsiteX2" fmla="*/ 487865 w 1593423"/>
              <a:gd name="connsiteY2" fmla="*/ 70738 h 2129017"/>
              <a:gd name="connsiteX3" fmla="*/ 491841 w 1593423"/>
              <a:gd name="connsiteY3" fmla="*/ 993454 h 2129017"/>
              <a:gd name="connsiteX4" fmla="*/ 1288202 w 1593423"/>
              <a:gd name="connsiteY4" fmla="*/ 1566175 h 2129017"/>
              <a:gd name="connsiteX5" fmla="*/ 1593423 w 1593423"/>
              <a:gd name="connsiteY5" fmla="*/ 1757068 h 2129017"/>
              <a:gd name="connsiteX6" fmla="*/ 1593423 w 1593423"/>
              <a:gd name="connsiteY6" fmla="*/ 2129017 h 2129017"/>
              <a:gd name="connsiteX7" fmla="*/ 1390087 w 1593423"/>
              <a:gd name="connsiteY7" fmla="*/ 1976790 h 2129017"/>
              <a:gd name="connsiteX8" fmla="*/ 986502 w 1593423"/>
              <a:gd name="connsiteY8" fmla="*/ 1693184 h 2129017"/>
              <a:gd name="connsiteX9" fmla="*/ 195127 w 1593423"/>
              <a:gd name="connsiteY9" fmla="*/ 1055781 h 2129017"/>
              <a:gd name="connsiteX10" fmla="*/ 283579 w 1593423"/>
              <a:gd name="connsiteY10" fmla="*/ 22147 h 212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3423" h="2129017">
                <a:moveTo>
                  <a:pt x="309138" y="0"/>
                </a:moveTo>
                <a:lnTo>
                  <a:pt x="558962" y="0"/>
                </a:lnTo>
                <a:lnTo>
                  <a:pt x="487865" y="70738"/>
                </a:lnTo>
                <a:cubicBezTo>
                  <a:pt x="255422" y="324894"/>
                  <a:pt x="171207" y="645588"/>
                  <a:pt x="491841" y="993454"/>
                </a:cubicBezTo>
                <a:cubicBezTo>
                  <a:pt x="717493" y="1247058"/>
                  <a:pt x="1012267" y="1392904"/>
                  <a:pt x="1288202" y="1566175"/>
                </a:cubicBezTo>
                <a:lnTo>
                  <a:pt x="1593423" y="1757068"/>
                </a:lnTo>
                <a:lnTo>
                  <a:pt x="1593423" y="2129017"/>
                </a:lnTo>
                <a:lnTo>
                  <a:pt x="1390087" y="1976790"/>
                </a:lnTo>
                <a:cubicBezTo>
                  <a:pt x="1256056" y="1880530"/>
                  <a:pt x="1120972" y="1786572"/>
                  <a:pt x="986502" y="1693184"/>
                </a:cubicBezTo>
                <a:cubicBezTo>
                  <a:pt x="712921" y="1500939"/>
                  <a:pt x="417593" y="1332654"/>
                  <a:pt x="195127" y="1055781"/>
                </a:cubicBezTo>
                <a:cubicBezTo>
                  <a:pt x="-134953" y="651371"/>
                  <a:pt x="-6066" y="293114"/>
                  <a:pt x="283579" y="22147"/>
                </a:cubicBezTo>
                <a:close/>
              </a:path>
            </a:pathLst>
          </a:custGeom>
          <a:solidFill>
            <a:srgbClr val="FFD200"/>
          </a:solidFill>
          <a:ln w="138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F90EF5FC-FC4C-7071-4D70-9E9027C8AC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86" y="0"/>
            <a:ext cx="3636714" cy="5143500"/>
          </a:xfrm>
          <a:custGeom>
            <a:avLst/>
            <a:gdLst>
              <a:gd name="connsiteX0" fmla="*/ 1615766 w 3636714"/>
              <a:gd name="connsiteY0" fmla="*/ 0 h 5143500"/>
              <a:gd name="connsiteX1" fmla="*/ 3636714 w 3636714"/>
              <a:gd name="connsiteY1" fmla="*/ 0 h 5143500"/>
              <a:gd name="connsiteX2" fmla="*/ 3636714 w 3636714"/>
              <a:gd name="connsiteY2" fmla="*/ 5143500 h 5143500"/>
              <a:gd name="connsiteX3" fmla="*/ 2223980 w 3636714"/>
              <a:gd name="connsiteY3" fmla="*/ 5143500 h 5143500"/>
              <a:gd name="connsiteX4" fmla="*/ 2045348 w 3636714"/>
              <a:gd name="connsiteY4" fmla="*/ 5006616 h 5143500"/>
              <a:gd name="connsiteX5" fmla="*/ 681755 w 3636714"/>
              <a:gd name="connsiteY5" fmla="*/ 3869844 h 5143500"/>
              <a:gd name="connsiteX6" fmla="*/ 973297 w 3636714"/>
              <a:gd name="connsiteY6" fmla="*/ 549588 h 5143500"/>
              <a:gd name="connsiteX7" fmla="*/ 1501305 w 3636714"/>
              <a:gd name="connsiteY7" fmla="*/ 8717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6714" h="5143500">
                <a:moveTo>
                  <a:pt x="1615766" y="0"/>
                </a:moveTo>
                <a:lnTo>
                  <a:pt x="3636714" y="0"/>
                </a:lnTo>
                <a:lnTo>
                  <a:pt x="3636714" y="5143500"/>
                </a:lnTo>
                <a:lnTo>
                  <a:pt x="2223980" y="5143500"/>
                </a:lnTo>
                <a:lnTo>
                  <a:pt x="2045348" y="5006616"/>
                </a:lnTo>
                <a:cubicBezTo>
                  <a:pt x="1485420" y="4581861"/>
                  <a:pt x="977048" y="4208774"/>
                  <a:pt x="681755" y="3869844"/>
                </a:cubicBezTo>
                <a:cubicBezTo>
                  <a:pt x="-314660" y="2726301"/>
                  <a:pt x="-219991" y="1715558"/>
                  <a:pt x="973297" y="549588"/>
                </a:cubicBezTo>
                <a:cubicBezTo>
                  <a:pt x="1134323" y="392282"/>
                  <a:pt x="1311911" y="237724"/>
                  <a:pt x="1501305" y="871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bIns="82296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165BE-4FCB-8555-3A7C-B75350AB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32" y="667113"/>
            <a:ext cx="3902838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B58A4-345C-8220-95D9-7A2818FB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80323" y="4916465"/>
            <a:ext cx="619255" cy="124641"/>
          </a:xfrm>
        </p:spPr>
        <p:txBody>
          <a:bodyPr/>
          <a:lstStyle/>
          <a:p>
            <a:fld id="{CCF2D9AC-1ADB-4C45-B739-6627F0927195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9F242-D0E3-60EC-34F6-1D814733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4916465"/>
            <a:ext cx="4509518" cy="12464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2EB49-BE1C-EB0E-2324-379B097F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9800-C88D-4FF9-8C3B-CD8269EBB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1A40B5-7035-9DE9-F0CB-6AA4DCE18E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8676" y="1856879"/>
            <a:ext cx="3766185" cy="2209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916D0F15-FB65-E234-0920-A4486DACE0C1}"/>
              </a:ext>
            </a:extLst>
          </p:cNvPr>
          <p:cNvSpPr/>
          <p:nvPr userDrawn="1"/>
        </p:nvSpPr>
        <p:spPr>
          <a:xfrm>
            <a:off x="0" y="804772"/>
            <a:ext cx="695960" cy="153670"/>
          </a:xfrm>
          <a:custGeom>
            <a:avLst/>
            <a:gdLst/>
            <a:ahLst/>
            <a:cxnLst/>
            <a:rect l="l" t="t" r="r" b="b"/>
            <a:pathLst>
              <a:path w="695960" h="153669">
                <a:moveTo>
                  <a:pt x="695413" y="0"/>
                </a:moveTo>
                <a:lnTo>
                  <a:pt x="0" y="0"/>
                </a:lnTo>
                <a:lnTo>
                  <a:pt x="0" y="153174"/>
                </a:lnTo>
                <a:lnTo>
                  <a:pt x="695413" y="153174"/>
                </a:lnTo>
                <a:lnTo>
                  <a:pt x="695413" y="0"/>
                </a:lnTo>
                <a:close/>
              </a:path>
            </a:pathLst>
          </a:custGeom>
          <a:solidFill>
            <a:srgbClr val="FFD2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344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BBF-BC12-64C2-061C-946F0029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51DB7-C198-A20C-1975-3CDD96CE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D9AC-1ADB-4C45-B739-6627F0927195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9B010-B470-BDED-6A44-040319A6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428DA-1D31-6AFB-5CCB-1DF07065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9800-C88D-4FF9-8C3B-CD8269EBB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0394195-C9C5-14D9-3172-3D43793BDEFB}"/>
              </a:ext>
            </a:extLst>
          </p:cNvPr>
          <p:cNvSpPr/>
          <p:nvPr userDrawn="1"/>
        </p:nvSpPr>
        <p:spPr>
          <a:xfrm>
            <a:off x="8497088" y="4501147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tx1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2D7BC8-432E-1D13-4D27-E1C35242EB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039" y="3786485"/>
            <a:ext cx="1668308" cy="7404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33000"/>
              </a:lnSpc>
              <a:spcBef>
                <a:spcPts val="500"/>
              </a:spcBef>
              <a:defRPr/>
            </a:lvl2pPr>
          </a:lstStyle>
          <a:p>
            <a:pPr lvl="0"/>
            <a:r>
              <a:rPr lang="en-GB"/>
              <a:t>Click to edit Master text </a:t>
            </a:r>
          </a:p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1F55DF84-7618-6324-3D4E-FCE9793100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94525" y="3786485"/>
            <a:ext cx="1668308" cy="7404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33000"/>
              </a:lnSpc>
              <a:spcBef>
                <a:spcPts val="500"/>
              </a:spcBef>
              <a:defRPr/>
            </a:lvl2pPr>
          </a:lstStyle>
          <a:p>
            <a:pPr lvl="0"/>
            <a:r>
              <a:rPr lang="en-GB"/>
              <a:t>Click to edit Master text </a:t>
            </a:r>
          </a:p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2EB5B7A-D2A8-6246-1867-D19E0AD2D5A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13011" y="3786485"/>
            <a:ext cx="1668308" cy="7404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33000"/>
              </a:lnSpc>
              <a:spcBef>
                <a:spcPts val="500"/>
              </a:spcBef>
              <a:defRPr/>
            </a:lvl2pPr>
          </a:lstStyle>
          <a:p>
            <a:pPr lvl="0"/>
            <a:r>
              <a:rPr lang="en-GB"/>
              <a:t>Click to edit Master text </a:t>
            </a:r>
          </a:p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50691F96-D176-B8A2-E25E-E9383BECC871}"/>
              </a:ext>
            </a:extLst>
          </p:cNvPr>
          <p:cNvSpPr/>
          <p:nvPr userDrawn="1"/>
        </p:nvSpPr>
        <p:spPr>
          <a:xfrm>
            <a:off x="0" y="730630"/>
            <a:ext cx="695960" cy="153670"/>
          </a:xfrm>
          <a:custGeom>
            <a:avLst/>
            <a:gdLst/>
            <a:ahLst/>
            <a:cxnLst/>
            <a:rect l="l" t="t" r="r" b="b"/>
            <a:pathLst>
              <a:path w="695960" h="153669">
                <a:moveTo>
                  <a:pt x="695413" y="0"/>
                </a:moveTo>
                <a:lnTo>
                  <a:pt x="0" y="0"/>
                </a:lnTo>
                <a:lnTo>
                  <a:pt x="0" y="153174"/>
                </a:lnTo>
                <a:lnTo>
                  <a:pt x="695413" y="153174"/>
                </a:lnTo>
                <a:lnTo>
                  <a:pt x="695413" y="0"/>
                </a:lnTo>
                <a:close/>
              </a:path>
            </a:pathLst>
          </a:custGeom>
          <a:solidFill>
            <a:srgbClr val="FFD2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83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D6ED-11A5-449D-9821-C5E60068CC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1EE7-E098-48CE-903D-24AF41B7B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2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D6ED-11A5-449D-9821-C5E60068CC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1EE7-E098-48CE-903D-24AF41B7B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96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D6ED-11A5-449D-9821-C5E60068CC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1EE7-E098-48CE-903D-24AF41B7B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F90EF5FC-FC4C-7071-4D70-9E9027C8AC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286" y="0"/>
            <a:ext cx="3636714" cy="5143500"/>
          </a:xfrm>
          <a:custGeom>
            <a:avLst/>
            <a:gdLst>
              <a:gd name="connsiteX0" fmla="*/ 1615766 w 3636714"/>
              <a:gd name="connsiteY0" fmla="*/ 0 h 5143500"/>
              <a:gd name="connsiteX1" fmla="*/ 3636714 w 3636714"/>
              <a:gd name="connsiteY1" fmla="*/ 0 h 5143500"/>
              <a:gd name="connsiteX2" fmla="*/ 3636714 w 3636714"/>
              <a:gd name="connsiteY2" fmla="*/ 5143500 h 5143500"/>
              <a:gd name="connsiteX3" fmla="*/ 2223980 w 3636714"/>
              <a:gd name="connsiteY3" fmla="*/ 5143500 h 5143500"/>
              <a:gd name="connsiteX4" fmla="*/ 2045348 w 3636714"/>
              <a:gd name="connsiteY4" fmla="*/ 5006616 h 5143500"/>
              <a:gd name="connsiteX5" fmla="*/ 681755 w 3636714"/>
              <a:gd name="connsiteY5" fmla="*/ 3869844 h 5143500"/>
              <a:gd name="connsiteX6" fmla="*/ 973297 w 3636714"/>
              <a:gd name="connsiteY6" fmla="*/ 549588 h 5143500"/>
              <a:gd name="connsiteX7" fmla="*/ 1501305 w 3636714"/>
              <a:gd name="connsiteY7" fmla="*/ 8717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6714" h="5143500">
                <a:moveTo>
                  <a:pt x="1615766" y="0"/>
                </a:moveTo>
                <a:lnTo>
                  <a:pt x="3636714" y="0"/>
                </a:lnTo>
                <a:lnTo>
                  <a:pt x="3636714" y="5143500"/>
                </a:lnTo>
                <a:lnTo>
                  <a:pt x="2223980" y="5143500"/>
                </a:lnTo>
                <a:lnTo>
                  <a:pt x="2045348" y="5006616"/>
                </a:lnTo>
                <a:cubicBezTo>
                  <a:pt x="1485420" y="4581861"/>
                  <a:pt x="977048" y="4208774"/>
                  <a:pt x="681755" y="3869844"/>
                </a:cubicBezTo>
                <a:cubicBezTo>
                  <a:pt x="-314660" y="2726301"/>
                  <a:pt x="-219991" y="1715558"/>
                  <a:pt x="973297" y="549588"/>
                </a:cubicBezTo>
                <a:cubicBezTo>
                  <a:pt x="1134323" y="392282"/>
                  <a:pt x="1311911" y="237724"/>
                  <a:pt x="1501305" y="871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bIns="82296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165BE-4FCB-8555-3A7C-B75350AB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32" y="667113"/>
            <a:ext cx="3902838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B58A4-345C-8220-95D9-7A2818FB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80323" y="4916465"/>
            <a:ext cx="619255" cy="124641"/>
          </a:xfrm>
        </p:spPr>
        <p:txBody>
          <a:bodyPr/>
          <a:lstStyle/>
          <a:p>
            <a:fld id="{CCF2D9AC-1ADB-4C45-B739-6627F0927195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9F242-D0E3-60EC-34F6-1D814733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4916465"/>
            <a:ext cx="4509518" cy="12464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2EB49-BE1C-EB0E-2324-379B097F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9800-C88D-4FF9-8C3B-CD8269EBB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1A40B5-7035-9DE9-F0CB-6AA4DCE18E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8676" y="1856879"/>
            <a:ext cx="3766185" cy="2209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916D0F15-FB65-E234-0920-A4486DACE0C1}"/>
              </a:ext>
            </a:extLst>
          </p:cNvPr>
          <p:cNvSpPr/>
          <p:nvPr userDrawn="1"/>
        </p:nvSpPr>
        <p:spPr>
          <a:xfrm>
            <a:off x="0" y="804772"/>
            <a:ext cx="695960" cy="153670"/>
          </a:xfrm>
          <a:custGeom>
            <a:avLst/>
            <a:gdLst/>
            <a:ahLst/>
            <a:cxnLst/>
            <a:rect l="l" t="t" r="r" b="b"/>
            <a:pathLst>
              <a:path w="695960" h="153669">
                <a:moveTo>
                  <a:pt x="695413" y="0"/>
                </a:moveTo>
                <a:lnTo>
                  <a:pt x="0" y="0"/>
                </a:lnTo>
                <a:lnTo>
                  <a:pt x="0" y="153174"/>
                </a:lnTo>
                <a:lnTo>
                  <a:pt x="695413" y="153174"/>
                </a:lnTo>
                <a:lnTo>
                  <a:pt x="695413" y="0"/>
                </a:lnTo>
                <a:close/>
              </a:path>
            </a:pathLst>
          </a:custGeom>
          <a:solidFill>
            <a:srgbClr val="FFD2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33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BBF-BC12-64C2-061C-946F0029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51DB7-C198-A20C-1975-3CDD96CE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D9AC-1ADB-4C45-B739-6627F0927195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9B010-B470-BDED-6A44-040319A6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428DA-1D31-6AFB-5CCB-1DF07065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9800-C88D-4FF9-8C3B-CD8269EBB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0394195-C9C5-14D9-3172-3D43793BDEFB}"/>
              </a:ext>
            </a:extLst>
          </p:cNvPr>
          <p:cNvSpPr/>
          <p:nvPr userDrawn="1"/>
        </p:nvSpPr>
        <p:spPr>
          <a:xfrm>
            <a:off x="8497088" y="4501147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tx1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2D7BC8-432E-1D13-4D27-E1C35242EB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039" y="3786485"/>
            <a:ext cx="1668308" cy="7404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33000"/>
              </a:lnSpc>
              <a:spcBef>
                <a:spcPts val="500"/>
              </a:spcBef>
              <a:defRPr/>
            </a:lvl2pPr>
          </a:lstStyle>
          <a:p>
            <a:pPr lvl="0"/>
            <a:r>
              <a:rPr lang="en-GB"/>
              <a:t>Click to edit Master text </a:t>
            </a:r>
          </a:p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1F55DF84-7618-6324-3D4E-FCE9793100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94525" y="3786485"/>
            <a:ext cx="1668308" cy="7404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33000"/>
              </a:lnSpc>
              <a:spcBef>
                <a:spcPts val="500"/>
              </a:spcBef>
              <a:defRPr/>
            </a:lvl2pPr>
          </a:lstStyle>
          <a:p>
            <a:pPr lvl="0"/>
            <a:r>
              <a:rPr lang="en-GB"/>
              <a:t>Click to edit Master text </a:t>
            </a:r>
          </a:p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2EB5B7A-D2A8-6246-1867-D19E0AD2D5A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13011" y="3786485"/>
            <a:ext cx="1668308" cy="7404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33000"/>
              </a:lnSpc>
              <a:spcBef>
                <a:spcPts val="500"/>
              </a:spcBef>
              <a:defRPr/>
            </a:lvl2pPr>
          </a:lstStyle>
          <a:p>
            <a:pPr lvl="0"/>
            <a:r>
              <a:rPr lang="en-GB"/>
              <a:t>Click to edit Master text </a:t>
            </a:r>
          </a:p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50691F96-D176-B8A2-E25E-E9383BECC871}"/>
              </a:ext>
            </a:extLst>
          </p:cNvPr>
          <p:cNvSpPr/>
          <p:nvPr userDrawn="1"/>
        </p:nvSpPr>
        <p:spPr>
          <a:xfrm>
            <a:off x="0" y="730630"/>
            <a:ext cx="695960" cy="153670"/>
          </a:xfrm>
          <a:custGeom>
            <a:avLst/>
            <a:gdLst/>
            <a:ahLst/>
            <a:cxnLst/>
            <a:rect l="l" t="t" r="r" b="b"/>
            <a:pathLst>
              <a:path w="695960" h="153669">
                <a:moveTo>
                  <a:pt x="695413" y="0"/>
                </a:moveTo>
                <a:lnTo>
                  <a:pt x="0" y="0"/>
                </a:lnTo>
                <a:lnTo>
                  <a:pt x="0" y="153174"/>
                </a:lnTo>
                <a:lnTo>
                  <a:pt x="695413" y="153174"/>
                </a:lnTo>
                <a:lnTo>
                  <a:pt x="695413" y="0"/>
                </a:lnTo>
                <a:close/>
              </a:path>
            </a:pathLst>
          </a:custGeom>
          <a:solidFill>
            <a:srgbClr val="FFD2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680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D6ED-11A5-449D-9821-C5E60068CC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1EE7-E098-48CE-903D-24AF41B7B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D6ED-11A5-449D-9821-C5E60068CC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1EE7-E098-48CE-903D-24AF41B7B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3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497956"/>
            <a:ext cx="7286625" cy="10336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2732484"/>
            <a:ext cx="6000750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1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3098602"/>
            <a:ext cx="7286625" cy="957709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043783"/>
            <a:ext cx="7286625" cy="1054819"/>
          </a:xfrm>
        </p:spPr>
        <p:txBody>
          <a:bodyPr anchor="b"/>
          <a:lstStyle>
            <a:lvl1pPr marL="0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151" y="572151"/>
            <a:ext cx="7533640" cy="436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676" y="1189613"/>
            <a:ext cx="7543115" cy="3311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90355" y="4916465"/>
            <a:ext cx="619255" cy="1246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D9AC-1ADB-4C45-B739-6627F0927195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0" y="4916465"/>
            <a:ext cx="6497094" cy="1246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5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3120" y="4916465"/>
            <a:ext cx="335854" cy="1246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E9800-C88D-4FF9-8C3B-CD8269EBB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00C589E-929A-7A03-FE5A-E2DDB8CECF06}"/>
              </a:ext>
            </a:extLst>
          </p:cNvPr>
          <p:cNvSpPr/>
          <p:nvPr userDrawn="1"/>
        </p:nvSpPr>
        <p:spPr>
          <a:xfrm>
            <a:off x="8497088" y="4501147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accent3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7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7" r:id="rId5"/>
    <p:sldLayoutId id="2147483699" r:id="rId6"/>
  </p:sldLayoutIdLst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763" indent="-4763" algn="l" defTabSz="685800" rtl="0" eaLnBrk="1" latinLnBrk="0" hangingPunct="1">
        <a:lnSpc>
          <a:spcPct val="136000"/>
        </a:lnSpc>
        <a:spcBef>
          <a:spcPts val="750"/>
        </a:spcBef>
        <a:buFont typeface="System Font Regular"/>
        <a:buChar char="​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63" indent="-4763" algn="l" defTabSz="685800" rtl="0" eaLnBrk="1" latinLnBrk="0" hangingPunct="1">
        <a:lnSpc>
          <a:spcPct val="167000"/>
        </a:lnSpc>
        <a:spcBef>
          <a:spcPts val="375"/>
        </a:spcBef>
        <a:buFont typeface="System Font Regular"/>
        <a:buChar char="​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7475" indent="-1174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230188" indent="-1127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347663" indent="-1174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125141"/>
            <a:ext cx="7715250" cy="318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42915" rtl="0" eaLnBrk="1" latinLnBrk="0" hangingPunct="1"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642915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642915" rtl="0" eaLnBrk="1" latinLnBrk="0" hangingPunct="1">
        <a:spcBef>
          <a:spcPct val="20000"/>
        </a:spcBef>
        <a:buFont typeface="Arial" pitchFamily="34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spcBef>
          <a:spcPct val="20000"/>
        </a:spcBef>
        <a:buFont typeface="Arial" pitchFamily="34" charset="0"/>
        <a:buChar char="–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spcBef>
          <a:spcPct val="20000"/>
        </a:spcBef>
        <a:buFont typeface="Arial" pitchFamily="34" charset="0"/>
        <a:buChar char="»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151" y="572151"/>
            <a:ext cx="7533640" cy="436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676" y="1189613"/>
            <a:ext cx="7543115" cy="3311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90355" y="4916465"/>
            <a:ext cx="619255" cy="1246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D9AC-1ADB-4C45-B739-6627F0927195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0" y="4916465"/>
            <a:ext cx="6497094" cy="1246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5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3120" y="4916465"/>
            <a:ext cx="335854" cy="1246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E9800-C88D-4FF9-8C3B-CD8269EBB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00C589E-929A-7A03-FE5A-E2DDB8CECF06}"/>
              </a:ext>
            </a:extLst>
          </p:cNvPr>
          <p:cNvSpPr/>
          <p:nvPr userDrawn="1"/>
        </p:nvSpPr>
        <p:spPr>
          <a:xfrm>
            <a:off x="8497088" y="4501147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accent3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8" r:id="rId7"/>
  </p:sldLayoutIdLst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763" indent="-4763" algn="l" defTabSz="685800" rtl="0" eaLnBrk="1" latinLnBrk="0" hangingPunct="1">
        <a:lnSpc>
          <a:spcPct val="136000"/>
        </a:lnSpc>
        <a:spcBef>
          <a:spcPts val="750"/>
        </a:spcBef>
        <a:buFont typeface="System Font Regular"/>
        <a:buChar char="​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63" indent="-4763" algn="l" defTabSz="685800" rtl="0" eaLnBrk="1" latinLnBrk="0" hangingPunct="1">
        <a:lnSpc>
          <a:spcPct val="167000"/>
        </a:lnSpc>
        <a:spcBef>
          <a:spcPts val="375"/>
        </a:spcBef>
        <a:buFont typeface="System Font Regular"/>
        <a:buChar char="​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7475" indent="-1174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230188" indent="-1127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347663" indent="-1174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sv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psychosisscreening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BCC591-CCCB-29C8-9DF8-D4F2FC2C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86" y="1935479"/>
            <a:ext cx="3787714" cy="2127638"/>
          </a:xfrm>
        </p:spPr>
        <p:txBody>
          <a:bodyPr/>
          <a:lstStyle/>
          <a:p>
            <a:r>
              <a:rPr lang="en-US" sz="3600" dirty="0"/>
              <a:t>Massachusetts Psychosis Access and Triage Hub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07A347A-5183-4453-A272-44D33DDA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403" b="15403"/>
          <a:stretch/>
        </p:blipFill>
        <p:spPr>
          <a:xfrm>
            <a:off x="4166832" y="0"/>
            <a:ext cx="3223523" cy="514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97292C7-278A-17C6-4D38-8E72F3476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395" r="56354" b="58317"/>
          <a:stretch/>
        </p:blipFill>
        <p:spPr>
          <a:xfrm>
            <a:off x="7652714" y="0"/>
            <a:ext cx="1491286" cy="1645920"/>
          </a:xfrm>
          <a:prstGeom prst="rect">
            <a:avLst/>
          </a:prstGeom>
        </p:spPr>
      </p:pic>
      <p:pic>
        <p:nvPicPr>
          <p:cNvPr id="18" name="Picture Placeholder 17" descr="A picture containing outdoor, landscape, woodland, forest&#10;&#10;Description automatically generated">
            <a:extLst>
              <a:ext uri="{FF2B5EF4-FFF2-40B4-BE49-F238E27FC236}">
                <a16:creationId xmlns:a16="http://schemas.microsoft.com/office/drawing/2014/main" id="{1AD07A4D-F1EE-C864-41AB-6AE29A0AD6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r="19483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475CFE-6A11-D210-0D18-14F5B8AD8B0E}"/>
              </a:ext>
            </a:extLst>
          </p:cNvPr>
          <p:cNvSpPr txBox="1"/>
          <p:nvPr/>
        </p:nvSpPr>
        <p:spPr>
          <a:xfrm>
            <a:off x="3486061" y="4419571"/>
            <a:ext cx="22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Emily Gagen, PhD</a:t>
            </a:r>
          </a:p>
          <a:p>
            <a:r>
              <a:rPr lang="en-US" sz="1600" dirty="0"/>
              <a:t>M-PATH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A6F71-8806-DBC8-C57C-F296D94B4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53" y="4643252"/>
            <a:ext cx="740465" cy="3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A4C6B-EC05-7583-0A53-31DC656B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902" y="1361612"/>
            <a:ext cx="3787714" cy="1272540"/>
          </a:xfrm>
        </p:spPr>
        <p:txBody>
          <a:bodyPr/>
          <a:lstStyle/>
          <a:p>
            <a:pPr algn="r"/>
            <a:r>
              <a:rPr lang="en-US"/>
              <a:t>Coordinated Specialty </a:t>
            </a:r>
            <a:br>
              <a:rPr lang="en-US"/>
            </a:br>
            <a:r>
              <a:rPr lang="en-US"/>
              <a:t>Care</a:t>
            </a:r>
          </a:p>
        </p:txBody>
      </p:sp>
      <p:pic>
        <p:nvPicPr>
          <p:cNvPr id="9" name="Picture 8" descr="A diagram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8403354-F294-1798-2AE3-8087D5722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" y="744583"/>
            <a:ext cx="3588438" cy="33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massachusetts&#10;&#10;Description automatically generated">
            <a:extLst>
              <a:ext uri="{FF2B5EF4-FFF2-40B4-BE49-F238E27FC236}">
                <a16:creationId xmlns:a16="http://schemas.microsoft.com/office/drawing/2014/main" id="{E7D546CA-BCAE-4644-0610-EC7D297C4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9" y="98872"/>
            <a:ext cx="8222226" cy="49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3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EDE7-24B9-B207-372C-F406D0AA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F53B-595C-C200-78FE-1C0C6590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0" y="1112386"/>
            <a:ext cx="3787714" cy="689323"/>
          </a:xfrm>
        </p:spPr>
        <p:txBody>
          <a:bodyPr>
            <a:normAutofit/>
          </a:bodyPr>
          <a:lstStyle/>
          <a:p>
            <a:pPr algn="ctr"/>
            <a:r>
              <a:rPr lang="en-US" sz="2000"/>
              <a:t>Massachusetts Psychosis Access and Triage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E1E23-2D56-95A6-38EC-FD932E5056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7150" y="1896532"/>
            <a:ext cx="3787713" cy="21613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 </a:t>
            </a:r>
            <a:r>
              <a:rPr lang="en-US" sz="1300" b="1" u="sng" dirty="0"/>
              <a:t>free</a:t>
            </a:r>
            <a:r>
              <a:rPr lang="en-US" sz="1300" dirty="0"/>
              <a:t> referral and triage hub for clinical high risk and early psychosis services in Massachusetts (under age 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Consultation for medical and mental health professionals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Referral support for young people and their loved 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F1C3D-0E39-C1AE-DFAD-9A73541D2A56}"/>
              </a:ext>
            </a:extLst>
          </p:cNvPr>
          <p:cNvSpPr txBox="1"/>
          <p:nvPr/>
        </p:nvSpPr>
        <p:spPr>
          <a:xfrm>
            <a:off x="858577" y="4031114"/>
            <a:ext cx="3091348" cy="73866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(617) 927-9809</a:t>
            </a:r>
          </a:p>
          <a:p>
            <a:pPr algn="ctr"/>
            <a:r>
              <a:rPr lang="en-US" sz="1400" b="1"/>
              <a:t>mpath@brooklinecenter.org</a:t>
            </a:r>
          </a:p>
          <a:p>
            <a:pPr algn="ctr"/>
            <a:r>
              <a:rPr lang="en-US" sz="1400" b="1"/>
              <a:t>www.mpathcares.org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212138-516B-85A2-7B53-917ED8C80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6" y="192943"/>
            <a:ext cx="3135059" cy="787248"/>
          </a:xfrm>
          <a:prstGeom prst="rect">
            <a:avLst/>
          </a:prstGeom>
        </p:spPr>
      </p:pic>
      <p:pic>
        <p:nvPicPr>
          <p:cNvPr id="12" name="Picture Placeholder 11" descr="Sun shining through the trees&#10;&#10;Description automatically generated with low confidence">
            <a:extLst>
              <a:ext uri="{FF2B5EF4-FFF2-40B4-BE49-F238E27FC236}">
                <a16:creationId xmlns:a16="http://schemas.microsoft.com/office/drawing/2014/main" id="{5A87A3E5-EE62-94C4-09F6-3CA48FAAE5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r="5611"/>
          <a:stretch/>
        </p:blipFill>
        <p:spPr>
          <a:xfrm>
            <a:off x="4642807" y="647306"/>
            <a:ext cx="3848888" cy="3848888"/>
          </a:xfrm>
        </p:spPr>
      </p:pic>
    </p:spTree>
    <p:extLst>
      <p:ext uri="{BB962C8B-B14F-4D97-AF65-F5344CB8AC3E}">
        <p14:creationId xmlns:p14="http://schemas.microsoft.com/office/powerpoint/2010/main" val="14491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tx2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3B9EE7E1-0B2D-E2E7-D98C-E5DB3BC7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470" y="185568"/>
            <a:ext cx="4295999" cy="794728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355">
              <a:lnSpc>
                <a:spcPct val="90000"/>
              </a:lnSpc>
            </a:pPr>
            <a:r>
              <a:rPr lang="en-US" sz="39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Team</a:t>
            </a:r>
            <a:endParaRPr lang="en-US" sz="3975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13" name="Picture 8" descr="Thumbnail">
            <a:extLst>
              <a:ext uri="{FF2B5EF4-FFF2-40B4-BE49-F238E27FC236}">
                <a16:creationId xmlns:a16="http://schemas.microsoft.com/office/drawing/2014/main" id="{DDD8202D-633E-25D9-80F7-9B047DE4B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4873" b="-2"/>
          <a:stretch/>
        </p:blipFill>
        <p:spPr bwMode="auto">
          <a:xfrm>
            <a:off x="3196288" y="1097968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umbnail">
            <a:extLst>
              <a:ext uri="{FF2B5EF4-FFF2-40B4-BE49-F238E27FC236}">
                <a16:creationId xmlns:a16="http://schemas.microsoft.com/office/drawing/2014/main" id="{7E64D0FA-F489-23AB-8200-080DE609D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-2" b="-2"/>
          <a:stretch/>
        </p:blipFill>
        <p:spPr bwMode="auto">
          <a:xfrm>
            <a:off x="2259038" y="2783366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umbnail">
            <a:extLst>
              <a:ext uri="{FF2B5EF4-FFF2-40B4-BE49-F238E27FC236}">
                <a16:creationId xmlns:a16="http://schemas.microsoft.com/office/drawing/2014/main" id="{C36CCE58-3766-D5C4-2D49-1B052DE2B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4873" b="-2"/>
          <a:stretch/>
        </p:blipFill>
        <p:spPr bwMode="auto">
          <a:xfrm>
            <a:off x="1128060" y="1122110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4608D3-3756-E89D-D090-15D9F433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12" y="4445615"/>
            <a:ext cx="1200482" cy="5854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38BA1C-550C-615F-BD0C-56C340BDD523}"/>
              </a:ext>
            </a:extLst>
          </p:cNvPr>
          <p:cNvSpPr txBox="1"/>
          <p:nvPr/>
        </p:nvSpPr>
        <p:spPr>
          <a:xfrm>
            <a:off x="966566" y="2056459"/>
            <a:ext cx="138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Emily Gagen, PhD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B2241E-5E90-FF6A-A427-E40B5D97EA2A}"/>
              </a:ext>
            </a:extLst>
          </p:cNvPr>
          <p:cNvSpPr txBox="1"/>
          <p:nvPr/>
        </p:nvSpPr>
        <p:spPr>
          <a:xfrm>
            <a:off x="2918827" y="2040685"/>
            <a:ext cx="149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Rebecca Wlcek, BA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Program Coordinator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E007B-AD61-94DD-B7A6-DAF6239A9B09}"/>
              </a:ext>
            </a:extLst>
          </p:cNvPr>
          <p:cNvSpPr txBox="1"/>
          <p:nvPr/>
        </p:nvSpPr>
        <p:spPr>
          <a:xfrm>
            <a:off x="1930884" y="3724679"/>
            <a:ext cx="1590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Henry White, MD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Founder, Lead Consultant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9069510D-2B37-3F03-70AF-BFC5770D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r="7530"/>
          <a:stretch/>
        </p:blipFill>
        <p:spPr bwMode="auto">
          <a:xfrm>
            <a:off x="4072853" y="2780801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4CB30A-5312-80A6-2FE7-7A00CBCA2077}"/>
              </a:ext>
            </a:extLst>
          </p:cNvPr>
          <p:cNvSpPr txBox="1"/>
          <p:nvPr/>
        </p:nvSpPr>
        <p:spPr>
          <a:xfrm>
            <a:off x="3745802" y="3725762"/>
            <a:ext cx="159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Jessica Stern, MD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Co-F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ounder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Psychiatric Consultant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DD2C77-0E04-5F5B-994B-62078599B96F}"/>
              </a:ext>
            </a:extLst>
          </p:cNvPr>
          <p:cNvSpPr txBox="1"/>
          <p:nvPr/>
        </p:nvSpPr>
        <p:spPr>
          <a:xfrm>
            <a:off x="4796679" y="2062656"/>
            <a:ext cx="170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Charlene Flynn, LMHC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Clinician/Care Coordinator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3E162FD0-265A-8594-5B39-8C4AC6F6CC49}"/>
              </a:ext>
            </a:extLst>
          </p:cNvPr>
          <p:cNvSpPr/>
          <p:nvPr/>
        </p:nvSpPr>
        <p:spPr>
          <a:xfrm>
            <a:off x="8648153" y="4631927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bg1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68C8AD5C-BF42-447D-D9B7-AB4900739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b="19861"/>
          <a:stretch/>
        </p:blipFill>
        <p:spPr bwMode="auto">
          <a:xfrm>
            <a:off x="5912752" y="2757809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DD1977-B9F4-A551-43DC-6EB4322EF58C}"/>
              </a:ext>
            </a:extLst>
          </p:cNvPr>
          <p:cNvSpPr txBox="1"/>
          <p:nvPr/>
        </p:nvSpPr>
        <p:spPr>
          <a:xfrm>
            <a:off x="5645061" y="3727572"/>
            <a:ext cx="1590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Amanda Weber, PhD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Psychological Consultant</a:t>
            </a:r>
          </a:p>
        </p:txBody>
      </p:sp>
      <p:pic>
        <p:nvPicPr>
          <p:cNvPr id="2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45429389-FCD8-9EC6-ABA7-1EAAAC627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13154" b="13154"/>
          <a:stretch/>
        </p:blipFill>
        <p:spPr bwMode="auto">
          <a:xfrm>
            <a:off x="5176436" y="1121450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User outline">
            <a:extLst>
              <a:ext uri="{FF2B5EF4-FFF2-40B4-BE49-F238E27FC236}">
                <a16:creationId xmlns:a16="http://schemas.microsoft.com/office/drawing/2014/main" id="{1EED1763-B5AD-EF44-5D72-754657EF6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961" y="4105749"/>
            <a:ext cx="679732" cy="679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602B9-19F2-BF5C-9332-7E389F5E2F5C}"/>
              </a:ext>
            </a:extLst>
          </p:cNvPr>
          <p:cNvSpPr txBox="1"/>
          <p:nvPr/>
        </p:nvSpPr>
        <p:spPr>
          <a:xfrm>
            <a:off x="507" y="4751689"/>
            <a:ext cx="138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Partner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4023EA9-E50E-E6C2-A62D-5A624DCD5180}"/>
              </a:ext>
            </a:extLst>
          </p:cNvPr>
          <p:cNvSpPr txBox="1">
            <a:spLocks/>
          </p:cNvSpPr>
          <p:nvPr/>
        </p:nvSpPr>
        <p:spPr>
          <a:xfrm>
            <a:off x="-350017" y="3669260"/>
            <a:ext cx="2166930" cy="4364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42899" rtl="0" eaLnBrk="1" latinLnBrk="0" hangingPunct="1"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Currently</a:t>
            </a:r>
          </a:p>
          <a:p>
            <a:pPr marL="0" marR="0" lvl="0" indent="0" algn="ctr" defTabSz="9143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Hiring!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9B4A16-1EEF-B238-DA10-FF2F2BFFA1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34" y="4661708"/>
            <a:ext cx="1195813" cy="369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B04F8-6B7F-4EBF-2C36-A433877A83E5}"/>
              </a:ext>
            </a:extLst>
          </p:cNvPr>
          <p:cNvSpPr txBox="1"/>
          <p:nvPr/>
        </p:nvSpPr>
        <p:spPr>
          <a:xfrm>
            <a:off x="6695902" y="2085729"/>
            <a:ext cx="170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Natalia Nodiff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Young Adult Peer Mentor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A2FA9C8-0C04-286B-99D2-BBBAE8D8A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9035"/>
          <a:stretch/>
        </p:blipFill>
        <p:spPr bwMode="auto">
          <a:xfrm>
            <a:off x="7078690" y="1073182"/>
            <a:ext cx="937250" cy="937250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3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steps to a path&#10;&#10;Description automatically generated">
            <a:extLst>
              <a:ext uri="{FF2B5EF4-FFF2-40B4-BE49-F238E27FC236}">
                <a16:creationId xmlns:a16="http://schemas.microsoft.com/office/drawing/2014/main" id="{82CE0A18-14A4-B592-2105-4DD7715B0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2" y="410711"/>
            <a:ext cx="7730836" cy="43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2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51435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51435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FB752-8D9C-42F3-C7E7-79494B82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059366"/>
            <a:ext cx="2153321" cy="1595343"/>
          </a:xfrm>
        </p:spPr>
        <p:txBody>
          <a:bodyPr anchor="t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How We Can Help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DC074-90CA-A364-B0AA-3259A46A6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3442" y="1283028"/>
            <a:ext cx="2407358" cy="3272883"/>
          </a:xfrm>
        </p:spPr>
        <p:txBody>
          <a:bodyPr>
            <a:normAutofit/>
          </a:bodyPr>
          <a:lstStyle/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Diagnostic consultation and education regarding risk for psychosis and early psychosis</a:t>
            </a:r>
          </a:p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Ongoing consultation for long-term work with youth and families with early psychosis</a:t>
            </a:r>
          </a:p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Facilitation of referral to specialized psychosis treatment</a:t>
            </a:r>
          </a:p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2"/>
                </a:solidFill>
              </a:rPr>
              <a:t> </a:t>
            </a:r>
            <a:r>
              <a:rPr lang="en-US" sz="1300" b="1" dirty="0">
                <a:solidFill>
                  <a:schemeClr val="accent2"/>
                </a:solidFill>
              </a:rPr>
              <a:t>Psychosis-informed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56D885-3C68-26D8-857C-A14AC4FE9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702" y="1283028"/>
            <a:ext cx="2519547" cy="3272883"/>
          </a:xfrm>
        </p:spPr>
        <p:txBody>
          <a:bodyPr>
            <a:noAutofit/>
          </a:bodyPr>
          <a:lstStyle/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Triage to help determine which services would be the best fit</a:t>
            </a:r>
          </a:p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Navigation to coordinated specialty care, including first episode or clinical high risk for psychosis programs</a:t>
            </a:r>
          </a:p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Care coordination and support throughout the referral process</a:t>
            </a:r>
          </a:p>
          <a:p>
            <a:pPr>
              <a:lnSpc>
                <a:spcPct val="126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Peer and family support and 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EFA63-6EA7-F7A1-B80D-90F6B6E3CFB2}"/>
              </a:ext>
            </a:extLst>
          </p:cNvPr>
          <p:cNvSpPr txBox="1"/>
          <p:nvPr/>
        </p:nvSpPr>
        <p:spPr>
          <a:xfrm>
            <a:off x="3707779" y="470514"/>
            <a:ext cx="204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Providers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12AC8-50A7-9314-613D-B0BFFBC93276}"/>
              </a:ext>
            </a:extLst>
          </p:cNvPr>
          <p:cNvSpPr txBox="1"/>
          <p:nvPr/>
        </p:nvSpPr>
        <p:spPr>
          <a:xfrm>
            <a:off x="6559737" y="413035"/>
            <a:ext cx="204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For Clients &amp; Families</a:t>
            </a:r>
          </a:p>
        </p:txBody>
      </p:sp>
    </p:spTree>
    <p:extLst>
      <p:ext uri="{BB962C8B-B14F-4D97-AF65-F5344CB8AC3E}">
        <p14:creationId xmlns:p14="http://schemas.microsoft.com/office/powerpoint/2010/main" val="1322246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hands together&#10;&#10;Description automatically generated">
            <a:extLst>
              <a:ext uri="{FF2B5EF4-FFF2-40B4-BE49-F238E27FC236}">
                <a16:creationId xmlns:a16="http://schemas.microsoft.com/office/drawing/2014/main" id="{FD87A30D-4957-08D0-2BA3-0FC33606D5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6" r="26436"/>
          <a:stretch>
            <a:fillRect/>
          </a:stretch>
        </p:blipFill>
        <p:spPr>
          <a:xfrm>
            <a:off x="6327058" y="0"/>
            <a:ext cx="2816942" cy="51435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B2789A-EBD9-A490-5945-AA5E044D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9" y="667113"/>
            <a:ext cx="4177943" cy="914400"/>
          </a:xfrm>
        </p:spPr>
        <p:txBody>
          <a:bodyPr/>
          <a:lstStyle/>
          <a:p>
            <a:r>
              <a:rPr lang="en-US" sz="3400" b="1" dirty="0"/>
              <a:t>How To Connect </a:t>
            </a:r>
            <a:br>
              <a:rPr lang="en-US" sz="3400" b="1" dirty="0"/>
            </a:br>
            <a:r>
              <a:rPr lang="en-US" sz="3400" b="1" dirty="0"/>
              <a:t>With Us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EB8E16C-93C9-D2DC-6888-574598F0F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1812072"/>
              </p:ext>
            </p:extLst>
          </p:nvPr>
        </p:nvGraphicFramePr>
        <p:xfrm>
          <a:off x="65520" y="1124313"/>
          <a:ext cx="62099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7346121-2CAB-D5E4-E4F5-0692A1FC7629}"/>
              </a:ext>
            </a:extLst>
          </p:cNvPr>
          <p:cNvSpPr txBox="1"/>
          <p:nvPr/>
        </p:nvSpPr>
        <p:spPr>
          <a:xfrm>
            <a:off x="464574" y="4635669"/>
            <a:ext cx="2168861" cy="5078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900" dirty="0"/>
              <a:t>(617) 927-9809</a:t>
            </a:r>
          </a:p>
          <a:p>
            <a:r>
              <a:rPr lang="en-US" sz="900" dirty="0"/>
              <a:t>mpath@brooklinecenter.org</a:t>
            </a:r>
          </a:p>
          <a:p>
            <a:r>
              <a:rPr lang="en-US" sz="900" dirty="0"/>
              <a:t>www.mpathcares.org</a:t>
            </a:r>
          </a:p>
        </p:txBody>
      </p:sp>
      <p:pic>
        <p:nvPicPr>
          <p:cNvPr id="15" name="Picture 14" descr="A blue and yellow logo&#10;&#10;Description automatically generated">
            <a:extLst>
              <a:ext uri="{FF2B5EF4-FFF2-40B4-BE49-F238E27FC236}">
                <a16:creationId xmlns:a16="http://schemas.microsoft.com/office/drawing/2014/main" id="{0ECC10AB-693F-F0C2-A200-FAF3161540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" y="4635669"/>
            <a:ext cx="506706" cy="5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8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able of statistics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C941FBC8-759A-A708-0DA2-705C25CB9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7" y="1597998"/>
            <a:ext cx="5715798" cy="3464386"/>
          </a:xfrm>
          <a:prstGeom prst="rect">
            <a:avLst/>
          </a:prstGeom>
        </p:spPr>
      </p:pic>
      <p:pic>
        <p:nvPicPr>
          <p:cNvPr id="14" name="Picture 13" descr="A table with numbers and percentages&#10;&#10;Description automatically generated">
            <a:extLst>
              <a:ext uri="{FF2B5EF4-FFF2-40B4-BE49-F238E27FC236}">
                <a16:creationId xmlns:a16="http://schemas.microsoft.com/office/drawing/2014/main" id="{A96C2EE4-28BC-AE46-8936-399B9E463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7" y="166750"/>
            <a:ext cx="571579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143CFD-9D21-5BE9-FF7E-C2BB7A3DD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3E05B3B-867B-9F72-23F5-D4AAA27BC1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630647"/>
              </p:ext>
            </p:extLst>
          </p:nvPr>
        </p:nvGraphicFramePr>
        <p:xfrm>
          <a:off x="-103239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E5C094-FFBC-436A-439D-4F342CACB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162492"/>
              </p:ext>
            </p:extLst>
          </p:nvPr>
        </p:nvGraphicFramePr>
        <p:xfrm>
          <a:off x="4468761" y="23062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896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alendar&#10;&#10;Description automatically generated">
            <a:extLst>
              <a:ext uri="{FF2B5EF4-FFF2-40B4-BE49-F238E27FC236}">
                <a16:creationId xmlns:a16="http://schemas.microsoft.com/office/drawing/2014/main" id="{E143AFFC-6CF3-350D-C1B7-8B0E7BBA5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4" y="335866"/>
            <a:ext cx="8606871" cy="447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4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9517-2DDF-657F-57EC-7001AA5F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538945"/>
            <a:ext cx="2954766" cy="4187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Challenge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764D5B41-F6D9-2F38-431A-9758C43AF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483523"/>
              </p:ext>
            </p:extLst>
          </p:nvPr>
        </p:nvGraphicFramePr>
        <p:xfrm>
          <a:off x="3831401" y="538945"/>
          <a:ext cx="4683949" cy="41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Freeform 5">
            <a:extLst>
              <a:ext uri="{FF2B5EF4-FFF2-40B4-BE49-F238E27FC236}">
                <a16:creationId xmlns:a16="http://schemas.microsoft.com/office/drawing/2014/main" id="{46A57799-754C-3C95-24FD-8B99F4EC4EA3}"/>
              </a:ext>
            </a:extLst>
          </p:cNvPr>
          <p:cNvSpPr/>
          <p:nvPr/>
        </p:nvSpPr>
        <p:spPr>
          <a:xfrm>
            <a:off x="168092" y="4604555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tx1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239751-643B-28B3-01DF-3FF68672A0E5}"/>
              </a:ext>
            </a:extLst>
          </p:cNvPr>
          <p:cNvSpPr/>
          <p:nvPr/>
        </p:nvSpPr>
        <p:spPr>
          <a:xfrm>
            <a:off x="3768634" y="470263"/>
            <a:ext cx="4813662" cy="137813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61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alendar&#10;&#10;Description automatically generated">
            <a:extLst>
              <a:ext uri="{FF2B5EF4-FFF2-40B4-BE49-F238E27FC236}">
                <a16:creationId xmlns:a16="http://schemas.microsoft.com/office/drawing/2014/main" id="{95886651-1248-98E8-9134-EA3D4E526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0" y="404503"/>
            <a:ext cx="8799617" cy="4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5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udience raising hands during work presentation">
            <a:extLst>
              <a:ext uri="{FF2B5EF4-FFF2-40B4-BE49-F238E27FC236}">
                <a16:creationId xmlns:a16="http://schemas.microsoft.com/office/drawing/2014/main" id="{4CF9B082-4141-94E3-7534-DD9EC15AE2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r="26407"/>
          <a:stretch/>
        </p:blipFill>
        <p:spPr>
          <a:xfrm>
            <a:off x="5507038" y="0"/>
            <a:ext cx="3636962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15AF8-5A1E-7867-2794-40D041016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32" y="667113"/>
            <a:ext cx="3902838" cy="914400"/>
          </a:xfrm>
        </p:spPr>
        <p:txBody>
          <a:bodyPr anchor="t">
            <a:normAutofit/>
          </a:bodyPr>
          <a:lstStyle/>
          <a:p>
            <a:r>
              <a:rPr lang="en-US" dirty="0"/>
              <a:t>Future Presentation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63F82-F01A-6DA1-75F8-62BA6986BE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144" y="1809170"/>
            <a:ext cx="4939230" cy="2969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lang="en-US" dirty="0"/>
              <a:t> Symptoms of psychosis and clinical high risk for psychosis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Prevalence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Screening and assessment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Principles of psychosis-informed care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 How to discuss symptoms with clients and family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 Differential diagnosis questions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Specialized treatment options </a:t>
            </a:r>
          </a:p>
        </p:txBody>
      </p:sp>
    </p:spTree>
    <p:extLst>
      <p:ext uri="{BB962C8B-B14F-4D97-AF65-F5344CB8AC3E}">
        <p14:creationId xmlns:p14="http://schemas.microsoft.com/office/powerpoint/2010/main" val="336023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150" y="1112386"/>
            <a:ext cx="3787714" cy="689323"/>
          </a:xfrm>
        </p:spPr>
        <p:txBody>
          <a:bodyPr>
            <a:normAutofit/>
          </a:bodyPr>
          <a:lstStyle/>
          <a:p>
            <a:pPr algn="ctr"/>
            <a:r>
              <a:rPr lang="en-US" sz="2000"/>
              <a:t>Massachusetts Psychosis Access and Triage Hub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537150" y="1896532"/>
            <a:ext cx="3787713" cy="21613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 </a:t>
            </a:r>
            <a:r>
              <a:rPr lang="en-US" sz="1300" b="1" u="sng" dirty="0"/>
              <a:t>free</a:t>
            </a:r>
            <a:r>
              <a:rPr lang="en-US" sz="1300" dirty="0"/>
              <a:t> referral and triage hub for clinical high risk and early psychosis services in Massachusetts (under age 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Consultation for medical and mental health professionals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Referral support for young people and their loved 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BD43E-8156-8BCF-A81E-04A283180D30}"/>
              </a:ext>
            </a:extLst>
          </p:cNvPr>
          <p:cNvSpPr txBox="1"/>
          <p:nvPr/>
        </p:nvSpPr>
        <p:spPr>
          <a:xfrm>
            <a:off x="858577" y="4031114"/>
            <a:ext cx="3091348" cy="73866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(617) 927-9809</a:t>
            </a:r>
          </a:p>
          <a:p>
            <a:pPr algn="ctr"/>
            <a:r>
              <a:rPr lang="en-US" sz="1400" b="1"/>
              <a:t>mpath@brooklinecenter.org</a:t>
            </a:r>
          </a:p>
          <a:p>
            <a:pPr algn="ctr"/>
            <a:r>
              <a:rPr lang="en-US" sz="1400" b="1"/>
              <a:t>www.mpathcares.org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2DC47-27B1-678E-C0E6-5B9DCE7A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6" y="192943"/>
            <a:ext cx="3135059" cy="787248"/>
          </a:xfrm>
          <a:prstGeom prst="rect">
            <a:avLst/>
          </a:prstGeom>
        </p:spPr>
      </p:pic>
      <p:pic>
        <p:nvPicPr>
          <p:cNvPr id="12" name="Picture Placeholder 11" descr="Sun shining through the trees&#10;&#10;Description automatically generated with low confidence">
            <a:extLst>
              <a:ext uri="{FF2B5EF4-FFF2-40B4-BE49-F238E27FC236}">
                <a16:creationId xmlns:a16="http://schemas.microsoft.com/office/drawing/2014/main" id="{262E25DC-0FAC-6A78-B502-81A45AF6CD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r="5611"/>
          <a:stretch/>
        </p:blipFill>
        <p:spPr>
          <a:xfrm>
            <a:off x="4642807" y="647306"/>
            <a:ext cx="3848888" cy="3848888"/>
          </a:xfrm>
        </p:spPr>
      </p:pic>
    </p:spTree>
    <p:extLst>
      <p:ext uri="{BB962C8B-B14F-4D97-AF65-F5344CB8AC3E}">
        <p14:creationId xmlns:p14="http://schemas.microsoft.com/office/powerpoint/2010/main" val="249155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">
            <a:extLst>
              <a:ext uri="{FF2B5EF4-FFF2-40B4-BE49-F238E27FC236}">
                <a16:creationId xmlns:a16="http://schemas.microsoft.com/office/drawing/2014/main" id="{FF088034-4F5E-4BFE-4B6F-C5002AE0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" y="192187"/>
            <a:ext cx="7504104" cy="41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491145-80C9-1013-2446-744551984B6B}"/>
              </a:ext>
            </a:extLst>
          </p:cNvPr>
          <p:cNvSpPr/>
          <p:nvPr/>
        </p:nvSpPr>
        <p:spPr>
          <a:xfrm>
            <a:off x="4294415" y="424963"/>
            <a:ext cx="1020536" cy="16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 descr="Massachusetts Psychosis Network for Early Treatment">
            <a:extLst>
              <a:ext uri="{FF2B5EF4-FFF2-40B4-BE49-F238E27FC236}">
                <a16:creationId xmlns:a16="http://schemas.microsoft.com/office/drawing/2014/main" id="{7AB9EBA2-429B-4A6D-0C72-EC93FA3EE5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9" y="4493420"/>
            <a:ext cx="566506" cy="5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4EE35-A211-6EA1-6A5D-D0CE8956CD2A}"/>
              </a:ext>
            </a:extLst>
          </p:cNvPr>
          <p:cNvSpPr txBox="1"/>
          <p:nvPr/>
        </p:nvSpPr>
        <p:spPr>
          <a:xfrm>
            <a:off x="2777067" y="4533871"/>
            <a:ext cx="35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4"/>
              </a:rPr>
              <a:t>www.psychosisscreening.org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96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9517-2DDF-657F-57EC-7001AA5F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538945"/>
            <a:ext cx="2954766" cy="4187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Challenge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764D5B41-F6D9-2F38-431A-9758C43AF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690925"/>
              </p:ext>
            </p:extLst>
          </p:nvPr>
        </p:nvGraphicFramePr>
        <p:xfrm>
          <a:off x="3831401" y="538945"/>
          <a:ext cx="4683949" cy="41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Freeform 5">
            <a:extLst>
              <a:ext uri="{FF2B5EF4-FFF2-40B4-BE49-F238E27FC236}">
                <a16:creationId xmlns:a16="http://schemas.microsoft.com/office/drawing/2014/main" id="{46A57799-754C-3C95-24FD-8B99F4EC4EA3}"/>
              </a:ext>
            </a:extLst>
          </p:cNvPr>
          <p:cNvSpPr/>
          <p:nvPr/>
        </p:nvSpPr>
        <p:spPr>
          <a:xfrm>
            <a:off x="168092" y="4604555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tx1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ECE52-E463-BB69-6163-A47427FD5452}"/>
              </a:ext>
            </a:extLst>
          </p:cNvPr>
          <p:cNvSpPr/>
          <p:nvPr/>
        </p:nvSpPr>
        <p:spPr>
          <a:xfrm>
            <a:off x="3777768" y="1943551"/>
            <a:ext cx="4813662" cy="137813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5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2A6F82E-A920-A1A3-F0BD-D2A74ED314F0}"/>
              </a:ext>
            </a:extLst>
          </p:cNvPr>
          <p:cNvSpPr txBox="1"/>
          <p:nvPr/>
        </p:nvSpPr>
        <p:spPr>
          <a:xfrm>
            <a:off x="5745187" y="864157"/>
            <a:ext cx="31898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Most people who develop psychosis experience other mental health concerns earlier in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Signs of clinical high risk for psychosis can be reliably identified and increasing research supports effectiveness of early treatment.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About 10-25% will develop a psychotic disorder in next 2-3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CFE82F3-D987-56C8-DBE5-14F63F59C7AE}"/>
              </a:ext>
            </a:extLst>
          </p:cNvPr>
          <p:cNvGraphicFramePr/>
          <p:nvPr/>
        </p:nvGraphicFramePr>
        <p:xfrm>
          <a:off x="0" y="729361"/>
          <a:ext cx="6315893" cy="3684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33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F4AC-16A6-5DB3-37AD-06F02592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480617"/>
            <a:ext cx="2563994" cy="4187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kern="1200" dirty="0">
                <a:latin typeface="+mj-lt"/>
                <a:ea typeface="+mj-ea"/>
                <a:cs typeface="+mj-cs"/>
              </a:rPr>
              <a:t>Signs To Consider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AE439-195D-E2F6-69CA-4D09D7748AAF}"/>
              </a:ext>
            </a:extLst>
          </p:cNvPr>
          <p:cNvSpPr txBox="1"/>
          <p:nvPr/>
        </p:nvSpPr>
        <p:spPr>
          <a:xfrm>
            <a:off x="0" y="4836160"/>
            <a:ext cx="358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Borrowed from Dr. Michelle Friedman-Yakoobian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67491EA4-4334-E00E-46DA-5538895C4039}"/>
              </a:ext>
            </a:extLst>
          </p:cNvPr>
          <p:cNvGraphicFramePr/>
          <p:nvPr/>
        </p:nvGraphicFramePr>
        <p:xfrm>
          <a:off x="3486013" y="480616"/>
          <a:ext cx="5175384" cy="415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Freeform 15">
            <a:extLst>
              <a:ext uri="{FF2B5EF4-FFF2-40B4-BE49-F238E27FC236}">
                <a16:creationId xmlns:a16="http://schemas.microsoft.com/office/drawing/2014/main" id="{255C8229-3C0F-D6E5-26EE-70AE5B630230}"/>
              </a:ext>
            </a:extLst>
          </p:cNvPr>
          <p:cNvSpPr/>
          <p:nvPr/>
        </p:nvSpPr>
        <p:spPr>
          <a:xfrm>
            <a:off x="8497088" y="4501147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accent3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02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itting in a chair talking to another person&#10;&#10;Description automatically generated">
            <a:extLst>
              <a:ext uri="{FF2B5EF4-FFF2-40B4-BE49-F238E27FC236}">
                <a16:creationId xmlns:a16="http://schemas.microsoft.com/office/drawing/2014/main" id="{B25EAAB9-227F-6513-1E25-E4B9B15E4E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0" r="26440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CE8C509-BCFF-F16E-E730-853DBFC9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Psychosis-Informed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D2169C-AC1D-A2FE-E148-DA0F9DB1C2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46" y="2093393"/>
            <a:ext cx="4853170" cy="166744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Helping providers feel more confident in assessing and treating psychosis in adolescents and young adults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Resources, information, and consultation</a:t>
            </a:r>
          </a:p>
        </p:txBody>
      </p:sp>
    </p:spTree>
    <p:extLst>
      <p:ext uri="{BB962C8B-B14F-4D97-AF65-F5344CB8AC3E}">
        <p14:creationId xmlns:p14="http://schemas.microsoft.com/office/powerpoint/2010/main" val="104285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7552ECA-1A88-E2F2-CCE7-69FB3A9D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83" y="200479"/>
            <a:ext cx="7715250" cy="80367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Psychosis-Informed Care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60089E4-B288-66C9-6AA7-DAB4A2565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497120"/>
              </p:ext>
            </p:extLst>
          </p:nvPr>
        </p:nvGraphicFramePr>
        <p:xfrm>
          <a:off x="700548" y="1262248"/>
          <a:ext cx="7565921" cy="360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911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9517-2DDF-657F-57EC-7001AA5F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538945"/>
            <a:ext cx="2954766" cy="4187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Challenge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764D5B41-F6D9-2F38-431A-9758C43AF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506248"/>
              </p:ext>
            </p:extLst>
          </p:nvPr>
        </p:nvGraphicFramePr>
        <p:xfrm>
          <a:off x="3831401" y="538945"/>
          <a:ext cx="4683949" cy="41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Freeform 5">
            <a:extLst>
              <a:ext uri="{FF2B5EF4-FFF2-40B4-BE49-F238E27FC236}">
                <a16:creationId xmlns:a16="http://schemas.microsoft.com/office/drawing/2014/main" id="{46A57799-754C-3C95-24FD-8B99F4EC4EA3}"/>
              </a:ext>
            </a:extLst>
          </p:cNvPr>
          <p:cNvSpPr/>
          <p:nvPr/>
        </p:nvSpPr>
        <p:spPr>
          <a:xfrm>
            <a:off x="168092" y="4604555"/>
            <a:ext cx="382905" cy="384810"/>
          </a:xfrm>
          <a:custGeom>
            <a:avLst/>
            <a:gdLst>
              <a:gd name="connsiteX0" fmla="*/ 1620365 w 2405481"/>
              <a:gd name="connsiteY0" fmla="*/ 0 h 2572419"/>
              <a:gd name="connsiteX1" fmla="*/ 2405481 w 2405481"/>
              <a:gd name="connsiteY1" fmla="*/ 0 h 2572419"/>
              <a:gd name="connsiteX2" fmla="*/ 2405481 w 2405481"/>
              <a:gd name="connsiteY2" fmla="*/ 1386822 h 2572419"/>
              <a:gd name="connsiteX3" fmla="*/ 2004418 w 2405481"/>
              <a:gd name="connsiteY3" fmla="*/ 1024254 h 2572419"/>
              <a:gd name="connsiteX4" fmla="*/ 1665126 w 2405481"/>
              <a:gd name="connsiteY4" fmla="*/ 801275 h 2572419"/>
              <a:gd name="connsiteX5" fmla="*/ 1341949 w 2405481"/>
              <a:gd name="connsiteY5" fmla="*/ 565606 h 2572419"/>
              <a:gd name="connsiteX6" fmla="*/ 1620365 w 2405481"/>
              <a:gd name="connsiteY6" fmla="*/ 0 h 2572419"/>
              <a:gd name="connsiteX7" fmla="*/ 1016981 w 2405481"/>
              <a:gd name="connsiteY7" fmla="*/ 0 h 2572419"/>
              <a:gd name="connsiteX8" fmla="*/ 1017876 w 2405481"/>
              <a:gd name="connsiteY8" fmla="*/ 0 h 2572419"/>
              <a:gd name="connsiteX9" fmla="*/ 1529052 w 2405481"/>
              <a:gd name="connsiteY9" fmla="*/ 0 h 2572419"/>
              <a:gd name="connsiteX10" fmla="*/ 1446691 w 2405481"/>
              <a:gd name="connsiteY10" fmla="*/ 38070 h 2572419"/>
              <a:gd name="connsiteX11" fmla="*/ 1221093 w 2405481"/>
              <a:gd name="connsiteY11" fmla="*/ 590986 h 2572419"/>
              <a:gd name="connsiteX12" fmla="*/ 1542480 w 2405481"/>
              <a:gd name="connsiteY12" fmla="*/ 852941 h 2572419"/>
              <a:gd name="connsiteX13" fmla="*/ 2165560 w 2405481"/>
              <a:gd name="connsiteY13" fmla="*/ 1370507 h 2572419"/>
              <a:gd name="connsiteX14" fmla="*/ 2166455 w 2405481"/>
              <a:gd name="connsiteY14" fmla="*/ 1371413 h 2572419"/>
              <a:gd name="connsiteX15" fmla="*/ 2160188 w 2405481"/>
              <a:gd name="connsiteY15" fmla="*/ 2505344 h 2572419"/>
              <a:gd name="connsiteX16" fmla="*/ 2108265 w 2405481"/>
              <a:gd name="connsiteY16" fmla="*/ 2572419 h 2572419"/>
              <a:gd name="connsiteX17" fmla="*/ 0 w 2405481"/>
              <a:gd name="connsiteY17" fmla="*/ 2572419 h 2572419"/>
              <a:gd name="connsiteX18" fmla="*/ 0 w 2405481"/>
              <a:gd name="connsiteY18" fmla="*/ 1087704 h 2572419"/>
              <a:gd name="connsiteX19" fmla="*/ 419863 w 2405481"/>
              <a:gd name="connsiteY19" fmla="*/ 1495592 h 2572419"/>
              <a:gd name="connsiteX20" fmla="*/ 1790 w 2405481"/>
              <a:gd name="connsiteY20" fmla="*/ 2571513 h 2572419"/>
              <a:gd name="connsiteX21" fmla="*/ 407329 w 2405481"/>
              <a:gd name="connsiteY21" fmla="*/ 2571513 h 2572419"/>
              <a:gd name="connsiteX22" fmla="*/ 871058 w 2405481"/>
              <a:gd name="connsiteY22" fmla="*/ 1958773 h 2572419"/>
              <a:gd name="connsiteX23" fmla="*/ 136075 w 2405481"/>
              <a:gd name="connsiteY23" fmla="*/ 1074107 h 2572419"/>
              <a:gd name="connsiteX24" fmla="*/ 188893 w 2405481"/>
              <a:gd name="connsiteY24" fmla="*/ 472245 h 2572419"/>
              <a:gd name="connsiteX25" fmla="*/ 1016981 w 2405481"/>
              <a:gd name="connsiteY25" fmla="*/ 0 h 2572419"/>
              <a:gd name="connsiteX26" fmla="*/ 896 w 2405481"/>
              <a:gd name="connsiteY26" fmla="*/ 0 h 2572419"/>
              <a:gd name="connsiteX27" fmla="*/ 822716 w 2405481"/>
              <a:gd name="connsiteY27" fmla="*/ 0 h 2572419"/>
              <a:gd name="connsiteX28" fmla="*/ 822717 w 2405481"/>
              <a:gd name="connsiteY28" fmla="*/ 0 h 2572419"/>
              <a:gd name="connsiteX29" fmla="*/ 896 w 2405481"/>
              <a:gd name="connsiteY29" fmla="*/ 542039 h 25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05481" h="2572419">
                <a:moveTo>
                  <a:pt x="1620365" y="0"/>
                </a:moveTo>
                <a:lnTo>
                  <a:pt x="2405481" y="0"/>
                </a:lnTo>
                <a:lnTo>
                  <a:pt x="2405481" y="1386822"/>
                </a:lnTo>
                <a:cubicBezTo>
                  <a:pt x="2302530" y="1258111"/>
                  <a:pt x="2166455" y="1138463"/>
                  <a:pt x="2004418" y="1024254"/>
                </a:cubicBezTo>
                <a:cubicBezTo>
                  <a:pt x="1893410" y="944489"/>
                  <a:pt x="1779716" y="871976"/>
                  <a:pt x="1665126" y="801275"/>
                </a:cubicBezTo>
                <a:cubicBezTo>
                  <a:pt x="1553223" y="729668"/>
                  <a:pt x="1433262" y="669844"/>
                  <a:pt x="1341949" y="565606"/>
                </a:cubicBezTo>
                <a:cubicBezTo>
                  <a:pt x="1110084" y="311808"/>
                  <a:pt x="1398348" y="92455"/>
                  <a:pt x="1620365" y="0"/>
                </a:cubicBezTo>
                <a:close/>
                <a:moveTo>
                  <a:pt x="1016981" y="0"/>
                </a:moveTo>
                <a:lnTo>
                  <a:pt x="1017876" y="0"/>
                </a:lnTo>
                <a:lnTo>
                  <a:pt x="1529052" y="0"/>
                </a:lnTo>
                <a:cubicBezTo>
                  <a:pt x="1501300" y="10877"/>
                  <a:pt x="1473547" y="24473"/>
                  <a:pt x="1446691" y="38070"/>
                </a:cubicBezTo>
                <a:cubicBezTo>
                  <a:pt x="1225569" y="147746"/>
                  <a:pt x="1025933" y="348972"/>
                  <a:pt x="1221093" y="590986"/>
                </a:cubicBezTo>
                <a:cubicBezTo>
                  <a:pt x="1311511" y="705195"/>
                  <a:pt x="1431472" y="774082"/>
                  <a:pt x="1542480" y="852941"/>
                </a:cubicBezTo>
                <a:cubicBezTo>
                  <a:pt x="1760021" y="1007032"/>
                  <a:pt x="1982933" y="1163843"/>
                  <a:pt x="2165560" y="1370507"/>
                </a:cubicBezTo>
                <a:lnTo>
                  <a:pt x="2166455" y="1371413"/>
                </a:lnTo>
                <a:cubicBezTo>
                  <a:pt x="2487842" y="1729449"/>
                  <a:pt x="2478890" y="2099268"/>
                  <a:pt x="2160188" y="2505344"/>
                </a:cubicBezTo>
                <a:lnTo>
                  <a:pt x="2108265" y="2572419"/>
                </a:lnTo>
                <a:lnTo>
                  <a:pt x="0" y="2572419"/>
                </a:lnTo>
                <a:lnTo>
                  <a:pt x="0" y="1087704"/>
                </a:lnTo>
                <a:cubicBezTo>
                  <a:pt x="91313" y="1214602"/>
                  <a:pt x="244398" y="1330624"/>
                  <a:pt x="419863" y="1495592"/>
                </a:cubicBezTo>
                <a:cubicBezTo>
                  <a:pt x="975800" y="2019503"/>
                  <a:pt x="244398" y="2417421"/>
                  <a:pt x="1790" y="2571513"/>
                </a:cubicBezTo>
                <a:lnTo>
                  <a:pt x="407329" y="2571513"/>
                </a:lnTo>
                <a:cubicBezTo>
                  <a:pt x="715288" y="2394761"/>
                  <a:pt x="872849" y="2185378"/>
                  <a:pt x="871058" y="1958773"/>
                </a:cubicBezTo>
                <a:cubicBezTo>
                  <a:pt x="868372" y="1530943"/>
                  <a:pt x="306168" y="1270800"/>
                  <a:pt x="136075" y="1074107"/>
                </a:cubicBezTo>
                <a:cubicBezTo>
                  <a:pt x="-42971" y="866537"/>
                  <a:pt x="-25962" y="683440"/>
                  <a:pt x="188893" y="472245"/>
                </a:cubicBezTo>
                <a:cubicBezTo>
                  <a:pt x="419863" y="243827"/>
                  <a:pt x="841516" y="47134"/>
                  <a:pt x="1016981" y="0"/>
                </a:cubicBezTo>
                <a:close/>
                <a:moveTo>
                  <a:pt x="896" y="0"/>
                </a:moveTo>
                <a:lnTo>
                  <a:pt x="822716" y="0"/>
                </a:lnTo>
                <a:lnTo>
                  <a:pt x="822717" y="0"/>
                </a:lnTo>
                <a:cubicBezTo>
                  <a:pt x="693803" y="44415"/>
                  <a:pt x="205008" y="231137"/>
                  <a:pt x="896" y="542039"/>
                </a:cubicBezTo>
                <a:close/>
              </a:path>
            </a:pathLst>
          </a:custGeom>
          <a:solidFill>
            <a:schemeClr val="tx1"/>
          </a:solidFill>
          <a:ln w="8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A51F96-0040-5640-E5E8-6D3DB96D41BA}"/>
              </a:ext>
            </a:extLst>
          </p:cNvPr>
          <p:cNvSpPr/>
          <p:nvPr/>
        </p:nvSpPr>
        <p:spPr>
          <a:xfrm>
            <a:off x="3777768" y="3438422"/>
            <a:ext cx="4813662" cy="137813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3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 Path">
      <a:dk1>
        <a:srgbClr val="000000"/>
      </a:dk1>
      <a:lt1>
        <a:srgbClr val="FFFFFF"/>
      </a:lt1>
      <a:dk2>
        <a:srgbClr val="004983"/>
      </a:dk2>
      <a:lt2>
        <a:srgbClr val="F7F7F7"/>
      </a:lt2>
      <a:accent1>
        <a:srgbClr val="004883"/>
      </a:accent1>
      <a:accent2>
        <a:srgbClr val="FFD200"/>
      </a:accent2>
      <a:accent3>
        <a:srgbClr val="00939C"/>
      </a:accent3>
      <a:accent4>
        <a:srgbClr val="FFEB95"/>
      </a:accent4>
      <a:accent5>
        <a:srgbClr val="9BBBDD"/>
      </a:accent5>
      <a:accent6>
        <a:srgbClr val="9BD4D4"/>
      </a:accent6>
      <a:hlink>
        <a:srgbClr val="00929C"/>
      </a:hlink>
      <a:folHlink>
        <a:srgbClr val="00929C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M Path">
      <a:dk1>
        <a:srgbClr val="000000"/>
      </a:dk1>
      <a:lt1>
        <a:srgbClr val="FFFFFF"/>
      </a:lt1>
      <a:dk2>
        <a:srgbClr val="004983"/>
      </a:dk2>
      <a:lt2>
        <a:srgbClr val="F7F7F7"/>
      </a:lt2>
      <a:accent1>
        <a:srgbClr val="004883"/>
      </a:accent1>
      <a:accent2>
        <a:srgbClr val="FFD200"/>
      </a:accent2>
      <a:accent3>
        <a:srgbClr val="00939C"/>
      </a:accent3>
      <a:accent4>
        <a:srgbClr val="FFEB95"/>
      </a:accent4>
      <a:accent5>
        <a:srgbClr val="9BBBDD"/>
      </a:accent5>
      <a:accent6>
        <a:srgbClr val="9BD4D4"/>
      </a:accent6>
      <a:hlink>
        <a:srgbClr val="00929C"/>
      </a:hlink>
      <a:folHlink>
        <a:srgbClr val="00929C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5501</TotalTime>
  <Words>936</Words>
  <Application>Microsoft Office PowerPoint</Application>
  <PresentationFormat>On-screen Show (16:9)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System Font Regular</vt:lpstr>
      <vt:lpstr>Verdana</vt:lpstr>
      <vt:lpstr>Office Theme</vt:lpstr>
      <vt:lpstr>1_Office Theme</vt:lpstr>
      <vt:lpstr>2_Office Theme</vt:lpstr>
      <vt:lpstr>Massachusetts Psychosis Access and Triage Hub</vt:lpstr>
      <vt:lpstr>The Challenge</vt:lpstr>
      <vt:lpstr>PowerPoint Presentation</vt:lpstr>
      <vt:lpstr>The Challenge</vt:lpstr>
      <vt:lpstr>PowerPoint Presentation</vt:lpstr>
      <vt:lpstr>Signs To Consider</vt:lpstr>
      <vt:lpstr>Psychosis-Informed Care</vt:lpstr>
      <vt:lpstr>Psychosis-Informed Care</vt:lpstr>
      <vt:lpstr>The Challenge</vt:lpstr>
      <vt:lpstr>Coordinated Specialty  Care</vt:lpstr>
      <vt:lpstr>PowerPoint Presentation</vt:lpstr>
      <vt:lpstr>Massachusetts Psychosis Access and Triage Hub</vt:lpstr>
      <vt:lpstr>Our Team</vt:lpstr>
      <vt:lpstr>PowerPoint Presentation</vt:lpstr>
      <vt:lpstr>How We Can Help</vt:lpstr>
      <vt:lpstr>How To Connect  With Us</vt:lpstr>
      <vt:lpstr>PowerPoint Presentation</vt:lpstr>
      <vt:lpstr>PowerPoint Presentation</vt:lpstr>
      <vt:lpstr>PowerPoint Presentation</vt:lpstr>
      <vt:lpstr>PowerPoint Presentation</vt:lpstr>
      <vt:lpstr>Future Presentation Opportunities</vt:lpstr>
      <vt:lpstr>Massachusetts Psychosis Access and Triage Hub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 Olson</dc:creator>
  <cp:lastModifiedBy>Emily Gagen</cp:lastModifiedBy>
  <cp:revision>13</cp:revision>
  <dcterms:created xsi:type="dcterms:W3CDTF">2023-02-15T22:11:19Z</dcterms:created>
  <dcterms:modified xsi:type="dcterms:W3CDTF">2025-01-15T15:21:02Z</dcterms:modified>
</cp:coreProperties>
</file>