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p:regular r:id="rId25"/>
      <p:bold r:id="rId26"/>
      <p:italic r:id="rId27"/>
      <p:boldItalic r:id="rId28"/>
    </p:embeddedFont>
    <p:embeddedFont>
      <p:font typeface="Work Sans Medium"/>
      <p:regular r:id="rId29"/>
      <p:bold r:id="rId30"/>
      <p:italic r:id="rId31"/>
      <p:boldItalic r:id="rId32"/>
    </p:embeddedFont>
    <p:embeddedFont>
      <p:font typeface="Work Sans"/>
      <p:regular r:id="rId33"/>
      <p:bold r:id="rId34"/>
      <p:italic r:id="rId35"/>
      <p:boldItalic r:id="rId36"/>
    </p:embeddedFont>
    <p:embeddedFont>
      <p:font typeface="Familjen Grotesk"/>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amiljenGrotesk-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WorkSansMedium-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WorkSansMedium-italic.fntdata"/><Relationship Id="rId30" Type="http://schemas.openxmlformats.org/officeDocument/2006/relationships/font" Target="fonts/WorkSansMedium-bold.fntdata"/><Relationship Id="rId11" Type="http://schemas.openxmlformats.org/officeDocument/2006/relationships/slide" Target="slides/slide6.xml"/><Relationship Id="rId33" Type="http://schemas.openxmlformats.org/officeDocument/2006/relationships/font" Target="fonts/WorkSans-regular.fntdata"/><Relationship Id="rId10" Type="http://schemas.openxmlformats.org/officeDocument/2006/relationships/slide" Target="slides/slide5.xml"/><Relationship Id="rId32" Type="http://schemas.openxmlformats.org/officeDocument/2006/relationships/font" Target="fonts/WorkSansMedium-boldItalic.fntdata"/><Relationship Id="rId13" Type="http://schemas.openxmlformats.org/officeDocument/2006/relationships/slide" Target="slides/slide8.xml"/><Relationship Id="rId35" Type="http://schemas.openxmlformats.org/officeDocument/2006/relationships/font" Target="fonts/WorkSans-italic.fntdata"/><Relationship Id="rId12" Type="http://schemas.openxmlformats.org/officeDocument/2006/relationships/slide" Target="slides/slide7.xml"/><Relationship Id="rId34" Type="http://schemas.openxmlformats.org/officeDocument/2006/relationships/font" Target="fonts/WorkSans-bold.fntdata"/><Relationship Id="rId15" Type="http://schemas.openxmlformats.org/officeDocument/2006/relationships/slide" Target="slides/slide10.xml"/><Relationship Id="rId37" Type="http://schemas.openxmlformats.org/officeDocument/2006/relationships/font" Target="fonts/FamiljenGrotesk-regular.fntdata"/><Relationship Id="rId14" Type="http://schemas.openxmlformats.org/officeDocument/2006/relationships/slide" Target="slides/slide9.xml"/><Relationship Id="rId36" Type="http://schemas.openxmlformats.org/officeDocument/2006/relationships/font" Target="fonts/WorkSans-boldItalic.fntdata"/><Relationship Id="rId17" Type="http://schemas.openxmlformats.org/officeDocument/2006/relationships/slide" Target="slides/slide12.xml"/><Relationship Id="rId39" Type="http://schemas.openxmlformats.org/officeDocument/2006/relationships/font" Target="fonts/FamiljenGrotesk-italic.fntdata"/><Relationship Id="rId16" Type="http://schemas.openxmlformats.org/officeDocument/2006/relationships/slide" Target="slides/slide11.xml"/><Relationship Id="rId38" Type="http://schemas.openxmlformats.org/officeDocument/2006/relationships/font" Target="fonts/FamiljenGrotesk-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229428fd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229428fd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a4d599da45_0_1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a4d599da45_0_1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23867d460b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23867d460b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a4d599da45_0_1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a4d599da45_0_1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a4d599da45_0_1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a4d599da45_0_1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a4d599da45_0_1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a4d599da45_0_1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23867d460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23867d460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SLIDES_API35115270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SLIDES_API35115270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questions from your audience will appear when you get to this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229428fd15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229428fd15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2383e8aea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2383e8aea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27bd8209c1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27bd8209c1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229428fd15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229428fd15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SLIDES_API212441494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SLIDES_API212441494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SLIDES_API171863996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SLIDES_API171863996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23867d460b_0_1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23867d460b_0_1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a4d599da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a4d599da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229428fd15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229428fd15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forget to to mention that trauma is much more than PTSD when it comes to MH disorders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229428fd15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229428fd15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SLIDES_API95242760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SLIDES_API95242760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0" name="Shape 50"/>
        <p:cNvGrpSpPr/>
        <p:nvPr/>
      </p:nvGrpSpPr>
      <p:grpSpPr>
        <a:xfrm>
          <a:off x="0" y="0"/>
          <a:ext cx="0" cy="0"/>
          <a:chOff x="0" y="0"/>
          <a:chExt cx="0" cy="0"/>
        </a:xfrm>
      </p:grpSpPr>
      <p:sp>
        <p:nvSpPr>
          <p:cNvPr id="51" name="Google Shape;51;p13"/>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3"/>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 name="Google Shape;54;p13"/>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 name="Google Shape;55;p13"/>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 name="Google Shape;56;p13"/>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7" name="Google Shape;57;p13"/>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8" name="Google Shape;58;p13"/>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4"/>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2" name="Google Shape;62;p14"/>
          <p:cNvSpPr/>
          <p:nvPr>
            <p:ph idx="2" type="pic"/>
          </p:nvPr>
        </p:nvSpPr>
        <p:spPr>
          <a:xfrm>
            <a:off x="4992024" y="1152775"/>
            <a:ext cx="3840300" cy="3416400"/>
          </a:xfrm>
          <a:prstGeom prst="rect">
            <a:avLst/>
          </a:prstGeom>
          <a:noFill/>
          <a:ln>
            <a:noFill/>
          </a:ln>
        </p:spPr>
      </p:sp>
      <p:sp>
        <p:nvSpPr>
          <p:cNvPr id="63" name="Google Shape;63;p1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64" name="Shape 64"/>
        <p:cNvGrpSpPr/>
        <p:nvPr/>
      </p:nvGrpSpPr>
      <p:grpSpPr>
        <a:xfrm>
          <a:off x="0" y="0"/>
          <a:ext cx="0" cy="0"/>
          <a:chOff x="0" y="0"/>
          <a:chExt cx="0" cy="0"/>
        </a:xfrm>
      </p:grpSpPr>
      <p:sp>
        <p:nvSpPr>
          <p:cNvPr id="65" name="Google Shape;65;p1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1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7" name="Google Shape;67;p15"/>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5"/>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15"/>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0" name="Google Shape;70;p15"/>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71" name="Shape 71"/>
        <p:cNvGrpSpPr/>
        <p:nvPr/>
      </p:nvGrpSpPr>
      <p:grpSpPr>
        <a:xfrm>
          <a:off x="0" y="0"/>
          <a:ext cx="0" cy="0"/>
          <a:chOff x="0" y="0"/>
          <a:chExt cx="0" cy="0"/>
        </a:xfrm>
      </p:grpSpPr>
      <p:sp>
        <p:nvSpPr>
          <p:cNvPr id="72" name="Google Shape;72;p1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6"/>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 name="Google Shape;74;p16"/>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16"/>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6" name="Google Shape;76;p16"/>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7" name="Google Shape;77;p16"/>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8" name="Google Shape;78;p16"/>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9" name="Google Shape;79;p16"/>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80" name="Shape 80"/>
        <p:cNvGrpSpPr/>
        <p:nvPr/>
      </p:nvGrpSpPr>
      <p:grpSpPr>
        <a:xfrm>
          <a:off x="0" y="0"/>
          <a:ext cx="0" cy="0"/>
          <a:chOff x="0" y="0"/>
          <a:chExt cx="0" cy="0"/>
        </a:xfrm>
      </p:grpSpPr>
      <p:sp>
        <p:nvSpPr>
          <p:cNvPr id="81" name="Google Shape;81;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7"/>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 name="Google Shape;83;p17"/>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17"/>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5" name="Google Shape;85;p17"/>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 name="Google Shape;86;p17"/>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7" name="Google Shape;87;p17"/>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8" name="Google Shape;88;p17"/>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9" name="Google Shape;89;p17"/>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0" name="Google Shape;90;p17"/>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1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95" name="Shape 95"/>
        <p:cNvGrpSpPr/>
        <p:nvPr/>
      </p:nvGrpSpPr>
      <p:grpSpPr>
        <a:xfrm>
          <a:off x="0" y="0"/>
          <a:ext cx="0" cy="0"/>
          <a:chOff x="0" y="0"/>
          <a:chExt cx="0" cy="0"/>
        </a:xfrm>
      </p:grpSpPr>
      <p:sp>
        <p:nvSpPr>
          <p:cNvPr id="96" name="Google Shape;96;p19"/>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7" name="Google Shape;97;p19"/>
          <p:cNvSpPr/>
          <p:nvPr>
            <p:ph idx="2" type="pic"/>
          </p:nvPr>
        </p:nvSpPr>
        <p:spPr>
          <a:xfrm>
            <a:off x="4804825" y="1133300"/>
            <a:ext cx="4027500" cy="2392800"/>
          </a:xfrm>
          <a:prstGeom prst="rect">
            <a:avLst/>
          </a:prstGeom>
          <a:noFill/>
          <a:ln>
            <a:noFill/>
          </a:ln>
        </p:spPr>
      </p:sp>
      <p:sp>
        <p:nvSpPr>
          <p:cNvPr id="98" name="Google Shape;98;p19"/>
          <p:cNvSpPr/>
          <p:nvPr>
            <p:ph idx="3" type="pic"/>
          </p:nvPr>
        </p:nvSpPr>
        <p:spPr>
          <a:xfrm>
            <a:off x="311725" y="1133300"/>
            <a:ext cx="4027500" cy="2392800"/>
          </a:xfrm>
          <a:prstGeom prst="rect">
            <a:avLst/>
          </a:prstGeom>
          <a:noFill/>
          <a:ln>
            <a:noFill/>
          </a:ln>
        </p:spPr>
      </p:sp>
      <p:sp>
        <p:nvSpPr>
          <p:cNvPr id="99" name="Google Shape;99;p19"/>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9"/>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3" name="Google Shape;103;p19"/>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04" name="Shape 104"/>
        <p:cNvGrpSpPr/>
        <p:nvPr/>
      </p:nvGrpSpPr>
      <p:grpSpPr>
        <a:xfrm>
          <a:off x="0" y="0"/>
          <a:ext cx="0" cy="0"/>
          <a:chOff x="0" y="0"/>
          <a:chExt cx="0" cy="0"/>
        </a:xfrm>
      </p:grpSpPr>
      <p:sp>
        <p:nvSpPr>
          <p:cNvPr id="105" name="Google Shape;105;p20"/>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20"/>
          <p:cNvSpPr/>
          <p:nvPr>
            <p:ph idx="2" type="pic"/>
          </p:nvPr>
        </p:nvSpPr>
        <p:spPr>
          <a:xfrm>
            <a:off x="6205225" y="1128325"/>
            <a:ext cx="2627100" cy="2273100"/>
          </a:xfrm>
          <a:prstGeom prst="rect">
            <a:avLst/>
          </a:prstGeom>
          <a:noFill/>
          <a:ln>
            <a:noFill/>
          </a:ln>
        </p:spPr>
      </p:sp>
      <p:sp>
        <p:nvSpPr>
          <p:cNvPr id="107" name="Google Shape;107;p20"/>
          <p:cNvSpPr/>
          <p:nvPr>
            <p:ph idx="3" type="pic"/>
          </p:nvPr>
        </p:nvSpPr>
        <p:spPr>
          <a:xfrm>
            <a:off x="311725" y="1128325"/>
            <a:ext cx="2627100" cy="2273100"/>
          </a:xfrm>
          <a:prstGeom prst="rect">
            <a:avLst/>
          </a:prstGeom>
          <a:noFill/>
          <a:ln>
            <a:noFill/>
          </a:ln>
        </p:spPr>
      </p:sp>
      <p:sp>
        <p:nvSpPr>
          <p:cNvPr id="108" name="Google Shape;108;p20"/>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9" name="Google Shape;109;p20"/>
          <p:cNvSpPr/>
          <p:nvPr>
            <p:ph idx="5" type="pic"/>
          </p:nvPr>
        </p:nvSpPr>
        <p:spPr>
          <a:xfrm>
            <a:off x="3255250" y="1128325"/>
            <a:ext cx="2627100" cy="2273100"/>
          </a:xfrm>
          <a:prstGeom prst="rect">
            <a:avLst/>
          </a:prstGeom>
          <a:noFill/>
          <a:ln>
            <a:noFill/>
          </a:ln>
        </p:spPr>
      </p:sp>
      <p:sp>
        <p:nvSpPr>
          <p:cNvPr id="110" name="Google Shape;110;p20"/>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 name="Google Shape;111;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2" name="Google Shape;11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20"/>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4" name="Google Shape;114;p20"/>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5" name="Google Shape;115;p20"/>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16" name="Shape 116"/>
        <p:cNvGrpSpPr/>
        <p:nvPr/>
      </p:nvGrpSpPr>
      <p:grpSpPr>
        <a:xfrm>
          <a:off x="0" y="0"/>
          <a:ext cx="0" cy="0"/>
          <a:chOff x="0" y="0"/>
          <a:chExt cx="0" cy="0"/>
        </a:xfrm>
      </p:grpSpPr>
      <p:sp>
        <p:nvSpPr>
          <p:cNvPr id="117" name="Google Shape;117;p21"/>
          <p:cNvSpPr/>
          <p:nvPr>
            <p:ph idx="2" type="pic"/>
          </p:nvPr>
        </p:nvSpPr>
        <p:spPr>
          <a:xfrm>
            <a:off x="311700" y="445025"/>
            <a:ext cx="8520600" cy="4218300"/>
          </a:xfrm>
          <a:prstGeom prst="rect">
            <a:avLst/>
          </a:prstGeom>
          <a:noFill/>
          <a:ln>
            <a:noFill/>
          </a:ln>
        </p:spPr>
      </p:sp>
      <p:sp>
        <p:nvSpPr>
          <p:cNvPr id="118" name="Google Shape;118;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19" name="Shape 119"/>
        <p:cNvGrpSpPr/>
        <p:nvPr/>
      </p:nvGrpSpPr>
      <p:grpSpPr>
        <a:xfrm>
          <a:off x="0" y="0"/>
          <a:ext cx="0" cy="0"/>
          <a:chOff x="0" y="0"/>
          <a:chExt cx="0" cy="0"/>
        </a:xfrm>
      </p:grpSpPr>
      <p:sp>
        <p:nvSpPr>
          <p:cNvPr id="120" name="Google Shape;120;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2"/>
          <p:cNvSpPr/>
          <p:nvPr>
            <p:ph idx="2" type="pic"/>
          </p:nvPr>
        </p:nvSpPr>
        <p:spPr>
          <a:xfrm>
            <a:off x="3389600" y="118913"/>
            <a:ext cx="1643700" cy="1535100"/>
          </a:xfrm>
          <a:prstGeom prst="rect">
            <a:avLst/>
          </a:prstGeom>
          <a:noFill/>
          <a:ln>
            <a:noFill/>
          </a:ln>
        </p:spPr>
      </p:sp>
      <p:sp>
        <p:nvSpPr>
          <p:cNvPr id="122" name="Google Shape;122;p22"/>
          <p:cNvSpPr/>
          <p:nvPr>
            <p:ph idx="3" type="pic"/>
          </p:nvPr>
        </p:nvSpPr>
        <p:spPr>
          <a:xfrm>
            <a:off x="5195935" y="118913"/>
            <a:ext cx="1643700" cy="1535100"/>
          </a:xfrm>
          <a:prstGeom prst="rect">
            <a:avLst/>
          </a:prstGeom>
          <a:noFill/>
          <a:ln>
            <a:noFill/>
          </a:ln>
        </p:spPr>
      </p:sp>
      <p:sp>
        <p:nvSpPr>
          <p:cNvPr id="123" name="Google Shape;123;p22"/>
          <p:cNvSpPr/>
          <p:nvPr>
            <p:ph idx="4" type="pic"/>
          </p:nvPr>
        </p:nvSpPr>
        <p:spPr>
          <a:xfrm>
            <a:off x="7002270" y="118913"/>
            <a:ext cx="1643700" cy="1535100"/>
          </a:xfrm>
          <a:prstGeom prst="rect">
            <a:avLst/>
          </a:prstGeom>
          <a:noFill/>
          <a:ln>
            <a:noFill/>
          </a:ln>
        </p:spPr>
      </p:sp>
      <p:sp>
        <p:nvSpPr>
          <p:cNvPr id="124" name="Google Shape;124;p22"/>
          <p:cNvSpPr/>
          <p:nvPr>
            <p:ph idx="5" type="pic"/>
          </p:nvPr>
        </p:nvSpPr>
        <p:spPr>
          <a:xfrm>
            <a:off x="3389588" y="1804212"/>
            <a:ext cx="1643700" cy="1535100"/>
          </a:xfrm>
          <a:prstGeom prst="rect">
            <a:avLst/>
          </a:prstGeom>
          <a:noFill/>
          <a:ln>
            <a:noFill/>
          </a:ln>
        </p:spPr>
      </p:sp>
      <p:sp>
        <p:nvSpPr>
          <p:cNvPr id="125" name="Google Shape;125;p22"/>
          <p:cNvSpPr/>
          <p:nvPr>
            <p:ph idx="6" type="pic"/>
          </p:nvPr>
        </p:nvSpPr>
        <p:spPr>
          <a:xfrm>
            <a:off x="5195922" y="1804212"/>
            <a:ext cx="1643700" cy="1535100"/>
          </a:xfrm>
          <a:prstGeom prst="rect">
            <a:avLst/>
          </a:prstGeom>
          <a:noFill/>
          <a:ln>
            <a:noFill/>
          </a:ln>
        </p:spPr>
      </p:sp>
      <p:sp>
        <p:nvSpPr>
          <p:cNvPr id="126" name="Google Shape;126;p22"/>
          <p:cNvSpPr/>
          <p:nvPr>
            <p:ph idx="7" type="pic"/>
          </p:nvPr>
        </p:nvSpPr>
        <p:spPr>
          <a:xfrm>
            <a:off x="7002257" y="1804212"/>
            <a:ext cx="1643700" cy="1535100"/>
          </a:xfrm>
          <a:prstGeom prst="rect">
            <a:avLst/>
          </a:prstGeom>
          <a:noFill/>
          <a:ln>
            <a:noFill/>
          </a:ln>
        </p:spPr>
      </p:sp>
      <p:sp>
        <p:nvSpPr>
          <p:cNvPr id="127" name="Google Shape;127;p2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2"/>
          <p:cNvSpPr/>
          <p:nvPr>
            <p:ph idx="8" type="pic"/>
          </p:nvPr>
        </p:nvSpPr>
        <p:spPr>
          <a:xfrm>
            <a:off x="3389588" y="3489487"/>
            <a:ext cx="1643700" cy="1535100"/>
          </a:xfrm>
          <a:prstGeom prst="rect">
            <a:avLst/>
          </a:prstGeom>
          <a:noFill/>
          <a:ln>
            <a:noFill/>
          </a:ln>
        </p:spPr>
      </p:sp>
      <p:sp>
        <p:nvSpPr>
          <p:cNvPr id="129" name="Google Shape;129;p22"/>
          <p:cNvSpPr/>
          <p:nvPr>
            <p:ph idx="9" type="pic"/>
          </p:nvPr>
        </p:nvSpPr>
        <p:spPr>
          <a:xfrm>
            <a:off x="5195922" y="3489487"/>
            <a:ext cx="1643700" cy="1535100"/>
          </a:xfrm>
          <a:prstGeom prst="rect">
            <a:avLst/>
          </a:prstGeom>
          <a:noFill/>
          <a:ln>
            <a:noFill/>
          </a:ln>
        </p:spPr>
      </p:sp>
      <p:sp>
        <p:nvSpPr>
          <p:cNvPr id="130" name="Google Shape;130;p2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131" name="Shape 131"/>
        <p:cNvGrpSpPr/>
        <p:nvPr/>
      </p:nvGrpSpPr>
      <p:grpSpPr>
        <a:xfrm>
          <a:off x="0" y="0"/>
          <a:ext cx="0" cy="0"/>
          <a:chOff x="0" y="0"/>
          <a:chExt cx="0" cy="0"/>
        </a:xfrm>
      </p:grpSpPr>
      <p:pic>
        <p:nvPicPr>
          <p:cNvPr descr="Abstract background." id="132" name="Google Shape;132;p23"/>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33" name="Google Shape;133;p23"/>
          <p:cNvSpPr txBox="1"/>
          <p:nvPr>
            <p:ph type="title"/>
          </p:nvPr>
        </p:nvSpPr>
        <p:spPr>
          <a:xfrm>
            <a:off x="80350" y="102275"/>
            <a:ext cx="8835000" cy="26292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7200">
                <a:solidFill>
                  <a:schemeClr val="lt1"/>
                </a:solidFill>
              </a:defRPr>
            </a:lvl2pPr>
            <a:lvl3pPr lvl="2">
              <a:lnSpc>
                <a:spcPct val="80000"/>
              </a:lnSpc>
              <a:spcBef>
                <a:spcPts val="0"/>
              </a:spcBef>
              <a:spcAft>
                <a:spcPts val="0"/>
              </a:spcAft>
              <a:buClr>
                <a:schemeClr val="lt1"/>
              </a:buClr>
              <a:buSzPts val="7200"/>
              <a:buFont typeface="Work Sans"/>
              <a:buNone/>
              <a:defRPr sz="7200">
                <a:solidFill>
                  <a:schemeClr val="lt1"/>
                </a:solidFill>
              </a:defRPr>
            </a:lvl3pPr>
            <a:lvl4pPr lvl="3">
              <a:lnSpc>
                <a:spcPct val="80000"/>
              </a:lnSpc>
              <a:spcBef>
                <a:spcPts val="0"/>
              </a:spcBef>
              <a:spcAft>
                <a:spcPts val="0"/>
              </a:spcAft>
              <a:buClr>
                <a:schemeClr val="lt1"/>
              </a:buClr>
              <a:buSzPts val="7200"/>
              <a:buFont typeface="Work Sans"/>
              <a:buNone/>
              <a:defRPr sz="7200">
                <a:solidFill>
                  <a:schemeClr val="lt1"/>
                </a:solidFill>
              </a:defRPr>
            </a:lvl4pPr>
            <a:lvl5pPr lvl="4">
              <a:lnSpc>
                <a:spcPct val="80000"/>
              </a:lnSpc>
              <a:spcBef>
                <a:spcPts val="0"/>
              </a:spcBef>
              <a:spcAft>
                <a:spcPts val="0"/>
              </a:spcAft>
              <a:buClr>
                <a:schemeClr val="lt1"/>
              </a:buClr>
              <a:buSzPts val="7200"/>
              <a:buFont typeface="Work Sans"/>
              <a:buNone/>
              <a:defRPr sz="7200">
                <a:solidFill>
                  <a:schemeClr val="lt1"/>
                </a:solidFill>
              </a:defRPr>
            </a:lvl5pPr>
            <a:lvl6pPr lvl="5">
              <a:lnSpc>
                <a:spcPct val="80000"/>
              </a:lnSpc>
              <a:spcBef>
                <a:spcPts val="0"/>
              </a:spcBef>
              <a:spcAft>
                <a:spcPts val="0"/>
              </a:spcAft>
              <a:buClr>
                <a:schemeClr val="lt1"/>
              </a:buClr>
              <a:buSzPts val="7200"/>
              <a:buFont typeface="Work Sans"/>
              <a:buNone/>
              <a:defRPr sz="7200">
                <a:solidFill>
                  <a:schemeClr val="lt1"/>
                </a:solidFill>
              </a:defRPr>
            </a:lvl6pPr>
            <a:lvl7pPr lvl="6">
              <a:lnSpc>
                <a:spcPct val="80000"/>
              </a:lnSpc>
              <a:spcBef>
                <a:spcPts val="0"/>
              </a:spcBef>
              <a:spcAft>
                <a:spcPts val="0"/>
              </a:spcAft>
              <a:buClr>
                <a:schemeClr val="lt1"/>
              </a:buClr>
              <a:buSzPts val="7200"/>
              <a:buFont typeface="Work Sans"/>
              <a:buNone/>
              <a:defRPr sz="7200">
                <a:solidFill>
                  <a:schemeClr val="lt1"/>
                </a:solidFill>
              </a:defRPr>
            </a:lvl7pPr>
            <a:lvl8pPr lvl="7">
              <a:lnSpc>
                <a:spcPct val="80000"/>
              </a:lnSpc>
              <a:spcBef>
                <a:spcPts val="0"/>
              </a:spcBef>
              <a:spcAft>
                <a:spcPts val="0"/>
              </a:spcAft>
              <a:buClr>
                <a:schemeClr val="lt1"/>
              </a:buClr>
              <a:buSzPts val="7200"/>
              <a:buFont typeface="Work Sans"/>
              <a:buNone/>
              <a:defRPr sz="7200">
                <a:solidFill>
                  <a:schemeClr val="lt1"/>
                </a:solidFill>
              </a:defRPr>
            </a:lvl8pPr>
            <a:lvl9pPr lvl="8">
              <a:lnSpc>
                <a:spcPct val="80000"/>
              </a:lnSpc>
              <a:spcBef>
                <a:spcPts val="0"/>
              </a:spcBef>
              <a:spcAft>
                <a:spcPts val="0"/>
              </a:spcAft>
              <a:buClr>
                <a:schemeClr val="lt1"/>
              </a:buClr>
              <a:buSzPts val="7200"/>
              <a:buFont typeface="Work Sans"/>
              <a:buNone/>
              <a:defRPr sz="7200">
                <a:solidFill>
                  <a:schemeClr val="lt1"/>
                </a:solidFill>
              </a:defRPr>
            </a:lvl9pPr>
          </a:lstStyle>
          <a:p/>
        </p:txBody>
      </p:sp>
      <p:sp>
        <p:nvSpPr>
          <p:cNvPr id="134" name="Google Shape;134;p23"/>
          <p:cNvSpPr/>
          <p:nvPr>
            <p:ph idx="2" type="pic"/>
          </p:nvPr>
        </p:nvSpPr>
        <p:spPr>
          <a:xfrm>
            <a:off x="0" y="2936025"/>
            <a:ext cx="9144000" cy="1344000"/>
          </a:xfrm>
          <a:prstGeom prst="rect">
            <a:avLst/>
          </a:prstGeom>
          <a:noFill/>
          <a:ln>
            <a:noFill/>
          </a:ln>
        </p:spPr>
      </p:sp>
      <p:sp>
        <p:nvSpPr>
          <p:cNvPr id="135" name="Google Shape;135;p23"/>
          <p:cNvSpPr txBox="1"/>
          <p:nvPr>
            <p:ph idx="1" type="subTitle"/>
          </p:nvPr>
        </p:nvSpPr>
        <p:spPr>
          <a:xfrm>
            <a:off x="135589" y="4400125"/>
            <a:ext cx="2137500" cy="449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23"/>
          <p:cNvSpPr txBox="1"/>
          <p:nvPr>
            <p:ph idx="3" type="subTitle"/>
          </p:nvPr>
        </p:nvSpPr>
        <p:spPr>
          <a:xfrm>
            <a:off x="3100296" y="4400125"/>
            <a:ext cx="2137500" cy="449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CUSTOM_1">
    <p:spTree>
      <p:nvGrpSpPr>
        <p:cNvPr id="138" name="Shape 138"/>
        <p:cNvGrpSpPr/>
        <p:nvPr/>
      </p:nvGrpSpPr>
      <p:grpSpPr>
        <a:xfrm>
          <a:off x="0" y="0"/>
          <a:ext cx="0" cy="0"/>
          <a:chOff x="0" y="0"/>
          <a:chExt cx="0" cy="0"/>
        </a:xfrm>
      </p:grpSpPr>
      <p:pic>
        <p:nvPicPr>
          <p:cNvPr descr="Abstract background." id="139" name="Google Shape;139;p24"/>
          <p:cNvPicPr preferRelativeResize="0"/>
          <p:nvPr/>
        </p:nvPicPr>
        <p:blipFill>
          <a:blip r:embed="rId2">
            <a:alphaModFix amt="80000"/>
          </a:blip>
          <a:stretch>
            <a:fillRect/>
          </a:stretch>
        </p:blipFill>
        <p:spPr>
          <a:xfrm rot="10800000">
            <a:off x="0" y="0"/>
            <a:ext cx="9144000" cy="5143500"/>
          </a:xfrm>
          <a:prstGeom prst="rect">
            <a:avLst/>
          </a:prstGeom>
          <a:noFill/>
          <a:ln>
            <a:noFill/>
          </a:ln>
        </p:spPr>
      </p:pic>
      <p:sp>
        <p:nvSpPr>
          <p:cNvPr id="140" name="Google Shape;140;p24"/>
          <p:cNvSpPr/>
          <p:nvPr>
            <p:ph idx="2" type="pic"/>
          </p:nvPr>
        </p:nvSpPr>
        <p:spPr>
          <a:xfrm>
            <a:off x="4634650" y="7375"/>
            <a:ext cx="4509300" cy="5143500"/>
          </a:xfrm>
          <a:prstGeom prst="rect">
            <a:avLst/>
          </a:prstGeom>
          <a:noFill/>
          <a:ln>
            <a:noFill/>
          </a:ln>
        </p:spPr>
      </p:sp>
      <p:sp>
        <p:nvSpPr>
          <p:cNvPr id="141" name="Google Shape;141;p24"/>
          <p:cNvSpPr txBox="1"/>
          <p:nvPr>
            <p:ph type="title"/>
          </p:nvPr>
        </p:nvSpPr>
        <p:spPr>
          <a:xfrm>
            <a:off x="118775" y="390949"/>
            <a:ext cx="4395900" cy="210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42" name="Google Shape;142;p24"/>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43" name="Google Shape;143;p24"/>
          <p:cNvSpPr txBox="1"/>
          <p:nvPr>
            <p:ph idx="3" type="body"/>
          </p:nvPr>
        </p:nvSpPr>
        <p:spPr>
          <a:xfrm>
            <a:off x="120975" y="3104000"/>
            <a:ext cx="4395900" cy="17526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lvl1pPr>
            <a:lvl2pPr indent="-317500" lvl="1" marL="914400">
              <a:spcBef>
                <a:spcPts val="0"/>
              </a:spcBef>
              <a:spcAft>
                <a:spcPts val="0"/>
              </a:spcAft>
              <a:buClr>
                <a:schemeClr val="lt1"/>
              </a:buClr>
              <a:buSzPts val="1400"/>
              <a:buFont typeface="Work Sans"/>
              <a:buChar char="○"/>
              <a:defRPr/>
            </a:lvl2pPr>
            <a:lvl3pPr indent="-317500" lvl="2" marL="1371600">
              <a:spcBef>
                <a:spcPts val="0"/>
              </a:spcBef>
              <a:spcAft>
                <a:spcPts val="0"/>
              </a:spcAft>
              <a:buClr>
                <a:schemeClr val="lt1"/>
              </a:buClr>
              <a:buSzPts val="1400"/>
              <a:buFont typeface="Work Sans"/>
              <a:buChar char="■"/>
              <a:defRPr/>
            </a:lvl3pPr>
            <a:lvl4pPr indent="-317500" lvl="3" marL="1828800">
              <a:spcBef>
                <a:spcPts val="0"/>
              </a:spcBef>
              <a:spcAft>
                <a:spcPts val="0"/>
              </a:spcAft>
              <a:buClr>
                <a:schemeClr val="lt1"/>
              </a:buClr>
              <a:buSzPts val="1400"/>
              <a:buFont typeface="Work Sans"/>
              <a:buChar char="●"/>
              <a:defRPr/>
            </a:lvl4pPr>
            <a:lvl5pPr indent="-317500" lvl="4" marL="2286000">
              <a:spcBef>
                <a:spcPts val="0"/>
              </a:spcBef>
              <a:spcAft>
                <a:spcPts val="0"/>
              </a:spcAft>
              <a:buClr>
                <a:schemeClr val="lt1"/>
              </a:buClr>
              <a:buSzPts val="1400"/>
              <a:buFont typeface="Work Sans"/>
              <a:buChar char="○"/>
              <a:defRPr/>
            </a:lvl5pPr>
            <a:lvl6pPr indent="-317500" lvl="5" marL="2743200">
              <a:spcBef>
                <a:spcPts val="0"/>
              </a:spcBef>
              <a:spcAft>
                <a:spcPts val="0"/>
              </a:spcAft>
              <a:buClr>
                <a:schemeClr val="lt1"/>
              </a:buClr>
              <a:buSzPts val="1400"/>
              <a:buFont typeface="Work Sans"/>
              <a:buChar char="■"/>
              <a:defRPr/>
            </a:lvl6pPr>
            <a:lvl7pPr indent="-317500" lvl="6" marL="3200400">
              <a:spcBef>
                <a:spcPts val="0"/>
              </a:spcBef>
              <a:spcAft>
                <a:spcPts val="0"/>
              </a:spcAft>
              <a:buClr>
                <a:schemeClr val="lt1"/>
              </a:buClr>
              <a:buSzPts val="1400"/>
              <a:buFont typeface="Work Sans"/>
              <a:buChar char="●"/>
              <a:defRPr/>
            </a:lvl7pPr>
            <a:lvl8pPr indent="-317500" lvl="7" marL="3657600">
              <a:spcBef>
                <a:spcPts val="0"/>
              </a:spcBef>
              <a:spcAft>
                <a:spcPts val="0"/>
              </a:spcAft>
              <a:buClr>
                <a:schemeClr val="lt1"/>
              </a:buClr>
              <a:buSzPts val="1400"/>
              <a:buFont typeface="Work Sans"/>
              <a:buChar char="○"/>
              <a:defRPr/>
            </a:lvl8pPr>
            <a:lvl9pPr indent="-317500" lvl="8" marL="4114800">
              <a:spcBef>
                <a:spcPts val="0"/>
              </a:spcBef>
              <a:spcAft>
                <a:spcPts val="0"/>
              </a:spcAft>
              <a:buClr>
                <a:schemeClr val="lt1"/>
              </a:buClr>
              <a:buSzPts val="1400"/>
              <a:buFont typeface="Work Sans"/>
              <a:buChar char="■"/>
              <a:defRPr/>
            </a:lvl9pPr>
          </a:lstStyle>
          <a:p/>
        </p:txBody>
      </p:sp>
      <p:sp>
        <p:nvSpPr>
          <p:cNvPr id="144" name="Google Shape;144;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2">
  <p:cSld name="CUSTOM_2">
    <p:spTree>
      <p:nvGrpSpPr>
        <p:cNvPr id="145" name="Shape 145"/>
        <p:cNvGrpSpPr/>
        <p:nvPr/>
      </p:nvGrpSpPr>
      <p:grpSpPr>
        <a:xfrm>
          <a:off x="0" y="0"/>
          <a:ext cx="0" cy="0"/>
          <a:chOff x="0" y="0"/>
          <a:chExt cx="0" cy="0"/>
        </a:xfrm>
      </p:grpSpPr>
      <p:pic>
        <p:nvPicPr>
          <p:cNvPr descr="Abstract background." id="146" name="Google Shape;146;p25"/>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47" name="Google Shape;147;p25"/>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148" name="Google Shape;148;p25"/>
          <p:cNvSpPr/>
          <p:nvPr>
            <p:ph idx="2" type="pic"/>
          </p:nvPr>
        </p:nvSpPr>
        <p:spPr>
          <a:xfrm>
            <a:off x="0" y="3520300"/>
            <a:ext cx="9144000" cy="1623300"/>
          </a:xfrm>
          <a:prstGeom prst="rect">
            <a:avLst/>
          </a:prstGeom>
          <a:noFill/>
          <a:ln>
            <a:noFill/>
          </a:ln>
        </p:spPr>
      </p:sp>
      <p:sp>
        <p:nvSpPr>
          <p:cNvPr id="149" name="Google Shape;149;p25"/>
          <p:cNvSpPr txBox="1"/>
          <p:nvPr>
            <p:ph type="title"/>
          </p:nvPr>
        </p:nvSpPr>
        <p:spPr>
          <a:xfrm>
            <a:off x="3812425" y="686469"/>
            <a:ext cx="5103000" cy="2651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150" name="Google Shape;150;p2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51" name="Google Shape;151;p2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a:buNone/>
              <a:defRPr sz="800">
                <a:solidFill>
                  <a:schemeClr val="lt1"/>
                </a:solidFill>
              </a:defRPr>
            </a:lvl1pPr>
            <a:lvl2pPr lvl="1">
              <a:buNone/>
              <a:defRPr sz="800">
                <a:solidFill>
                  <a:schemeClr val="lt1"/>
                </a:solidFill>
              </a:defRPr>
            </a:lvl2pPr>
            <a:lvl3pPr lvl="2">
              <a:buNone/>
              <a:defRPr sz="800">
                <a:solidFill>
                  <a:schemeClr val="lt1"/>
                </a:solidFill>
              </a:defRPr>
            </a:lvl3pPr>
            <a:lvl4pPr lvl="3">
              <a:buNone/>
              <a:defRPr sz="800">
                <a:solidFill>
                  <a:schemeClr val="lt1"/>
                </a:solidFill>
              </a:defRPr>
            </a:lvl4pPr>
            <a:lvl5pPr lvl="4">
              <a:buNone/>
              <a:defRPr sz="800">
                <a:solidFill>
                  <a:schemeClr val="lt1"/>
                </a:solidFill>
              </a:defRPr>
            </a:lvl5pPr>
            <a:lvl6pPr lvl="5">
              <a:buNone/>
              <a:defRPr sz="800">
                <a:solidFill>
                  <a:schemeClr val="lt1"/>
                </a:solidFill>
              </a:defRPr>
            </a:lvl6pPr>
            <a:lvl7pPr lvl="6">
              <a:buNone/>
              <a:defRPr sz="800">
                <a:solidFill>
                  <a:schemeClr val="lt1"/>
                </a:solidFill>
              </a:defRPr>
            </a:lvl7pPr>
            <a:lvl8pPr lvl="7">
              <a:buNone/>
              <a:defRPr sz="800">
                <a:solidFill>
                  <a:schemeClr val="lt1"/>
                </a:solidFill>
              </a:defRPr>
            </a:lvl8pPr>
            <a:lvl9pPr lvl="8">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p:cSld name="CUSTOM_2_1">
    <p:spTree>
      <p:nvGrpSpPr>
        <p:cNvPr id="152" name="Shape 152"/>
        <p:cNvGrpSpPr/>
        <p:nvPr/>
      </p:nvGrpSpPr>
      <p:grpSpPr>
        <a:xfrm>
          <a:off x="0" y="0"/>
          <a:ext cx="0" cy="0"/>
          <a:chOff x="0" y="0"/>
          <a:chExt cx="0" cy="0"/>
        </a:xfrm>
      </p:grpSpPr>
      <p:pic>
        <p:nvPicPr>
          <p:cNvPr descr="Abstract background." id="153" name="Google Shape;153;p26"/>
          <p:cNvPicPr preferRelativeResize="0"/>
          <p:nvPr/>
        </p:nvPicPr>
        <p:blipFill>
          <a:blip r:embed="rId2">
            <a:alphaModFix amt="85000"/>
          </a:blip>
          <a:stretch>
            <a:fillRect/>
          </a:stretch>
        </p:blipFill>
        <p:spPr>
          <a:xfrm>
            <a:off x="34" y="0"/>
            <a:ext cx="9143933" cy="5143500"/>
          </a:xfrm>
          <a:prstGeom prst="rect">
            <a:avLst/>
          </a:prstGeom>
          <a:noFill/>
          <a:ln>
            <a:noFill/>
          </a:ln>
        </p:spPr>
      </p:pic>
      <p:sp>
        <p:nvSpPr>
          <p:cNvPr id="154" name="Google Shape;154;p26"/>
          <p:cNvSpPr/>
          <p:nvPr>
            <p:ph idx="2" type="pic"/>
          </p:nvPr>
        </p:nvSpPr>
        <p:spPr>
          <a:xfrm>
            <a:off x="367725" y="2396400"/>
            <a:ext cx="230400" cy="230400"/>
          </a:xfrm>
          <a:prstGeom prst="ellipse">
            <a:avLst/>
          </a:prstGeom>
          <a:noFill/>
          <a:ln>
            <a:noFill/>
          </a:ln>
        </p:spPr>
      </p:sp>
      <p:sp>
        <p:nvSpPr>
          <p:cNvPr id="155" name="Google Shape;155;p26"/>
          <p:cNvSpPr/>
          <p:nvPr>
            <p:ph idx="3" type="pic"/>
          </p:nvPr>
        </p:nvSpPr>
        <p:spPr>
          <a:xfrm>
            <a:off x="2375900" y="2396400"/>
            <a:ext cx="230400" cy="230400"/>
          </a:xfrm>
          <a:prstGeom prst="ellipse">
            <a:avLst/>
          </a:prstGeom>
          <a:noFill/>
          <a:ln>
            <a:noFill/>
          </a:ln>
        </p:spPr>
      </p:sp>
      <p:sp>
        <p:nvSpPr>
          <p:cNvPr id="156" name="Google Shape;156;p26"/>
          <p:cNvSpPr/>
          <p:nvPr>
            <p:ph idx="4" type="pic"/>
          </p:nvPr>
        </p:nvSpPr>
        <p:spPr>
          <a:xfrm>
            <a:off x="4510975" y="2396400"/>
            <a:ext cx="230400" cy="230400"/>
          </a:xfrm>
          <a:prstGeom prst="ellipse">
            <a:avLst/>
          </a:prstGeom>
          <a:noFill/>
          <a:ln>
            <a:noFill/>
          </a:ln>
        </p:spPr>
      </p:sp>
      <p:sp>
        <p:nvSpPr>
          <p:cNvPr id="157" name="Google Shape;157;p26"/>
          <p:cNvSpPr/>
          <p:nvPr>
            <p:ph idx="5" type="pic"/>
          </p:nvPr>
        </p:nvSpPr>
        <p:spPr>
          <a:xfrm>
            <a:off x="6646050" y="2396400"/>
            <a:ext cx="230400" cy="230400"/>
          </a:xfrm>
          <a:prstGeom prst="ellipse">
            <a:avLst/>
          </a:prstGeom>
          <a:noFill/>
          <a:ln>
            <a:noFill/>
          </a:ln>
        </p:spPr>
      </p:sp>
      <p:sp>
        <p:nvSpPr>
          <p:cNvPr id="158" name="Google Shape;158;p26"/>
          <p:cNvSpPr txBox="1"/>
          <p:nvPr>
            <p:ph idx="1" type="subTitle"/>
          </p:nvPr>
        </p:nvSpPr>
        <p:spPr>
          <a:xfrm>
            <a:off x="242125"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6"/>
          <p:cNvSpPr txBox="1"/>
          <p:nvPr>
            <p:ph type="title"/>
          </p:nvPr>
        </p:nvSpPr>
        <p:spPr>
          <a:xfrm>
            <a:off x="240129" y="1008800"/>
            <a:ext cx="2852100" cy="796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Font typeface="Work Sans"/>
              <a:buNone/>
              <a:defRPr sz="1800"/>
            </a:lvl1pPr>
            <a:lvl2pPr lvl="1">
              <a:spcBef>
                <a:spcPts val="0"/>
              </a:spcBef>
              <a:spcAft>
                <a:spcPts val="0"/>
              </a:spcAft>
              <a:buClr>
                <a:schemeClr val="lt1"/>
              </a:buClr>
              <a:buSzPts val="1800"/>
              <a:buFont typeface="Work Sans"/>
              <a:buNone/>
              <a:defRPr sz="1800">
                <a:solidFill>
                  <a:schemeClr val="lt1"/>
                </a:solidFill>
              </a:defRPr>
            </a:lvl2pPr>
            <a:lvl3pPr lvl="2">
              <a:spcBef>
                <a:spcPts val="0"/>
              </a:spcBef>
              <a:spcAft>
                <a:spcPts val="0"/>
              </a:spcAft>
              <a:buClr>
                <a:schemeClr val="lt1"/>
              </a:buClr>
              <a:buSzPts val="1800"/>
              <a:buFont typeface="Work Sans"/>
              <a:buNone/>
              <a:defRPr sz="1800">
                <a:solidFill>
                  <a:schemeClr val="lt1"/>
                </a:solidFill>
              </a:defRPr>
            </a:lvl3pPr>
            <a:lvl4pPr lvl="3">
              <a:spcBef>
                <a:spcPts val="0"/>
              </a:spcBef>
              <a:spcAft>
                <a:spcPts val="0"/>
              </a:spcAft>
              <a:buClr>
                <a:schemeClr val="lt1"/>
              </a:buClr>
              <a:buSzPts val="1800"/>
              <a:buFont typeface="Work Sans"/>
              <a:buNone/>
              <a:defRPr sz="1800">
                <a:solidFill>
                  <a:schemeClr val="lt1"/>
                </a:solidFill>
              </a:defRPr>
            </a:lvl4pPr>
            <a:lvl5pPr lvl="4">
              <a:spcBef>
                <a:spcPts val="0"/>
              </a:spcBef>
              <a:spcAft>
                <a:spcPts val="0"/>
              </a:spcAft>
              <a:buClr>
                <a:schemeClr val="lt1"/>
              </a:buClr>
              <a:buSzPts val="1800"/>
              <a:buFont typeface="Work Sans"/>
              <a:buNone/>
              <a:defRPr sz="1800">
                <a:solidFill>
                  <a:schemeClr val="lt1"/>
                </a:solidFill>
              </a:defRPr>
            </a:lvl5pPr>
            <a:lvl6pPr lvl="5">
              <a:spcBef>
                <a:spcPts val="0"/>
              </a:spcBef>
              <a:spcAft>
                <a:spcPts val="0"/>
              </a:spcAft>
              <a:buClr>
                <a:schemeClr val="lt1"/>
              </a:buClr>
              <a:buSzPts val="1800"/>
              <a:buFont typeface="Work Sans"/>
              <a:buNone/>
              <a:defRPr sz="1800">
                <a:solidFill>
                  <a:schemeClr val="lt1"/>
                </a:solidFill>
              </a:defRPr>
            </a:lvl6pPr>
            <a:lvl7pPr lvl="6">
              <a:spcBef>
                <a:spcPts val="0"/>
              </a:spcBef>
              <a:spcAft>
                <a:spcPts val="0"/>
              </a:spcAft>
              <a:buClr>
                <a:schemeClr val="lt1"/>
              </a:buClr>
              <a:buSzPts val="1800"/>
              <a:buFont typeface="Work Sans"/>
              <a:buNone/>
              <a:defRPr sz="1800">
                <a:solidFill>
                  <a:schemeClr val="lt1"/>
                </a:solidFill>
              </a:defRPr>
            </a:lvl7pPr>
            <a:lvl8pPr lvl="7">
              <a:spcBef>
                <a:spcPts val="0"/>
              </a:spcBef>
              <a:spcAft>
                <a:spcPts val="0"/>
              </a:spcAft>
              <a:buClr>
                <a:schemeClr val="lt1"/>
              </a:buClr>
              <a:buSzPts val="1800"/>
              <a:buFont typeface="Work Sans"/>
              <a:buNone/>
              <a:defRPr sz="1800">
                <a:solidFill>
                  <a:schemeClr val="lt1"/>
                </a:solidFill>
              </a:defRPr>
            </a:lvl8pPr>
            <a:lvl9pPr lvl="8">
              <a:spcBef>
                <a:spcPts val="0"/>
              </a:spcBef>
              <a:spcAft>
                <a:spcPts val="0"/>
              </a:spcAft>
              <a:buClr>
                <a:schemeClr val="lt1"/>
              </a:buClr>
              <a:buSzPts val="1800"/>
              <a:buFont typeface="Work Sans"/>
              <a:buNone/>
              <a:defRPr sz="1800">
                <a:solidFill>
                  <a:schemeClr val="lt1"/>
                </a:solidFill>
              </a:defRPr>
            </a:lvl9pPr>
          </a:lstStyle>
          <a:p/>
        </p:txBody>
      </p:sp>
      <p:sp>
        <p:nvSpPr>
          <p:cNvPr id="160" name="Google Shape;160;p26"/>
          <p:cNvSpPr txBox="1"/>
          <p:nvPr>
            <p:ph idx="6"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161" name="Google Shape;161;p26"/>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62" name="Google Shape;162;p26"/>
          <p:cNvCxnSpPr>
            <a:stCxn id="163" idx="6"/>
            <a:endCxn id="164" idx="2"/>
          </p:cNvCxnSpPr>
          <p:nvPr/>
        </p:nvCxnSpPr>
        <p:spPr>
          <a:xfrm>
            <a:off x="598113" y="2512750"/>
            <a:ext cx="1777800" cy="0"/>
          </a:xfrm>
          <a:prstGeom prst="straightConnector1">
            <a:avLst/>
          </a:prstGeom>
          <a:noFill/>
          <a:ln cap="flat" cmpd="sng" w="19050">
            <a:solidFill>
              <a:schemeClr val="lt1"/>
            </a:solidFill>
            <a:prstDash val="solid"/>
            <a:round/>
            <a:headEnd len="med" w="med" type="none"/>
            <a:tailEnd len="med" w="med" type="none"/>
          </a:ln>
        </p:spPr>
      </p:cxnSp>
      <p:sp>
        <p:nvSpPr>
          <p:cNvPr id="163" name="Google Shape;163;p26"/>
          <p:cNvSpPr/>
          <p:nvPr/>
        </p:nvSpPr>
        <p:spPr>
          <a:xfrm>
            <a:off x="367713"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p:nvPr/>
        </p:nvSpPr>
        <p:spPr>
          <a:xfrm>
            <a:off x="2375888"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p:nvPr/>
        </p:nvSpPr>
        <p:spPr>
          <a:xfrm>
            <a:off x="4510963"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p:nvPr/>
        </p:nvSpPr>
        <p:spPr>
          <a:xfrm>
            <a:off x="6646038"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7" name="Google Shape;167;p26"/>
          <p:cNvCxnSpPr>
            <a:stCxn id="168" idx="3"/>
          </p:cNvCxnSpPr>
          <p:nvPr/>
        </p:nvCxnSpPr>
        <p:spPr>
          <a:xfrm>
            <a:off x="2606289" y="2511600"/>
            <a:ext cx="1904700" cy="1200"/>
          </a:xfrm>
          <a:prstGeom prst="straightConnector1">
            <a:avLst/>
          </a:prstGeom>
          <a:noFill/>
          <a:ln cap="flat" cmpd="sng" w="19050">
            <a:solidFill>
              <a:schemeClr val="lt1"/>
            </a:solidFill>
            <a:prstDash val="solid"/>
            <a:round/>
            <a:headEnd len="med" w="med" type="none"/>
            <a:tailEnd len="med" w="med" type="none"/>
          </a:ln>
        </p:spPr>
      </p:cxnSp>
      <p:cxnSp>
        <p:nvCxnSpPr>
          <p:cNvPr id="169" name="Google Shape;169;p26"/>
          <p:cNvCxnSpPr>
            <a:endCxn id="170" idx="1"/>
          </p:cNvCxnSpPr>
          <p:nvPr/>
        </p:nvCxnSpPr>
        <p:spPr>
          <a:xfrm>
            <a:off x="4741339" y="2511600"/>
            <a:ext cx="1904700" cy="0"/>
          </a:xfrm>
          <a:prstGeom prst="straightConnector1">
            <a:avLst/>
          </a:prstGeom>
          <a:noFill/>
          <a:ln cap="flat" cmpd="sng" w="19050">
            <a:solidFill>
              <a:schemeClr val="lt1"/>
            </a:solidFill>
            <a:prstDash val="solid"/>
            <a:round/>
            <a:headEnd len="med" w="med" type="none"/>
            <a:tailEnd len="med" w="med" type="none"/>
          </a:ln>
        </p:spPr>
      </p:cxnSp>
      <p:cxnSp>
        <p:nvCxnSpPr>
          <p:cNvPr id="171" name="Google Shape;171;p26"/>
          <p:cNvCxnSpPr>
            <a:stCxn id="157" idx="6"/>
          </p:cNvCxnSpPr>
          <p:nvPr/>
        </p:nvCxnSpPr>
        <p:spPr>
          <a:xfrm>
            <a:off x="6876450" y="2511600"/>
            <a:ext cx="2267700" cy="0"/>
          </a:xfrm>
          <a:prstGeom prst="straightConnector1">
            <a:avLst/>
          </a:prstGeom>
          <a:noFill/>
          <a:ln cap="flat" cmpd="sng" w="19050">
            <a:solidFill>
              <a:schemeClr val="lt1"/>
            </a:solidFill>
            <a:prstDash val="solid"/>
            <a:round/>
            <a:headEnd len="med" w="med" type="none"/>
            <a:tailEnd len="med" w="med" type="none"/>
          </a:ln>
        </p:spPr>
      </p:cxnSp>
      <p:sp>
        <p:nvSpPr>
          <p:cNvPr id="172" name="Google Shape;172;p26"/>
          <p:cNvSpPr txBox="1"/>
          <p:nvPr>
            <p:ph idx="7" type="body"/>
          </p:nvPr>
        </p:nvSpPr>
        <p:spPr>
          <a:xfrm>
            <a:off x="242125"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3" name="Google Shape;173;p26"/>
          <p:cNvSpPr txBox="1"/>
          <p:nvPr>
            <p:ph idx="8" type="subTitle"/>
          </p:nvPr>
        </p:nvSpPr>
        <p:spPr>
          <a:xfrm>
            <a:off x="2371200"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26"/>
          <p:cNvSpPr txBox="1"/>
          <p:nvPr>
            <p:ph idx="9" type="body"/>
          </p:nvPr>
        </p:nvSpPr>
        <p:spPr>
          <a:xfrm>
            <a:off x="2371200"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5" name="Google Shape;175;p26"/>
          <p:cNvSpPr txBox="1"/>
          <p:nvPr>
            <p:ph idx="13" type="subTitle"/>
          </p:nvPr>
        </p:nvSpPr>
        <p:spPr>
          <a:xfrm>
            <a:off x="4514725"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26"/>
          <p:cNvSpPr txBox="1"/>
          <p:nvPr>
            <p:ph idx="14" type="body"/>
          </p:nvPr>
        </p:nvSpPr>
        <p:spPr>
          <a:xfrm>
            <a:off x="4514725"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7" name="Google Shape;177;p26"/>
          <p:cNvSpPr txBox="1"/>
          <p:nvPr>
            <p:ph idx="15" type="subTitle"/>
          </p:nvPr>
        </p:nvSpPr>
        <p:spPr>
          <a:xfrm>
            <a:off x="6658250"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26"/>
          <p:cNvSpPr txBox="1"/>
          <p:nvPr>
            <p:ph idx="16" type="body"/>
          </p:nvPr>
        </p:nvSpPr>
        <p:spPr>
          <a:xfrm>
            <a:off x="6658250"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79" name="Google Shape;179;p26"/>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
    <p:spTree>
      <p:nvGrpSpPr>
        <p:cNvPr id="180" name="Shape 180"/>
        <p:cNvGrpSpPr/>
        <p:nvPr/>
      </p:nvGrpSpPr>
      <p:grpSpPr>
        <a:xfrm>
          <a:off x="0" y="0"/>
          <a:ext cx="0" cy="0"/>
          <a:chOff x="0" y="0"/>
          <a:chExt cx="0" cy="0"/>
        </a:xfrm>
      </p:grpSpPr>
      <p:pic>
        <p:nvPicPr>
          <p:cNvPr descr="Abstract background." id="181" name="Google Shape;181;p27"/>
          <p:cNvPicPr preferRelativeResize="0"/>
          <p:nvPr/>
        </p:nvPicPr>
        <p:blipFill>
          <a:blip r:embed="rId2">
            <a:alphaModFix amt="85000"/>
          </a:blip>
          <a:stretch>
            <a:fillRect/>
          </a:stretch>
        </p:blipFill>
        <p:spPr>
          <a:xfrm rot="10800000">
            <a:off x="34" y="28353"/>
            <a:ext cx="9143933" cy="5143500"/>
          </a:xfrm>
          <a:prstGeom prst="rect">
            <a:avLst/>
          </a:prstGeom>
          <a:noFill/>
          <a:ln>
            <a:noFill/>
          </a:ln>
        </p:spPr>
      </p:pic>
      <p:sp>
        <p:nvSpPr>
          <p:cNvPr id="182" name="Google Shape;182;p27"/>
          <p:cNvSpPr/>
          <p:nvPr>
            <p:ph idx="2" type="pic"/>
          </p:nvPr>
        </p:nvSpPr>
        <p:spPr>
          <a:xfrm>
            <a:off x="0" y="0"/>
            <a:ext cx="2286000" cy="2571900"/>
          </a:xfrm>
          <a:prstGeom prst="rect">
            <a:avLst/>
          </a:prstGeom>
          <a:noFill/>
          <a:ln>
            <a:noFill/>
          </a:ln>
        </p:spPr>
      </p:sp>
      <p:sp>
        <p:nvSpPr>
          <p:cNvPr id="183" name="Google Shape;183;p27"/>
          <p:cNvSpPr/>
          <p:nvPr>
            <p:ph idx="3" type="pic"/>
          </p:nvPr>
        </p:nvSpPr>
        <p:spPr>
          <a:xfrm>
            <a:off x="2286000" y="0"/>
            <a:ext cx="2286000" cy="2571900"/>
          </a:xfrm>
          <a:prstGeom prst="rect">
            <a:avLst/>
          </a:prstGeom>
          <a:noFill/>
          <a:ln>
            <a:noFill/>
          </a:ln>
        </p:spPr>
      </p:sp>
      <p:sp>
        <p:nvSpPr>
          <p:cNvPr id="184" name="Google Shape;184;p27"/>
          <p:cNvSpPr/>
          <p:nvPr>
            <p:ph idx="4" type="pic"/>
          </p:nvPr>
        </p:nvSpPr>
        <p:spPr>
          <a:xfrm>
            <a:off x="4572000" y="0"/>
            <a:ext cx="2286000" cy="2571900"/>
          </a:xfrm>
          <a:prstGeom prst="rect">
            <a:avLst/>
          </a:prstGeom>
          <a:noFill/>
          <a:ln>
            <a:noFill/>
          </a:ln>
        </p:spPr>
      </p:sp>
      <p:sp>
        <p:nvSpPr>
          <p:cNvPr id="185" name="Google Shape;185;p27"/>
          <p:cNvSpPr/>
          <p:nvPr>
            <p:ph idx="5" type="pic"/>
          </p:nvPr>
        </p:nvSpPr>
        <p:spPr>
          <a:xfrm>
            <a:off x="6858000" y="0"/>
            <a:ext cx="2286000" cy="2571900"/>
          </a:xfrm>
          <a:prstGeom prst="rect">
            <a:avLst/>
          </a:prstGeom>
          <a:noFill/>
          <a:ln>
            <a:noFill/>
          </a:ln>
        </p:spPr>
      </p:sp>
      <p:sp>
        <p:nvSpPr>
          <p:cNvPr id="186" name="Google Shape;186;p27"/>
          <p:cNvSpPr txBox="1"/>
          <p:nvPr>
            <p:ph idx="1" type="subTitle"/>
          </p:nvPr>
        </p:nvSpPr>
        <p:spPr>
          <a:xfrm>
            <a:off x="127077"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27"/>
          <p:cNvSpPr txBox="1"/>
          <p:nvPr>
            <p:ph idx="6" type="body"/>
          </p:nvPr>
        </p:nvSpPr>
        <p:spPr>
          <a:xfrm>
            <a:off x="127077"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88" name="Google Shape;188;p27"/>
          <p:cNvSpPr txBox="1"/>
          <p:nvPr>
            <p:ph idx="7" type="subTitle"/>
          </p:nvPr>
        </p:nvSpPr>
        <p:spPr>
          <a:xfrm>
            <a:off x="2285997"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27"/>
          <p:cNvSpPr txBox="1"/>
          <p:nvPr>
            <p:ph idx="8" type="body"/>
          </p:nvPr>
        </p:nvSpPr>
        <p:spPr>
          <a:xfrm>
            <a:off x="2285997"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90" name="Google Shape;190;p27"/>
          <p:cNvSpPr txBox="1"/>
          <p:nvPr>
            <p:ph idx="9" type="subTitle"/>
          </p:nvPr>
        </p:nvSpPr>
        <p:spPr>
          <a:xfrm>
            <a:off x="4572000"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27"/>
          <p:cNvSpPr txBox="1"/>
          <p:nvPr>
            <p:ph idx="13" type="body"/>
          </p:nvPr>
        </p:nvSpPr>
        <p:spPr>
          <a:xfrm>
            <a:off x="4572000"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92" name="Google Shape;192;p27"/>
          <p:cNvSpPr txBox="1"/>
          <p:nvPr>
            <p:ph idx="14" type="subTitle"/>
          </p:nvPr>
        </p:nvSpPr>
        <p:spPr>
          <a:xfrm>
            <a:off x="6858000"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27"/>
          <p:cNvSpPr txBox="1"/>
          <p:nvPr>
            <p:ph idx="15" type="body"/>
          </p:nvPr>
        </p:nvSpPr>
        <p:spPr>
          <a:xfrm>
            <a:off x="6858000"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194" name="Google Shape;194;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3">
  <p:cSld name="CUSTOM_4">
    <p:spTree>
      <p:nvGrpSpPr>
        <p:cNvPr id="195" name="Shape 195"/>
        <p:cNvGrpSpPr/>
        <p:nvPr/>
      </p:nvGrpSpPr>
      <p:grpSpPr>
        <a:xfrm>
          <a:off x="0" y="0"/>
          <a:ext cx="0" cy="0"/>
          <a:chOff x="0" y="0"/>
          <a:chExt cx="0" cy="0"/>
        </a:xfrm>
      </p:grpSpPr>
      <p:pic>
        <p:nvPicPr>
          <p:cNvPr descr="Abstract background." id="196" name="Google Shape;196;p28"/>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197" name="Google Shape;197;p28"/>
          <p:cNvSpPr/>
          <p:nvPr>
            <p:ph idx="2" type="pic"/>
          </p:nvPr>
        </p:nvSpPr>
        <p:spPr>
          <a:xfrm>
            <a:off x="0" y="3517475"/>
            <a:ext cx="9144000" cy="1647900"/>
          </a:xfrm>
          <a:prstGeom prst="rect">
            <a:avLst/>
          </a:prstGeom>
          <a:noFill/>
          <a:ln>
            <a:noFill/>
          </a:ln>
        </p:spPr>
      </p:sp>
      <p:sp>
        <p:nvSpPr>
          <p:cNvPr id="198" name="Google Shape;198;p28"/>
          <p:cNvSpPr txBox="1"/>
          <p:nvPr>
            <p:ph idx="1" type="body"/>
          </p:nvPr>
        </p:nvSpPr>
        <p:spPr>
          <a:xfrm>
            <a:off x="5248661" y="1202375"/>
            <a:ext cx="2957100" cy="1994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lvl1pPr>
            <a:lvl2pPr indent="-317500" lvl="1" marL="914400">
              <a:spcBef>
                <a:spcPts val="0"/>
              </a:spcBef>
              <a:spcAft>
                <a:spcPts val="0"/>
              </a:spcAft>
              <a:buClr>
                <a:schemeClr val="lt1"/>
              </a:buClr>
              <a:buSzPts val="1400"/>
              <a:buFont typeface="Work Sans"/>
              <a:buChar char="○"/>
              <a:defRPr/>
            </a:lvl2pPr>
            <a:lvl3pPr indent="-317500" lvl="2" marL="1371600">
              <a:spcBef>
                <a:spcPts val="0"/>
              </a:spcBef>
              <a:spcAft>
                <a:spcPts val="0"/>
              </a:spcAft>
              <a:buClr>
                <a:schemeClr val="lt1"/>
              </a:buClr>
              <a:buSzPts val="1400"/>
              <a:buFont typeface="Work Sans"/>
              <a:buChar char="■"/>
              <a:defRPr/>
            </a:lvl3pPr>
            <a:lvl4pPr indent="-317500" lvl="3" marL="1828800">
              <a:spcBef>
                <a:spcPts val="0"/>
              </a:spcBef>
              <a:spcAft>
                <a:spcPts val="0"/>
              </a:spcAft>
              <a:buClr>
                <a:schemeClr val="lt1"/>
              </a:buClr>
              <a:buSzPts val="1400"/>
              <a:buFont typeface="Work Sans"/>
              <a:buChar char="●"/>
              <a:defRPr/>
            </a:lvl4pPr>
            <a:lvl5pPr indent="-317500" lvl="4" marL="2286000">
              <a:spcBef>
                <a:spcPts val="0"/>
              </a:spcBef>
              <a:spcAft>
                <a:spcPts val="0"/>
              </a:spcAft>
              <a:buClr>
                <a:schemeClr val="lt1"/>
              </a:buClr>
              <a:buSzPts val="1400"/>
              <a:buFont typeface="Work Sans"/>
              <a:buChar char="○"/>
              <a:defRPr/>
            </a:lvl5pPr>
            <a:lvl6pPr indent="-317500" lvl="5" marL="2743200">
              <a:spcBef>
                <a:spcPts val="0"/>
              </a:spcBef>
              <a:spcAft>
                <a:spcPts val="0"/>
              </a:spcAft>
              <a:buClr>
                <a:schemeClr val="lt1"/>
              </a:buClr>
              <a:buSzPts val="1400"/>
              <a:buFont typeface="Work Sans"/>
              <a:buChar char="■"/>
              <a:defRPr/>
            </a:lvl6pPr>
            <a:lvl7pPr indent="-317500" lvl="6" marL="3200400">
              <a:spcBef>
                <a:spcPts val="0"/>
              </a:spcBef>
              <a:spcAft>
                <a:spcPts val="0"/>
              </a:spcAft>
              <a:buClr>
                <a:schemeClr val="lt1"/>
              </a:buClr>
              <a:buSzPts val="1400"/>
              <a:buFont typeface="Work Sans"/>
              <a:buChar char="●"/>
              <a:defRPr/>
            </a:lvl7pPr>
            <a:lvl8pPr indent="-317500" lvl="7" marL="3657600">
              <a:spcBef>
                <a:spcPts val="0"/>
              </a:spcBef>
              <a:spcAft>
                <a:spcPts val="0"/>
              </a:spcAft>
              <a:buClr>
                <a:schemeClr val="lt1"/>
              </a:buClr>
              <a:buSzPts val="1400"/>
              <a:buFont typeface="Work Sans"/>
              <a:buChar char="○"/>
              <a:defRPr/>
            </a:lvl8pPr>
            <a:lvl9pPr indent="-317500" lvl="8" marL="4114800">
              <a:spcBef>
                <a:spcPts val="0"/>
              </a:spcBef>
              <a:spcAft>
                <a:spcPts val="0"/>
              </a:spcAft>
              <a:buClr>
                <a:schemeClr val="lt1"/>
              </a:buClr>
              <a:buSzPts val="1400"/>
              <a:buFont typeface="Work Sans"/>
              <a:buChar char="■"/>
              <a:defRPr/>
            </a:lvl9pPr>
          </a:lstStyle>
          <a:p/>
        </p:txBody>
      </p:sp>
      <p:sp>
        <p:nvSpPr>
          <p:cNvPr id="199" name="Google Shape;199;p28"/>
          <p:cNvSpPr txBox="1"/>
          <p:nvPr>
            <p:ph idx="3" type="subTitle"/>
          </p:nvPr>
        </p:nvSpPr>
        <p:spPr>
          <a:xfrm>
            <a:off x="5254377" y="891877"/>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00" name="Google Shape;200;p28"/>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01" name="Google Shape;201;p28"/>
          <p:cNvSpPr txBox="1"/>
          <p:nvPr>
            <p:ph type="title"/>
          </p:nvPr>
        </p:nvSpPr>
        <p:spPr>
          <a:xfrm>
            <a:off x="113201" y="455384"/>
            <a:ext cx="4991100" cy="2124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5000"/>
              <a:buFont typeface="Work Sans"/>
              <a:buNone/>
              <a:defRPr sz="15000"/>
            </a:lvl1pPr>
            <a:lvl2pPr lvl="1">
              <a:spcBef>
                <a:spcPts val="0"/>
              </a:spcBef>
              <a:spcAft>
                <a:spcPts val="0"/>
              </a:spcAft>
              <a:buClr>
                <a:schemeClr val="lt1"/>
              </a:buClr>
              <a:buSzPts val="15000"/>
              <a:buFont typeface="Work Sans"/>
              <a:buNone/>
              <a:defRPr sz="15000">
                <a:solidFill>
                  <a:schemeClr val="lt1"/>
                </a:solidFill>
              </a:defRPr>
            </a:lvl2pPr>
            <a:lvl3pPr lvl="2">
              <a:spcBef>
                <a:spcPts val="0"/>
              </a:spcBef>
              <a:spcAft>
                <a:spcPts val="0"/>
              </a:spcAft>
              <a:buClr>
                <a:schemeClr val="lt1"/>
              </a:buClr>
              <a:buSzPts val="15000"/>
              <a:buFont typeface="Work Sans"/>
              <a:buNone/>
              <a:defRPr sz="15000">
                <a:solidFill>
                  <a:schemeClr val="lt1"/>
                </a:solidFill>
              </a:defRPr>
            </a:lvl3pPr>
            <a:lvl4pPr lvl="3">
              <a:spcBef>
                <a:spcPts val="0"/>
              </a:spcBef>
              <a:spcAft>
                <a:spcPts val="0"/>
              </a:spcAft>
              <a:buClr>
                <a:schemeClr val="lt1"/>
              </a:buClr>
              <a:buSzPts val="15000"/>
              <a:buFont typeface="Work Sans"/>
              <a:buNone/>
              <a:defRPr sz="15000">
                <a:solidFill>
                  <a:schemeClr val="lt1"/>
                </a:solidFill>
              </a:defRPr>
            </a:lvl4pPr>
            <a:lvl5pPr lvl="4">
              <a:spcBef>
                <a:spcPts val="0"/>
              </a:spcBef>
              <a:spcAft>
                <a:spcPts val="0"/>
              </a:spcAft>
              <a:buClr>
                <a:schemeClr val="lt1"/>
              </a:buClr>
              <a:buSzPts val="15000"/>
              <a:buFont typeface="Work Sans"/>
              <a:buNone/>
              <a:defRPr sz="15000">
                <a:solidFill>
                  <a:schemeClr val="lt1"/>
                </a:solidFill>
              </a:defRPr>
            </a:lvl5pPr>
            <a:lvl6pPr lvl="5">
              <a:spcBef>
                <a:spcPts val="0"/>
              </a:spcBef>
              <a:spcAft>
                <a:spcPts val="0"/>
              </a:spcAft>
              <a:buClr>
                <a:schemeClr val="lt1"/>
              </a:buClr>
              <a:buSzPts val="15000"/>
              <a:buFont typeface="Work Sans"/>
              <a:buNone/>
              <a:defRPr sz="15000">
                <a:solidFill>
                  <a:schemeClr val="lt1"/>
                </a:solidFill>
              </a:defRPr>
            </a:lvl6pPr>
            <a:lvl7pPr lvl="6">
              <a:spcBef>
                <a:spcPts val="0"/>
              </a:spcBef>
              <a:spcAft>
                <a:spcPts val="0"/>
              </a:spcAft>
              <a:buClr>
                <a:schemeClr val="lt1"/>
              </a:buClr>
              <a:buSzPts val="15000"/>
              <a:buFont typeface="Work Sans"/>
              <a:buNone/>
              <a:defRPr sz="15000">
                <a:solidFill>
                  <a:schemeClr val="lt1"/>
                </a:solidFill>
              </a:defRPr>
            </a:lvl7pPr>
            <a:lvl8pPr lvl="7">
              <a:spcBef>
                <a:spcPts val="0"/>
              </a:spcBef>
              <a:spcAft>
                <a:spcPts val="0"/>
              </a:spcAft>
              <a:buClr>
                <a:schemeClr val="lt1"/>
              </a:buClr>
              <a:buSzPts val="15000"/>
              <a:buFont typeface="Work Sans"/>
              <a:buNone/>
              <a:defRPr sz="15000">
                <a:solidFill>
                  <a:schemeClr val="lt1"/>
                </a:solidFill>
              </a:defRPr>
            </a:lvl8pPr>
            <a:lvl9pPr lvl="8">
              <a:spcBef>
                <a:spcPts val="0"/>
              </a:spcBef>
              <a:spcAft>
                <a:spcPts val="0"/>
              </a:spcAft>
              <a:buClr>
                <a:schemeClr val="lt1"/>
              </a:buClr>
              <a:buSzPts val="15000"/>
              <a:buFont typeface="Work Sans"/>
              <a:buNone/>
              <a:defRPr sz="15000">
                <a:solidFill>
                  <a:schemeClr val="lt1"/>
                </a:solidFill>
              </a:defRPr>
            </a:lvl9pPr>
          </a:lstStyle>
          <a:p/>
        </p:txBody>
      </p:sp>
      <p:sp>
        <p:nvSpPr>
          <p:cNvPr id="202" name="Google Shape;202;p28"/>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3" name="Google Shape;203;p28"/>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n Diagram">
  <p:cSld name="CUSTOM_5">
    <p:spTree>
      <p:nvGrpSpPr>
        <p:cNvPr id="204" name="Shape 204"/>
        <p:cNvGrpSpPr/>
        <p:nvPr/>
      </p:nvGrpSpPr>
      <p:grpSpPr>
        <a:xfrm>
          <a:off x="0" y="0"/>
          <a:ext cx="0" cy="0"/>
          <a:chOff x="0" y="0"/>
          <a:chExt cx="0" cy="0"/>
        </a:xfrm>
      </p:grpSpPr>
      <p:pic>
        <p:nvPicPr>
          <p:cNvPr descr="Abstract background." id="205" name="Google Shape;205;p29"/>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206" name="Google Shape;206;p29"/>
          <p:cNvSpPr/>
          <p:nvPr/>
        </p:nvSpPr>
        <p:spPr>
          <a:xfrm>
            <a:off x="1356825" y="688350"/>
            <a:ext cx="3766800" cy="37668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p:nvPr/>
        </p:nvSpPr>
        <p:spPr>
          <a:xfrm>
            <a:off x="4247675" y="688350"/>
            <a:ext cx="3766800" cy="37668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9"/>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09" name="Google Shape;209;p29"/>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10" name="Google Shape;210;p29"/>
          <p:cNvSpPr txBox="1"/>
          <p:nvPr>
            <p:ph idx="2" type="subTitle"/>
          </p:nvPr>
        </p:nvSpPr>
        <p:spPr>
          <a:xfrm>
            <a:off x="1964575" y="1520100"/>
            <a:ext cx="2242200" cy="210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Work Sans"/>
              <a:buNone/>
              <a:defRPr sz="24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2400">
                <a:solidFill>
                  <a:schemeClr val="lt1"/>
                </a:solidFill>
              </a:defRPr>
            </a:lvl2pPr>
            <a:lvl3pPr lvl="2" algn="ctr">
              <a:spcBef>
                <a:spcPts val="0"/>
              </a:spcBef>
              <a:spcAft>
                <a:spcPts val="0"/>
              </a:spcAft>
              <a:buClr>
                <a:schemeClr val="lt1"/>
              </a:buClr>
              <a:buSzPts val="2400"/>
              <a:buFont typeface="Work Sans"/>
              <a:buNone/>
              <a:defRPr sz="2400">
                <a:solidFill>
                  <a:schemeClr val="lt1"/>
                </a:solidFill>
              </a:defRPr>
            </a:lvl3pPr>
            <a:lvl4pPr lvl="3" algn="ctr">
              <a:spcBef>
                <a:spcPts val="0"/>
              </a:spcBef>
              <a:spcAft>
                <a:spcPts val="0"/>
              </a:spcAft>
              <a:buClr>
                <a:schemeClr val="lt1"/>
              </a:buClr>
              <a:buSzPts val="2400"/>
              <a:buFont typeface="Work Sans"/>
              <a:buNone/>
              <a:defRPr sz="2400">
                <a:solidFill>
                  <a:schemeClr val="lt1"/>
                </a:solidFill>
              </a:defRPr>
            </a:lvl4pPr>
            <a:lvl5pPr lvl="4" algn="ctr">
              <a:spcBef>
                <a:spcPts val="0"/>
              </a:spcBef>
              <a:spcAft>
                <a:spcPts val="0"/>
              </a:spcAft>
              <a:buClr>
                <a:schemeClr val="lt1"/>
              </a:buClr>
              <a:buSzPts val="2400"/>
              <a:buFont typeface="Work Sans"/>
              <a:buNone/>
              <a:defRPr sz="2400">
                <a:solidFill>
                  <a:schemeClr val="lt1"/>
                </a:solidFill>
              </a:defRPr>
            </a:lvl5pPr>
            <a:lvl6pPr lvl="5" algn="ctr">
              <a:spcBef>
                <a:spcPts val="0"/>
              </a:spcBef>
              <a:spcAft>
                <a:spcPts val="0"/>
              </a:spcAft>
              <a:buClr>
                <a:schemeClr val="lt1"/>
              </a:buClr>
              <a:buSzPts val="2400"/>
              <a:buFont typeface="Work Sans"/>
              <a:buNone/>
              <a:defRPr sz="2400">
                <a:solidFill>
                  <a:schemeClr val="lt1"/>
                </a:solidFill>
              </a:defRPr>
            </a:lvl6pPr>
            <a:lvl7pPr lvl="6" algn="ctr">
              <a:spcBef>
                <a:spcPts val="0"/>
              </a:spcBef>
              <a:spcAft>
                <a:spcPts val="0"/>
              </a:spcAft>
              <a:buClr>
                <a:schemeClr val="lt1"/>
              </a:buClr>
              <a:buSzPts val="2400"/>
              <a:buFont typeface="Work Sans"/>
              <a:buNone/>
              <a:defRPr sz="2400">
                <a:solidFill>
                  <a:schemeClr val="lt1"/>
                </a:solidFill>
              </a:defRPr>
            </a:lvl7pPr>
            <a:lvl8pPr lvl="7" algn="ctr">
              <a:spcBef>
                <a:spcPts val="0"/>
              </a:spcBef>
              <a:spcAft>
                <a:spcPts val="0"/>
              </a:spcAft>
              <a:buClr>
                <a:schemeClr val="lt1"/>
              </a:buClr>
              <a:buSzPts val="2400"/>
              <a:buFont typeface="Work Sans"/>
              <a:buNone/>
              <a:defRPr sz="2400">
                <a:solidFill>
                  <a:schemeClr val="lt1"/>
                </a:solidFill>
              </a:defRPr>
            </a:lvl8pPr>
            <a:lvl9pPr lvl="8" algn="ctr">
              <a:spcBef>
                <a:spcPts val="0"/>
              </a:spcBef>
              <a:spcAft>
                <a:spcPts val="0"/>
              </a:spcAft>
              <a:buClr>
                <a:schemeClr val="lt1"/>
              </a:buClr>
              <a:buSzPts val="2400"/>
              <a:buFont typeface="Work Sans"/>
              <a:buNone/>
              <a:defRPr sz="2400">
                <a:solidFill>
                  <a:schemeClr val="lt1"/>
                </a:solidFill>
              </a:defRPr>
            </a:lvl9pPr>
          </a:lstStyle>
          <a:p/>
        </p:txBody>
      </p:sp>
      <p:sp>
        <p:nvSpPr>
          <p:cNvPr id="211" name="Google Shape;211;p29"/>
          <p:cNvSpPr txBox="1"/>
          <p:nvPr>
            <p:ph idx="3" type="subTitle"/>
          </p:nvPr>
        </p:nvSpPr>
        <p:spPr>
          <a:xfrm>
            <a:off x="5130600" y="1520100"/>
            <a:ext cx="2242200" cy="210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Work Sans"/>
              <a:buNone/>
              <a:defRPr sz="24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2400">
                <a:solidFill>
                  <a:schemeClr val="lt1"/>
                </a:solidFill>
              </a:defRPr>
            </a:lvl2pPr>
            <a:lvl3pPr lvl="2" algn="ctr">
              <a:spcBef>
                <a:spcPts val="0"/>
              </a:spcBef>
              <a:spcAft>
                <a:spcPts val="0"/>
              </a:spcAft>
              <a:buClr>
                <a:schemeClr val="lt1"/>
              </a:buClr>
              <a:buSzPts val="2400"/>
              <a:buFont typeface="Work Sans"/>
              <a:buNone/>
              <a:defRPr sz="2400">
                <a:solidFill>
                  <a:schemeClr val="lt1"/>
                </a:solidFill>
              </a:defRPr>
            </a:lvl3pPr>
            <a:lvl4pPr lvl="3" algn="ctr">
              <a:spcBef>
                <a:spcPts val="0"/>
              </a:spcBef>
              <a:spcAft>
                <a:spcPts val="0"/>
              </a:spcAft>
              <a:buClr>
                <a:schemeClr val="lt1"/>
              </a:buClr>
              <a:buSzPts val="2400"/>
              <a:buFont typeface="Work Sans"/>
              <a:buNone/>
              <a:defRPr sz="2400">
                <a:solidFill>
                  <a:schemeClr val="lt1"/>
                </a:solidFill>
              </a:defRPr>
            </a:lvl4pPr>
            <a:lvl5pPr lvl="4" algn="ctr">
              <a:spcBef>
                <a:spcPts val="0"/>
              </a:spcBef>
              <a:spcAft>
                <a:spcPts val="0"/>
              </a:spcAft>
              <a:buClr>
                <a:schemeClr val="lt1"/>
              </a:buClr>
              <a:buSzPts val="2400"/>
              <a:buFont typeface="Work Sans"/>
              <a:buNone/>
              <a:defRPr sz="2400">
                <a:solidFill>
                  <a:schemeClr val="lt1"/>
                </a:solidFill>
              </a:defRPr>
            </a:lvl5pPr>
            <a:lvl6pPr lvl="5" algn="ctr">
              <a:spcBef>
                <a:spcPts val="0"/>
              </a:spcBef>
              <a:spcAft>
                <a:spcPts val="0"/>
              </a:spcAft>
              <a:buClr>
                <a:schemeClr val="lt1"/>
              </a:buClr>
              <a:buSzPts val="2400"/>
              <a:buFont typeface="Work Sans"/>
              <a:buNone/>
              <a:defRPr sz="2400">
                <a:solidFill>
                  <a:schemeClr val="lt1"/>
                </a:solidFill>
              </a:defRPr>
            </a:lvl6pPr>
            <a:lvl7pPr lvl="6" algn="ctr">
              <a:spcBef>
                <a:spcPts val="0"/>
              </a:spcBef>
              <a:spcAft>
                <a:spcPts val="0"/>
              </a:spcAft>
              <a:buClr>
                <a:schemeClr val="lt1"/>
              </a:buClr>
              <a:buSzPts val="2400"/>
              <a:buFont typeface="Work Sans"/>
              <a:buNone/>
              <a:defRPr sz="2400">
                <a:solidFill>
                  <a:schemeClr val="lt1"/>
                </a:solidFill>
              </a:defRPr>
            </a:lvl7pPr>
            <a:lvl8pPr lvl="7" algn="ctr">
              <a:spcBef>
                <a:spcPts val="0"/>
              </a:spcBef>
              <a:spcAft>
                <a:spcPts val="0"/>
              </a:spcAft>
              <a:buClr>
                <a:schemeClr val="lt1"/>
              </a:buClr>
              <a:buSzPts val="2400"/>
              <a:buFont typeface="Work Sans"/>
              <a:buNone/>
              <a:defRPr sz="2400">
                <a:solidFill>
                  <a:schemeClr val="lt1"/>
                </a:solidFill>
              </a:defRPr>
            </a:lvl8pPr>
            <a:lvl9pPr lvl="8" algn="ctr">
              <a:spcBef>
                <a:spcPts val="0"/>
              </a:spcBef>
              <a:spcAft>
                <a:spcPts val="0"/>
              </a:spcAft>
              <a:buClr>
                <a:schemeClr val="lt1"/>
              </a:buClr>
              <a:buSzPts val="2400"/>
              <a:buFont typeface="Work Sans"/>
              <a:buNone/>
              <a:defRPr sz="2400">
                <a:solidFill>
                  <a:schemeClr val="lt1"/>
                </a:solidFill>
              </a:defRPr>
            </a:lvl9pPr>
          </a:lstStyle>
          <a:p/>
        </p:txBody>
      </p:sp>
      <p:sp>
        <p:nvSpPr>
          <p:cNvPr id="212" name="Google Shape;212;p29"/>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6">
    <p:spTree>
      <p:nvGrpSpPr>
        <p:cNvPr id="213" name="Shape 213"/>
        <p:cNvGrpSpPr/>
        <p:nvPr/>
      </p:nvGrpSpPr>
      <p:grpSpPr>
        <a:xfrm>
          <a:off x="0" y="0"/>
          <a:ext cx="0" cy="0"/>
          <a:chOff x="0" y="0"/>
          <a:chExt cx="0" cy="0"/>
        </a:xfrm>
      </p:grpSpPr>
      <p:pic>
        <p:nvPicPr>
          <p:cNvPr descr="Abstract background." id="214" name="Google Shape;214;p30"/>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15" name="Google Shape;215;p30"/>
          <p:cNvSpPr txBox="1"/>
          <p:nvPr>
            <p:ph idx="1" type="subTitle"/>
          </p:nvPr>
        </p:nvSpPr>
        <p:spPr>
          <a:xfrm>
            <a:off x="117372" y="4391579"/>
            <a:ext cx="3600900" cy="581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a:buNone/>
              <a:defRPr sz="12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p30"/>
          <p:cNvSpPr txBox="1"/>
          <p:nvPr>
            <p:ph idx="2" type="subTitle"/>
          </p:nvPr>
        </p:nvSpPr>
        <p:spPr>
          <a:xfrm>
            <a:off x="5230775" y="861450"/>
            <a:ext cx="3673800" cy="581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Font typeface="Work Sans"/>
              <a:buNone/>
              <a:defRPr sz="18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30"/>
          <p:cNvSpPr txBox="1"/>
          <p:nvPr>
            <p:ph idx="3" type="body"/>
          </p:nvPr>
        </p:nvSpPr>
        <p:spPr>
          <a:xfrm>
            <a:off x="5247739" y="1336579"/>
            <a:ext cx="3566400" cy="2295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sz="1200"/>
            </a:lvl1pPr>
            <a:lvl2pPr indent="-304800" lvl="1" marL="914400">
              <a:spcBef>
                <a:spcPts val="0"/>
              </a:spcBef>
              <a:spcAft>
                <a:spcPts val="0"/>
              </a:spcAft>
              <a:buClr>
                <a:schemeClr val="lt1"/>
              </a:buClr>
              <a:buSzPts val="1200"/>
              <a:buFont typeface="Work Sans"/>
              <a:buChar char="○"/>
              <a:defRPr sz="1200"/>
            </a:lvl2pPr>
            <a:lvl3pPr indent="-304800" lvl="2" marL="1371600">
              <a:spcBef>
                <a:spcPts val="0"/>
              </a:spcBef>
              <a:spcAft>
                <a:spcPts val="0"/>
              </a:spcAft>
              <a:buClr>
                <a:schemeClr val="lt1"/>
              </a:buClr>
              <a:buSzPts val="1200"/>
              <a:buFont typeface="Work Sans"/>
              <a:buChar char="■"/>
              <a:defRPr sz="1200"/>
            </a:lvl3pPr>
            <a:lvl4pPr indent="-304800" lvl="3" marL="1828800">
              <a:spcBef>
                <a:spcPts val="0"/>
              </a:spcBef>
              <a:spcAft>
                <a:spcPts val="0"/>
              </a:spcAft>
              <a:buClr>
                <a:schemeClr val="lt1"/>
              </a:buClr>
              <a:buSzPts val="1200"/>
              <a:buFont typeface="Work Sans"/>
              <a:buChar char="●"/>
              <a:defRPr sz="1200"/>
            </a:lvl4pPr>
            <a:lvl5pPr indent="-304800" lvl="4" marL="2286000">
              <a:spcBef>
                <a:spcPts val="0"/>
              </a:spcBef>
              <a:spcAft>
                <a:spcPts val="0"/>
              </a:spcAft>
              <a:buClr>
                <a:schemeClr val="lt1"/>
              </a:buClr>
              <a:buSzPts val="1200"/>
              <a:buFont typeface="Work Sans"/>
              <a:buChar char="○"/>
              <a:defRPr sz="1200"/>
            </a:lvl5pPr>
            <a:lvl6pPr indent="-304800" lvl="5" marL="2743200">
              <a:spcBef>
                <a:spcPts val="0"/>
              </a:spcBef>
              <a:spcAft>
                <a:spcPts val="0"/>
              </a:spcAft>
              <a:buClr>
                <a:schemeClr val="lt1"/>
              </a:buClr>
              <a:buSzPts val="1200"/>
              <a:buFont typeface="Work Sans"/>
              <a:buChar char="■"/>
              <a:defRPr sz="1200"/>
            </a:lvl6pPr>
            <a:lvl7pPr indent="-304800" lvl="6" marL="3200400">
              <a:spcBef>
                <a:spcPts val="0"/>
              </a:spcBef>
              <a:spcAft>
                <a:spcPts val="0"/>
              </a:spcAft>
              <a:buClr>
                <a:schemeClr val="lt1"/>
              </a:buClr>
              <a:buSzPts val="1200"/>
              <a:buFont typeface="Work Sans"/>
              <a:buChar char="●"/>
              <a:defRPr sz="1200"/>
            </a:lvl7pPr>
            <a:lvl8pPr indent="-304800" lvl="7" marL="3657600">
              <a:spcBef>
                <a:spcPts val="0"/>
              </a:spcBef>
              <a:spcAft>
                <a:spcPts val="0"/>
              </a:spcAft>
              <a:buClr>
                <a:schemeClr val="lt1"/>
              </a:buClr>
              <a:buSzPts val="1200"/>
              <a:buFont typeface="Work Sans"/>
              <a:buChar char="○"/>
              <a:defRPr sz="1200"/>
            </a:lvl8pPr>
            <a:lvl9pPr indent="-304800" lvl="8" marL="4114800">
              <a:spcBef>
                <a:spcPts val="0"/>
              </a:spcBef>
              <a:spcAft>
                <a:spcPts val="0"/>
              </a:spcAft>
              <a:buClr>
                <a:schemeClr val="lt1"/>
              </a:buClr>
              <a:buSzPts val="1200"/>
              <a:buFont typeface="Work Sans"/>
              <a:buChar char="■"/>
              <a:defRPr sz="1200"/>
            </a:lvl9pPr>
          </a:lstStyle>
          <a:p/>
        </p:txBody>
      </p:sp>
      <p:sp>
        <p:nvSpPr>
          <p:cNvPr id="218" name="Google Shape;218;p30"/>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19" name="Google Shape;219;p30"/>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20" name="Google Shape;220;p30"/>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Chart">
  <p:cSld name="CUSTOM_7">
    <p:spTree>
      <p:nvGrpSpPr>
        <p:cNvPr id="221" name="Shape 221"/>
        <p:cNvGrpSpPr/>
        <p:nvPr/>
      </p:nvGrpSpPr>
      <p:grpSpPr>
        <a:xfrm>
          <a:off x="0" y="0"/>
          <a:ext cx="0" cy="0"/>
          <a:chOff x="0" y="0"/>
          <a:chExt cx="0" cy="0"/>
        </a:xfrm>
      </p:grpSpPr>
      <p:pic>
        <p:nvPicPr>
          <p:cNvPr descr="Abstract background." id="222" name="Google Shape;222;p31"/>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223" name="Google Shape;223;p31"/>
          <p:cNvSpPr/>
          <p:nvPr/>
        </p:nvSpPr>
        <p:spPr>
          <a:xfrm>
            <a:off x="2494000" y="1476600"/>
            <a:ext cx="3666900" cy="36669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1"/>
          <p:cNvSpPr/>
          <p:nvPr/>
        </p:nvSpPr>
        <p:spPr>
          <a:xfrm>
            <a:off x="6161000" y="1818450"/>
            <a:ext cx="2983200" cy="2983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1"/>
          <p:cNvSpPr/>
          <p:nvPr/>
        </p:nvSpPr>
        <p:spPr>
          <a:xfrm>
            <a:off x="0" y="2063100"/>
            <a:ext cx="2493900" cy="24939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1"/>
          <p:cNvSpPr txBox="1"/>
          <p:nvPr>
            <p:ph type="title"/>
          </p:nvPr>
        </p:nvSpPr>
        <p:spPr>
          <a:xfrm>
            <a:off x="2494000" y="1476600"/>
            <a:ext cx="3673800" cy="3666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7" name="Google Shape;227;p31"/>
          <p:cNvSpPr txBox="1"/>
          <p:nvPr>
            <p:ph idx="2" type="title"/>
          </p:nvPr>
        </p:nvSpPr>
        <p:spPr>
          <a:xfrm>
            <a:off x="0" y="2063100"/>
            <a:ext cx="2493900" cy="249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8" name="Google Shape;228;p31"/>
          <p:cNvSpPr txBox="1"/>
          <p:nvPr>
            <p:ph idx="3" type="title"/>
          </p:nvPr>
        </p:nvSpPr>
        <p:spPr>
          <a:xfrm>
            <a:off x="6161000" y="1818450"/>
            <a:ext cx="2983200" cy="2983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9" name="Google Shape;229;p31"/>
          <p:cNvSpPr txBox="1"/>
          <p:nvPr>
            <p:ph idx="4" type="title"/>
          </p:nvPr>
        </p:nvSpPr>
        <p:spPr>
          <a:xfrm>
            <a:off x="80350" y="533050"/>
            <a:ext cx="5148900" cy="923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7200">
                <a:solidFill>
                  <a:schemeClr val="lt1"/>
                </a:solidFill>
              </a:defRPr>
            </a:lvl2pPr>
            <a:lvl3pPr lvl="2">
              <a:lnSpc>
                <a:spcPct val="80000"/>
              </a:lnSpc>
              <a:spcBef>
                <a:spcPts val="0"/>
              </a:spcBef>
              <a:spcAft>
                <a:spcPts val="0"/>
              </a:spcAft>
              <a:buClr>
                <a:schemeClr val="lt1"/>
              </a:buClr>
              <a:buSzPts val="7200"/>
              <a:buFont typeface="Work Sans"/>
              <a:buNone/>
              <a:defRPr sz="7200">
                <a:solidFill>
                  <a:schemeClr val="lt1"/>
                </a:solidFill>
              </a:defRPr>
            </a:lvl3pPr>
            <a:lvl4pPr lvl="3">
              <a:lnSpc>
                <a:spcPct val="80000"/>
              </a:lnSpc>
              <a:spcBef>
                <a:spcPts val="0"/>
              </a:spcBef>
              <a:spcAft>
                <a:spcPts val="0"/>
              </a:spcAft>
              <a:buClr>
                <a:schemeClr val="lt1"/>
              </a:buClr>
              <a:buSzPts val="7200"/>
              <a:buFont typeface="Work Sans"/>
              <a:buNone/>
              <a:defRPr sz="7200">
                <a:solidFill>
                  <a:schemeClr val="lt1"/>
                </a:solidFill>
              </a:defRPr>
            </a:lvl4pPr>
            <a:lvl5pPr lvl="4">
              <a:lnSpc>
                <a:spcPct val="80000"/>
              </a:lnSpc>
              <a:spcBef>
                <a:spcPts val="0"/>
              </a:spcBef>
              <a:spcAft>
                <a:spcPts val="0"/>
              </a:spcAft>
              <a:buClr>
                <a:schemeClr val="lt1"/>
              </a:buClr>
              <a:buSzPts val="7200"/>
              <a:buFont typeface="Work Sans"/>
              <a:buNone/>
              <a:defRPr sz="7200">
                <a:solidFill>
                  <a:schemeClr val="lt1"/>
                </a:solidFill>
              </a:defRPr>
            </a:lvl5pPr>
            <a:lvl6pPr lvl="5">
              <a:lnSpc>
                <a:spcPct val="80000"/>
              </a:lnSpc>
              <a:spcBef>
                <a:spcPts val="0"/>
              </a:spcBef>
              <a:spcAft>
                <a:spcPts val="0"/>
              </a:spcAft>
              <a:buClr>
                <a:schemeClr val="lt1"/>
              </a:buClr>
              <a:buSzPts val="7200"/>
              <a:buFont typeface="Work Sans"/>
              <a:buNone/>
              <a:defRPr sz="7200">
                <a:solidFill>
                  <a:schemeClr val="lt1"/>
                </a:solidFill>
              </a:defRPr>
            </a:lvl6pPr>
            <a:lvl7pPr lvl="6">
              <a:lnSpc>
                <a:spcPct val="80000"/>
              </a:lnSpc>
              <a:spcBef>
                <a:spcPts val="0"/>
              </a:spcBef>
              <a:spcAft>
                <a:spcPts val="0"/>
              </a:spcAft>
              <a:buClr>
                <a:schemeClr val="lt1"/>
              </a:buClr>
              <a:buSzPts val="7200"/>
              <a:buFont typeface="Work Sans"/>
              <a:buNone/>
              <a:defRPr sz="7200">
                <a:solidFill>
                  <a:schemeClr val="lt1"/>
                </a:solidFill>
              </a:defRPr>
            </a:lvl7pPr>
            <a:lvl8pPr lvl="7">
              <a:lnSpc>
                <a:spcPct val="80000"/>
              </a:lnSpc>
              <a:spcBef>
                <a:spcPts val="0"/>
              </a:spcBef>
              <a:spcAft>
                <a:spcPts val="0"/>
              </a:spcAft>
              <a:buClr>
                <a:schemeClr val="lt1"/>
              </a:buClr>
              <a:buSzPts val="7200"/>
              <a:buFont typeface="Work Sans"/>
              <a:buNone/>
              <a:defRPr sz="7200">
                <a:solidFill>
                  <a:schemeClr val="lt1"/>
                </a:solidFill>
              </a:defRPr>
            </a:lvl8pPr>
            <a:lvl9pPr lvl="8">
              <a:lnSpc>
                <a:spcPct val="80000"/>
              </a:lnSpc>
              <a:spcBef>
                <a:spcPts val="0"/>
              </a:spcBef>
              <a:spcAft>
                <a:spcPts val="0"/>
              </a:spcAft>
              <a:buClr>
                <a:schemeClr val="lt1"/>
              </a:buClr>
              <a:buSzPts val="7200"/>
              <a:buFont typeface="Work Sans"/>
              <a:buNone/>
              <a:defRPr sz="7200">
                <a:solidFill>
                  <a:schemeClr val="lt1"/>
                </a:solidFill>
              </a:defRPr>
            </a:lvl9pPr>
          </a:lstStyle>
          <a:p/>
        </p:txBody>
      </p:sp>
      <p:sp>
        <p:nvSpPr>
          <p:cNvPr id="230" name="Google Shape;230;p31"/>
          <p:cNvSpPr txBox="1"/>
          <p:nvPr>
            <p:ph idx="1" type="body"/>
          </p:nvPr>
        </p:nvSpPr>
        <p:spPr>
          <a:xfrm>
            <a:off x="5111325" y="489303"/>
            <a:ext cx="3666900" cy="1213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sz="1200"/>
            </a:lvl1pPr>
            <a:lvl2pPr indent="-304800" lvl="1" marL="914400">
              <a:spcBef>
                <a:spcPts val="0"/>
              </a:spcBef>
              <a:spcAft>
                <a:spcPts val="0"/>
              </a:spcAft>
              <a:buClr>
                <a:schemeClr val="lt1"/>
              </a:buClr>
              <a:buSzPts val="1200"/>
              <a:buFont typeface="Work Sans"/>
              <a:buChar char="○"/>
              <a:defRPr sz="1200"/>
            </a:lvl2pPr>
            <a:lvl3pPr indent="-304800" lvl="2" marL="1371600">
              <a:spcBef>
                <a:spcPts val="0"/>
              </a:spcBef>
              <a:spcAft>
                <a:spcPts val="0"/>
              </a:spcAft>
              <a:buClr>
                <a:schemeClr val="lt1"/>
              </a:buClr>
              <a:buSzPts val="1200"/>
              <a:buFont typeface="Work Sans"/>
              <a:buChar char="■"/>
              <a:defRPr sz="1200"/>
            </a:lvl3pPr>
            <a:lvl4pPr indent="-304800" lvl="3" marL="1828800">
              <a:spcBef>
                <a:spcPts val="0"/>
              </a:spcBef>
              <a:spcAft>
                <a:spcPts val="0"/>
              </a:spcAft>
              <a:buClr>
                <a:schemeClr val="lt1"/>
              </a:buClr>
              <a:buSzPts val="1200"/>
              <a:buFont typeface="Work Sans"/>
              <a:buChar char="●"/>
              <a:defRPr sz="1200"/>
            </a:lvl4pPr>
            <a:lvl5pPr indent="-304800" lvl="4" marL="2286000">
              <a:spcBef>
                <a:spcPts val="0"/>
              </a:spcBef>
              <a:spcAft>
                <a:spcPts val="0"/>
              </a:spcAft>
              <a:buClr>
                <a:schemeClr val="lt1"/>
              </a:buClr>
              <a:buSzPts val="1200"/>
              <a:buFont typeface="Work Sans"/>
              <a:buChar char="○"/>
              <a:defRPr sz="1200"/>
            </a:lvl5pPr>
            <a:lvl6pPr indent="-304800" lvl="5" marL="2743200">
              <a:spcBef>
                <a:spcPts val="0"/>
              </a:spcBef>
              <a:spcAft>
                <a:spcPts val="0"/>
              </a:spcAft>
              <a:buClr>
                <a:schemeClr val="lt1"/>
              </a:buClr>
              <a:buSzPts val="1200"/>
              <a:buFont typeface="Work Sans"/>
              <a:buChar char="■"/>
              <a:defRPr sz="1200"/>
            </a:lvl6pPr>
            <a:lvl7pPr indent="-304800" lvl="6" marL="3200400">
              <a:spcBef>
                <a:spcPts val="0"/>
              </a:spcBef>
              <a:spcAft>
                <a:spcPts val="0"/>
              </a:spcAft>
              <a:buClr>
                <a:schemeClr val="lt1"/>
              </a:buClr>
              <a:buSzPts val="1200"/>
              <a:buFont typeface="Work Sans"/>
              <a:buChar char="●"/>
              <a:defRPr sz="1200"/>
            </a:lvl7pPr>
            <a:lvl8pPr indent="-304800" lvl="7" marL="3657600">
              <a:spcBef>
                <a:spcPts val="0"/>
              </a:spcBef>
              <a:spcAft>
                <a:spcPts val="0"/>
              </a:spcAft>
              <a:buClr>
                <a:schemeClr val="lt1"/>
              </a:buClr>
              <a:buSzPts val="1200"/>
              <a:buFont typeface="Work Sans"/>
              <a:buChar char="○"/>
              <a:defRPr sz="1200"/>
            </a:lvl8pPr>
            <a:lvl9pPr indent="-304800" lvl="8" marL="4114800">
              <a:spcBef>
                <a:spcPts val="0"/>
              </a:spcBef>
              <a:spcAft>
                <a:spcPts val="0"/>
              </a:spcAft>
              <a:buClr>
                <a:schemeClr val="lt1"/>
              </a:buClr>
              <a:buSzPts val="1200"/>
              <a:buFont typeface="Work Sans"/>
              <a:buChar char="■"/>
              <a:defRPr sz="1200"/>
            </a:lvl9pPr>
          </a:lstStyle>
          <a:p/>
        </p:txBody>
      </p:sp>
      <p:sp>
        <p:nvSpPr>
          <p:cNvPr id="231" name="Google Shape;231;p31"/>
          <p:cNvSpPr txBox="1"/>
          <p:nvPr>
            <p:ph idx="5"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32" name="Google Shape;232;p31"/>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33" name="Google Shape;233;p31"/>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4">
  <p:cSld name="CUSTOM_8">
    <p:spTree>
      <p:nvGrpSpPr>
        <p:cNvPr id="234" name="Shape 234"/>
        <p:cNvGrpSpPr/>
        <p:nvPr/>
      </p:nvGrpSpPr>
      <p:grpSpPr>
        <a:xfrm>
          <a:off x="0" y="0"/>
          <a:ext cx="0" cy="0"/>
          <a:chOff x="0" y="0"/>
          <a:chExt cx="0" cy="0"/>
        </a:xfrm>
      </p:grpSpPr>
      <p:pic>
        <p:nvPicPr>
          <p:cNvPr descr="Abstract background." id="235" name="Google Shape;235;p32"/>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236" name="Google Shape;236;p32"/>
          <p:cNvSpPr/>
          <p:nvPr>
            <p:ph idx="2" type="pic"/>
          </p:nvPr>
        </p:nvSpPr>
        <p:spPr>
          <a:xfrm>
            <a:off x="6794500" y="0"/>
            <a:ext cx="2349600" cy="5143500"/>
          </a:xfrm>
          <a:prstGeom prst="rect">
            <a:avLst/>
          </a:prstGeom>
          <a:noFill/>
          <a:ln>
            <a:noFill/>
          </a:ln>
        </p:spPr>
      </p:sp>
      <p:sp>
        <p:nvSpPr>
          <p:cNvPr id="237" name="Google Shape;237;p32"/>
          <p:cNvSpPr txBox="1"/>
          <p:nvPr>
            <p:ph idx="1" type="body"/>
          </p:nvPr>
        </p:nvSpPr>
        <p:spPr>
          <a:xfrm>
            <a:off x="3108525" y="3747700"/>
            <a:ext cx="3549900" cy="1112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38" name="Google Shape;238;p32"/>
          <p:cNvSpPr txBox="1"/>
          <p:nvPr>
            <p:ph idx="3" type="subTitle"/>
          </p:nvPr>
        </p:nvSpPr>
        <p:spPr>
          <a:xfrm>
            <a:off x="117372" y="3520186"/>
            <a:ext cx="3600900" cy="581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a:buNone/>
              <a:defRPr sz="12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p32"/>
          <p:cNvSpPr txBox="1"/>
          <p:nvPr>
            <p:ph idx="4" type="body"/>
          </p:nvPr>
        </p:nvSpPr>
        <p:spPr>
          <a:xfrm>
            <a:off x="55300" y="41175"/>
            <a:ext cx="6603000" cy="32448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lt1"/>
              </a:buClr>
              <a:buSzPts val="2400"/>
              <a:buChar char="●"/>
              <a:defRPr sz="2400"/>
            </a:lvl1pPr>
            <a:lvl2pPr indent="-381000" lvl="1" marL="914400">
              <a:spcBef>
                <a:spcPts val="0"/>
              </a:spcBef>
              <a:spcAft>
                <a:spcPts val="0"/>
              </a:spcAft>
              <a:buClr>
                <a:schemeClr val="lt1"/>
              </a:buClr>
              <a:buSzPts val="2400"/>
              <a:buChar char="○"/>
              <a:defRPr sz="2400"/>
            </a:lvl2pPr>
            <a:lvl3pPr indent="-381000" lvl="2" marL="1371600">
              <a:spcBef>
                <a:spcPts val="0"/>
              </a:spcBef>
              <a:spcAft>
                <a:spcPts val="0"/>
              </a:spcAft>
              <a:buClr>
                <a:schemeClr val="lt1"/>
              </a:buClr>
              <a:buSzPts val="2400"/>
              <a:buChar char="■"/>
              <a:defRPr sz="2400"/>
            </a:lvl3pPr>
            <a:lvl4pPr indent="-381000" lvl="3" marL="1828800">
              <a:spcBef>
                <a:spcPts val="0"/>
              </a:spcBef>
              <a:spcAft>
                <a:spcPts val="0"/>
              </a:spcAft>
              <a:buClr>
                <a:schemeClr val="lt1"/>
              </a:buClr>
              <a:buSzPts val="2400"/>
              <a:buChar char="●"/>
              <a:defRPr sz="2400"/>
            </a:lvl4pPr>
            <a:lvl5pPr indent="-381000" lvl="4" marL="2286000">
              <a:spcBef>
                <a:spcPts val="0"/>
              </a:spcBef>
              <a:spcAft>
                <a:spcPts val="0"/>
              </a:spcAft>
              <a:buClr>
                <a:schemeClr val="lt1"/>
              </a:buClr>
              <a:buSzPts val="2400"/>
              <a:buChar char="○"/>
              <a:defRPr sz="2400"/>
            </a:lvl5pPr>
            <a:lvl6pPr indent="-381000" lvl="5" marL="2743200">
              <a:spcBef>
                <a:spcPts val="0"/>
              </a:spcBef>
              <a:spcAft>
                <a:spcPts val="0"/>
              </a:spcAft>
              <a:buClr>
                <a:schemeClr val="lt1"/>
              </a:buClr>
              <a:buSzPts val="2400"/>
              <a:buChar char="■"/>
              <a:defRPr sz="2400"/>
            </a:lvl6pPr>
            <a:lvl7pPr indent="-381000" lvl="6" marL="3200400">
              <a:spcBef>
                <a:spcPts val="0"/>
              </a:spcBef>
              <a:spcAft>
                <a:spcPts val="0"/>
              </a:spcAft>
              <a:buClr>
                <a:schemeClr val="lt1"/>
              </a:buClr>
              <a:buSzPts val="2400"/>
              <a:buChar char="●"/>
              <a:defRPr sz="2400"/>
            </a:lvl7pPr>
            <a:lvl8pPr indent="-381000" lvl="7" marL="3657600">
              <a:spcBef>
                <a:spcPts val="0"/>
              </a:spcBef>
              <a:spcAft>
                <a:spcPts val="0"/>
              </a:spcAft>
              <a:buClr>
                <a:schemeClr val="lt1"/>
              </a:buClr>
              <a:buSzPts val="2400"/>
              <a:buChar char="○"/>
              <a:defRPr sz="2400"/>
            </a:lvl8pPr>
            <a:lvl9pPr indent="-381000" lvl="8" marL="4114800">
              <a:spcBef>
                <a:spcPts val="0"/>
              </a:spcBef>
              <a:spcAft>
                <a:spcPts val="0"/>
              </a:spcAft>
              <a:buClr>
                <a:schemeClr val="lt1"/>
              </a:buClr>
              <a:buSzPts val="2400"/>
              <a:buChar char="■"/>
              <a:defRPr sz="2400"/>
            </a:lvl9pPr>
          </a:lstStyle>
          <a:p/>
        </p:txBody>
      </p:sp>
      <p:sp>
        <p:nvSpPr>
          <p:cNvPr id="240" name="Google Shape;240;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tatistics">
  <p:cSld name="CUSTOM_9">
    <p:spTree>
      <p:nvGrpSpPr>
        <p:cNvPr id="241" name="Shape 241"/>
        <p:cNvGrpSpPr/>
        <p:nvPr/>
      </p:nvGrpSpPr>
      <p:grpSpPr>
        <a:xfrm>
          <a:off x="0" y="0"/>
          <a:ext cx="0" cy="0"/>
          <a:chOff x="0" y="0"/>
          <a:chExt cx="0" cy="0"/>
        </a:xfrm>
      </p:grpSpPr>
      <p:pic>
        <p:nvPicPr>
          <p:cNvPr descr="Abstract background." id="242" name="Google Shape;242;p3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3" name="Google Shape;243;p33"/>
          <p:cNvSpPr txBox="1"/>
          <p:nvPr>
            <p:ph type="title"/>
          </p:nvPr>
        </p:nvSpPr>
        <p:spPr>
          <a:xfrm>
            <a:off x="6658265" y="8412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44" name="Google Shape;244;p33"/>
          <p:cNvSpPr txBox="1"/>
          <p:nvPr>
            <p:ph idx="1" type="subTitle"/>
          </p:nvPr>
        </p:nvSpPr>
        <p:spPr>
          <a:xfrm>
            <a:off x="6671415" y="13234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3"/>
          <p:cNvSpPr txBox="1"/>
          <p:nvPr>
            <p:ph idx="2" type="body"/>
          </p:nvPr>
        </p:nvSpPr>
        <p:spPr>
          <a:xfrm>
            <a:off x="2506950" y="883225"/>
            <a:ext cx="3866700" cy="27279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Clr>
                <a:schemeClr val="lt1"/>
              </a:buClr>
              <a:buSzPts val="1600"/>
              <a:buFont typeface="Work Sans"/>
              <a:buChar char="●"/>
              <a:defRPr sz="1600"/>
            </a:lvl1pPr>
            <a:lvl2pPr indent="-330200" lvl="1" marL="914400">
              <a:spcBef>
                <a:spcPts val="0"/>
              </a:spcBef>
              <a:spcAft>
                <a:spcPts val="0"/>
              </a:spcAft>
              <a:buClr>
                <a:schemeClr val="lt1"/>
              </a:buClr>
              <a:buSzPts val="1600"/>
              <a:buFont typeface="Work Sans"/>
              <a:buChar char="○"/>
              <a:defRPr sz="1600"/>
            </a:lvl2pPr>
            <a:lvl3pPr indent="-330200" lvl="2" marL="1371600">
              <a:spcBef>
                <a:spcPts val="0"/>
              </a:spcBef>
              <a:spcAft>
                <a:spcPts val="0"/>
              </a:spcAft>
              <a:buClr>
                <a:schemeClr val="lt1"/>
              </a:buClr>
              <a:buSzPts val="1600"/>
              <a:buFont typeface="Work Sans"/>
              <a:buChar char="■"/>
              <a:defRPr sz="1600"/>
            </a:lvl3pPr>
            <a:lvl4pPr indent="-330200" lvl="3" marL="1828800">
              <a:spcBef>
                <a:spcPts val="0"/>
              </a:spcBef>
              <a:spcAft>
                <a:spcPts val="0"/>
              </a:spcAft>
              <a:buClr>
                <a:schemeClr val="lt1"/>
              </a:buClr>
              <a:buSzPts val="1600"/>
              <a:buFont typeface="Work Sans"/>
              <a:buChar char="●"/>
              <a:defRPr sz="1600"/>
            </a:lvl4pPr>
            <a:lvl5pPr indent="-330200" lvl="4" marL="2286000">
              <a:spcBef>
                <a:spcPts val="0"/>
              </a:spcBef>
              <a:spcAft>
                <a:spcPts val="0"/>
              </a:spcAft>
              <a:buClr>
                <a:schemeClr val="lt1"/>
              </a:buClr>
              <a:buSzPts val="1600"/>
              <a:buFont typeface="Work Sans"/>
              <a:buChar char="○"/>
              <a:defRPr sz="1600"/>
            </a:lvl5pPr>
            <a:lvl6pPr indent="-330200" lvl="5" marL="2743200">
              <a:spcBef>
                <a:spcPts val="0"/>
              </a:spcBef>
              <a:spcAft>
                <a:spcPts val="0"/>
              </a:spcAft>
              <a:buClr>
                <a:schemeClr val="lt1"/>
              </a:buClr>
              <a:buSzPts val="1600"/>
              <a:buFont typeface="Work Sans"/>
              <a:buChar char="■"/>
              <a:defRPr sz="1600"/>
            </a:lvl6pPr>
            <a:lvl7pPr indent="-330200" lvl="6" marL="3200400">
              <a:spcBef>
                <a:spcPts val="0"/>
              </a:spcBef>
              <a:spcAft>
                <a:spcPts val="0"/>
              </a:spcAft>
              <a:buClr>
                <a:schemeClr val="lt1"/>
              </a:buClr>
              <a:buSzPts val="1600"/>
              <a:buFont typeface="Work Sans"/>
              <a:buChar char="●"/>
              <a:defRPr sz="1600"/>
            </a:lvl7pPr>
            <a:lvl8pPr indent="-330200" lvl="7" marL="3657600">
              <a:spcBef>
                <a:spcPts val="0"/>
              </a:spcBef>
              <a:spcAft>
                <a:spcPts val="0"/>
              </a:spcAft>
              <a:buClr>
                <a:schemeClr val="lt1"/>
              </a:buClr>
              <a:buSzPts val="1600"/>
              <a:buFont typeface="Work Sans"/>
              <a:buChar char="○"/>
              <a:defRPr sz="1600"/>
            </a:lvl8pPr>
            <a:lvl9pPr indent="-330200" lvl="8" marL="4114800">
              <a:spcBef>
                <a:spcPts val="0"/>
              </a:spcBef>
              <a:spcAft>
                <a:spcPts val="0"/>
              </a:spcAft>
              <a:buClr>
                <a:schemeClr val="lt1"/>
              </a:buClr>
              <a:buSzPts val="1600"/>
              <a:buFont typeface="Work Sans"/>
              <a:buChar char="■"/>
              <a:defRPr sz="1600"/>
            </a:lvl9pPr>
          </a:lstStyle>
          <a:p/>
        </p:txBody>
      </p:sp>
      <p:sp>
        <p:nvSpPr>
          <p:cNvPr id="246" name="Google Shape;246;p33"/>
          <p:cNvSpPr txBox="1"/>
          <p:nvPr>
            <p:ph idx="3" type="title"/>
          </p:nvPr>
        </p:nvSpPr>
        <p:spPr>
          <a:xfrm>
            <a:off x="101700" y="901050"/>
            <a:ext cx="2269500" cy="1509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2400"/>
              <a:buFont typeface="Work Sans"/>
              <a:buNone/>
              <a:defRPr sz="2400"/>
            </a:lvl1pPr>
            <a:lvl2pPr lvl="1">
              <a:spcBef>
                <a:spcPts val="0"/>
              </a:spcBef>
              <a:spcAft>
                <a:spcPts val="0"/>
              </a:spcAft>
              <a:buClr>
                <a:schemeClr val="lt1"/>
              </a:buClr>
              <a:buSzPts val="2400"/>
              <a:buFont typeface="Work Sans"/>
              <a:buNone/>
              <a:defRPr sz="2400">
                <a:solidFill>
                  <a:schemeClr val="lt1"/>
                </a:solidFill>
              </a:defRPr>
            </a:lvl2pPr>
            <a:lvl3pPr lvl="2">
              <a:spcBef>
                <a:spcPts val="0"/>
              </a:spcBef>
              <a:spcAft>
                <a:spcPts val="0"/>
              </a:spcAft>
              <a:buClr>
                <a:schemeClr val="lt1"/>
              </a:buClr>
              <a:buSzPts val="2400"/>
              <a:buFont typeface="Work Sans"/>
              <a:buNone/>
              <a:defRPr sz="2400">
                <a:solidFill>
                  <a:schemeClr val="lt1"/>
                </a:solidFill>
              </a:defRPr>
            </a:lvl3pPr>
            <a:lvl4pPr lvl="3">
              <a:spcBef>
                <a:spcPts val="0"/>
              </a:spcBef>
              <a:spcAft>
                <a:spcPts val="0"/>
              </a:spcAft>
              <a:buClr>
                <a:schemeClr val="lt1"/>
              </a:buClr>
              <a:buSzPts val="2400"/>
              <a:buFont typeface="Work Sans"/>
              <a:buNone/>
              <a:defRPr sz="2400">
                <a:solidFill>
                  <a:schemeClr val="lt1"/>
                </a:solidFill>
              </a:defRPr>
            </a:lvl4pPr>
            <a:lvl5pPr lvl="4">
              <a:spcBef>
                <a:spcPts val="0"/>
              </a:spcBef>
              <a:spcAft>
                <a:spcPts val="0"/>
              </a:spcAft>
              <a:buClr>
                <a:schemeClr val="lt1"/>
              </a:buClr>
              <a:buSzPts val="2400"/>
              <a:buFont typeface="Work Sans"/>
              <a:buNone/>
              <a:defRPr sz="2400">
                <a:solidFill>
                  <a:schemeClr val="lt1"/>
                </a:solidFill>
              </a:defRPr>
            </a:lvl5pPr>
            <a:lvl6pPr lvl="5">
              <a:spcBef>
                <a:spcPts val="0"/>
              </a:spcBef>
              <a:spcAft>
                <a:spcPts val="0"/>
              </a:spcAft>
              <a:buClr>
                <a:schemeClr val="lt1"/>
              </a:buClr>
              <a:buSzPts val="2400"/>
              <a:buFont typeface="Work Sans"/>
              <a:buNone/>
              <a:defRPr sz="2400">
                <a:solidFill>
                  <a:schemeClr val="lt1"/>
                </a:solidFill>
              </a:defRPr>
            </a:lvl6pPr>
            <a:lvl7pPr lvl="6">
              <a:spcBef>
                <a:spcPts val="0"/>
              </a:spcBef>
              <a:spcAft>
                <a:spcPts val="0"/>
              </a:spcAft>
              <a:buClr>
                <a:schemeClr val="lt1"/>
              </a:buClr>
              <a:buSzPts val="2400"/>
              <a:buFont typeface="Work Sans"/>
              <a:buNone/>
              <a:defRPr sz="2400">
                <a:solidFill>
                  <a:schemeClr val="lt1"/>
                </a:solidFill>
              </a:defRPr>
            </a:lvl7pPr>
            <a:lvl8pPr lvl="7">
              <a:spcBef>
                <a:spcPts val="0"/>
              </a:spcBef>
              <a:spcAft>
                <a:spcPts val="0"/>
              </a:spcAft>
              <a:buClr>
                <a:schemeClr val="lt1"/>
              </a:buClr>
              <a:buSzPts val="2400"/>
              <a:buFont typeface="Work Sans"/>
              <a:buNone/>
              <a:defRPr sz="2400">
                <a:solidFill>
                  <a:schemeClr val="lt1"/>
                </a:solidFill>
              </a:defRPr>
            </a:lvl8pPr>
            <a:lvl9pPr lvl="8">
              <a:spcBef>
                <a:spcPts val="0"/>
              </a:spcBef>
              <a:spcAft>
                <a:spcPts val="0"/>
              </a:spcAft>
              <a:buClr>
                <a:schemeClr val="lt1"/>
              </a:buClr>
              <a:buSzPts val="2400"/>
              <a:buFont typeface="Work Sans"/>
              <a:buNone/>
              <a:defRPr sz="2400">
                <a:solidFill>
                  <a:schemeClr val="lt1"/>
                </a:solidFill>
              </a:defRPr>
            </a:lvl9pPr>
          </a:lstStyle>
          <a:p/>
        </p:txBody>
      </p:sp>
      <p:sp>
        <p:nvSpPr>
          <p:cNvPr id="247" name="Google Shape;247;p33"/>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48" name="Google Shape;248;p3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49" name="Google Shape;249;p33"/>
          <p:cNvSpPr txBox="1"/>
          <p:nvPr>
            <p:ph idx="5" type="title"/>
          </p:nvPr>
        </p:nvSpPr>
        <p:spPr>
          <a:xfrm>
            <a:off x="6658265" y="18440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50" name="Google Shape;250;p33"/>
          <p:cNvSpPr txBox="1"/>
          <p:nvPr>
            <p:ph idx="6" type="subTitle"/>
          </p:nvPr>
        </p:nvSpPr>
        <p:spPr>
          <a:xfrm>
            <a:off x="6671415" y="23262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33"/>
          <p:cNvSpPr txBox="1"/>
          <p:nvPr>
            <p:ph idx="7" type="title"/>
          </p:nvPr>
        </p:nvSpPr>
        <p:spPr>
          <a:xfrm>
            <a:off x="6658265" y="28468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52" name="Google Shape;252;p33"/>
          <p:cNvSpPr txBox="1"/>
          <p:nvPr>
            <p:ph idx="8" type="subTitle"/>
          </p:nvPr>
        </p:nvSpPr>
        <p:spPr>
          <a:xfrm>
            <a:off x="6671415" y="33290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33"/>
          <p:cNvSpPr txBox="1"/>
          <p:nvPr>
            <p:ph idx="9" type="title"/>
          </p:nvPr>
        </p:nvSpPr>
        <p:spPr>
          <a:xfrm>
            <a:off x="6658265" y="38496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54" name="Google Shape;254;p33"/>
          <p:cNvSpPr txBox="1"/>
          <p:nvPr>
            <p:ph idx="13" type="subTitle"/>
          </p:nvPr>
        </p:nvSpPr>
        <p:spPr>
          <a:xfrm>
            <a:off x="6671415" y="43318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33"/>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CUSTOM_10">
    <p:spTree>
      <p:nvGrpSpPr>
        <p:cNvPr id="256" name="Shape 256"/>
        <p:cNvGrpSpPr/>
        <p:nvPr/>
      </p:nvGrpSpPr>
      <p:grpSpPr>
        <a:xfrm>
          <a:off x="0" y="0"/>
          <a:ext cx="0" cy="0"/>
          <a:chOff x="0" y="0"/>
          <a:chExt cx="0" cy="0"/>
        </a:xfrm>
      </p:grpSpPr>
      <p:pic>
        <p:nvPicPr>
          <p:cNvPr descr="Abstract background." id="257" name="Google Shape;257;p34"/>
          <p:cNvPicPr preferRelativeResize="0"/>
          <p:nvPr/>
        </p:nvPicPr>
        <p:blipFill>
          <a:blip r:embed="rId2">
            <a:alphaModFix amt="70000"/>
          </a:blip>
          <a:stretch>
            <a:fillRect/>
          </a:stretch>
        </p:blipFill>
        <p:spPr>
          <a:xfrm>
            <a:off x="0" y="1"/>
            <a:ext cx="9144000" cy="5143500"/>
          </a:xfrm>
          <a:prstGeom prst="rect">
            <a:avLst/>
          </a:prstGeom>
          <a:noFill/>
          <a:ln>
            <a:noFill/>
          </a:ln>
        </p:spPr>
      </p:pic>
      <p:sp>
        <p:nvSpPr>
          <p:cNvPr id="258" name="Google Shape;258;p34"/>
          <p:cNvSpPr txBox="1"/>
          <p:nvPr>
            <p:ph idx="1" type="subTitle"/>
          </p:nvPr>
        </p:nvSpPr>
        <p:spPr>
          <a:xfrm>
            <a:off x="117187" y="1032979"/>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59" name="Google Shape;259;p34"/>
          <p:cNvSpPr txBox="1"/>
          <p:nvPr>
            <p:ph idx="2" type="body"/>
          </p:nvPr>
        </p:nvSpPr>
        <p:spPr>
          <a:xfrm>
            <a:off x="1062076" y="1050728"/>
            <a:ext cx="8000400" cy="3618000"/>
          </a:xfrm>
          <a:prstGeom prst="rect">
            <a:avLst/>
          </a:prstGeom>
        </p:spPr>
        <p:txBody>
          <a:bodyPr anchorCtr="0" anchor="t" bIns="91425" lIns="91425" spcFirstLastPara="1" rIns="91425" wrap="square" tIns="91425">
            <a:noAutofit/>
          </a:bodyPr>
          <a:lstStyle>
            <a:lvl1pPr indent="-514350" lvl="0" marL="4572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1pPr>
            <a:lvl2pPr indent="-514350" lvl="1" marL="9144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2pPr>
            <a:lvl3pPr indent="-514350" lvl="2" marL="13716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3pPr>
            <a:lvl4pPr indent="-514350" lvl="3" marL="18288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4pPr>
            <a:lvl5pPr indent="-514350" lvl="4" marL="22860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5pPr>
            <a:lvl6pPr indent="-514350" lvl="5" marL="27432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6pPr>
            <a:lvl7pPr indent="-514350" lvl="6" marL="32004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7pPr>
            <a:lvl8pPr indent="-514350" lvl="7" marL="36576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8pPr>
            <a:lvl9pPr indent="-514350" lvl="8" marL="41148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9pPr>
          </a:lstStyle>
          <a:p/>
        </p:txBody>
      </p:sp>
      <p:sp>
        <p:nvSpPr>
          <p:cNvPr id="260" name="Google Shape;260;p34"/>
          <p:cNvSpPr txBox="1"/>
          <p:nvPr>
            <p:ph idx="3"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61" name="Google Shape;261;p34"/>
          <p:cNvSpPr txBox="1"/>
          <p:nvPr>
            <p:ph idx="4" type="subTitle"/>
          </p:nvPr>
        </p:nvSpPr>
        <p:spPr>
          <a:xfrm>
            <a:off x="117187" y="438391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2" name="Google Shape;262;p34"/>
          <p:cNvSpPr txBox="1"/>
          <p:nvPr>
            <p:ph idx="5" type="subTitle"/>
          </p:nvPr>
        </p:nvSpPr>
        <p:spPr>
          <a:xfrm>
            <a:off x="117187" y="1511684"/>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3" name="Google Shape;263;p34"/>
          <p:cNvSpPr txBox="1"/>
          <p:nvPr>
            <p:ph idx="6" type="subTitle"/>
          </p:nvPr>
        </p:nvSpPr>
        <p:spPr>
          <a:xfrm>
            <a:off x="117187" y="1990389"/>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4" name="Google Shape;264;p34"/>
          <p:cNvSpPr txBox="1"/>
          <p:nvPr>
            <p:ph idx="7" type="subTitle"/>
          </p:nvPr>
        </p:nvSpPr>
        <p:spPr>
          <a:xfrm>
            <a:off x="117187" y="246909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5" name="Google Shape;265;p34"/>
          <p:cNvSpPr txBox="1"/>
          <p:nvPr>
            <p:ph idx="8" type="subTitle"/>
          </p:nvPr>
        </p:nvSpPr>
        <p:spPr>
          <a:xfrm>
            <a:off x="117187" y="2947800"/>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6" name="Google Shape;266;p34"/>
          <p:cNvSpPr txBox="1"/>
          <p:nvPr>
            <p:ph idx="9" type="subTitle"/>
          </p:nvPr>
        </p:nvSpPr>
        <p:spPr>
          <a:xfrm>
            <a:off x="117187" y="342650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7" name="Google Shape;267;p34"/>
          <p:cNvSpPr txBox="1"/>
          <p:nvPr>
            <p:ph idx="13" type="subTitle"/>
          </p:nvPr>
        </p:nvSpPr>
        <p:spPr>
          <a:xfrm>
            <a:off x="117187" y="3905210"/>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268" name="Google Shape;268;p34"/>
          <p:cNvSpPr txBox="1"/>
          <p:nvPr>
            <p:ph type="title"/>
          </p:nvPr>
        </p:nvSpPr>
        <p:spPr>
          <a:xfrm>
            <a:off x="6060800" y="401925"/>
            <a:ext cx="2863800" cy="741000"/>
          </a:xfrm>
          <a:prstGeom prst="rect">
            <a:avLst/>
          </a:prstGeom>
        </p:spPr>
        <p:txBody>
          <a:bodyPr anchorCtr="0" anchor="t" bIns="91425" lIns="91425" spcFirstLastPara="1" rIns="91425" wrap="square" tIns="91425">
            <a:noAutofit/>
          </a:bodyPr>
          <a:lstStyle>
            <a:lvl1pPr lvl="0" algn="r">
              <a:lnSpc>
                <a:spcPct val="80000"/>
              </a:lnSpc>
              <a:spcBef>
                <a:spcPts val="0"/>
              </a:spcBef>
              <a:spcAft>
                <a:spcPts val="0"/>
              </a:spcAft>
              <a:buClr>
                <a:schemeClr val="lt1"/>
              </a:buClr>
              <a:buSzPts val="2500"/>
              <a:buNone/>
              <a:defRPr sz="2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34"/>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270" name="Google Shape;270;p34"/>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008">
          <p15:clr>
            <a:srgbClr val="E46962"/>
          </p15:clr>
        </p15:guide>
        <p15:guide id="2" orient="horz" pos="720">
          <p15:clr>
            <a:srgbClr val="E46962"/>
          </p15:clr>
        </p15:guide>
        <p15:guide id="3" orient="horz" pos="2827">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1">
    <p:spTree>
      <p:nvGrpSpPr>
        <p:cNvPr id="271" name="Shape 271"/>
        <p:cNvGrpSpPr/>
        <p:nvPr/>
      </p:nvGrpSpPr>
      <p:grpSpPr>
        <a:xfrm>
          <a:off x="0" y="0"/>
          <a:ext cx="0" cy="0"/>
          <a:chOff x="0" y="0"/>
          <a:chExt cx="0" cy="0"/>
        </a:xfrm>
      </p:grpSpPr>
      <p:pic>
        <p:nvPicPr>
          <p:cNvPr descr="Abstract background." id="272" name="Google Shape;272;p35"/>
          <p:cNvPicPr preferRelativeResize="0"/>
          <p:nvPr/>
        </p:nvPicPr>
        <p:blipFill>
          <a:blip r:embed="rId2">
            <a:alphaModFix amt="70000"/>
          </a:blip>
          <a:stretch>
            <a:fillRect/>
          </a:stretch>
        </p:blipFill>
        <p:spPr>
          <a:xfrm>
            <a:off x="0" y="1"/>
            <a:ext cx="9144000" cy="5143500"/>
          </a:xfrm>
          <a:prstGeom prst="rect">
            <a:avLst/>
          </a:prstGeom>
          <a:noFill/>
          <a:ln>
            <a:noFill/>
          </a:ln>
        </p:spPr>
      </p:pic>
      <p:sp>
        <p:nvSpPr>
          <p:cNvPr id="273" name="Google Shape;273;p35"/>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74" name="Google Shape;274;p3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75" name="Google Shape;275;p35"/>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lvl1pPr indent="-457200" lvl="0" marL="457200">
              <a:spcBef>
                <a:spcPts val="0"/>
              </a:spcBef>
              <a:spcAft>
                <a:spcPts val="0"/>
              </a:spcAft>
              <a:buClr>
                <a:schemeClr val="lt1"/>
              </a:buClr>
              <a:buSzPts val="3600"/>
              <a:buChar char="●"/>
              <a:defRPr sz="3600"/>
            </a:lvl1pPr>
            <a:lvl2pPr indent="-457200" lvl="1" marL="914400">
              <a:spcBef>
                <a:spcPts val="0"/>
              </a:spcBef>
              <a:spcAft>
                <a:spcPts val="0"/>
              </a:spcAft>
              <a:buClr>
                <a:schemeClr val="lt1"/>
              </a:buClr>
              <a:buSzPts val="3600"/>
              <a:buChar char="○"/>
              <a:defRPr sz="3600"/>
            </a:lvl2pPr>
            <a:lvl3pPr indent="-457200" lvl="2" marL="1371600">
              <a:spcBef>
                <a:spcPts val="0"/>
              </a:spcBef>
              <a:spcAft>
                <a:spcPts val="0"/>
              </a:spcAft>
              <a:buClr>
                <a:schemeClr val="lt1"/>
              </a:buClr>
              <a:buSzPts val="3600"/>
              <a:buChar char="■"/>
              <a:defRPr sz="3600"/>
            </a:lvl3pPr>
            <a:lvl4pPr indent="-457200" lvl="3" marL="1828800">
              <a:spcBef>
                <a:spcPts val="0"/>
              </a:spcBef>
              <a:spcAft>
                <a:spcPts val="0"/>
              </a:spcAft>
              <a:buClr>
                <a:schemeClr val="lt1"/>
              </a:buClr>
              <a:buSzPts val="3600"/>
              <a:buChar char="●"/>
              <a:defRPr sz="3600"/>
            </a:lvl4pPr>
            <a:lvl5pPr indent="-457200" lvl="4" marL="2286000">
              <a:spcBef>
                <a:spcPts val="0"/>
              </a:spcBef>
              <a:spcAft>
                <a:spcPts val="0"/>
              </a:spcAft>
              <a:buClr>
                <a:schemeClr val="lt1"/>
              </a:buClr>
              <a:buSzPts val="3600"/>
              <a:buChar char="○"/>
              <a:defRPr sz="3600"/>
            </a:lvl5pPr>
            <a:lvl6pPr indent="-457200" lvl="5" marL="2743200">
              <a:spcBef>
                <a:spcPts val="0"/>
              </a:spcBef>
              <a:spcAft>
                <a:spcPts val="0"/>
              </a:spcAft>
              <a:buClr>
                <a:schemeClr val="lt1"/>
              </a:buClr>
              <a:buSzPts val="3600"/>
              <a:buChar char="■"/>
              <a:defRPr sz="3600"/>
            </a:lvl6pPr>
            <a:lvl7pPr indent="-457200" lvl="6" marL="3200400">
              <a:spcBef>
                <a:spcPts val="0"/>
              </a:spcBef>
              <a:spcAft>
                <a:spcPts val="0"/>
              </a:spcAft>
              <a:buClr>
                <a:schemeClr val="lt1"/>
              </a:buClr>
              <a:buSzPts val="3600"/>
              <a:buChar char="●"/>
              <a:defRPr sz="3600"/>
            </a:lvl7pPr>
            <a:lvl8pPr indent="-457200" lvl="7" marL="3657600">
              <a:spcBef>
                <a:spcPts val="0"/>
              </a:spcBef>
              <a:spcAft>
                <a:spcPts val="0"/>
              </a:spcAft>
              <a:buClr>
                <a:schemeClr val="lt1"/>
              </a:buClr>
              <a:buSzPts val="3600"/>
              <a:buChar char="○"/>
              <a:defRPr sz="3600"/>
            </a:lvl8pPr>
            <a:lvl9pPr indent="-457200" lvl="8" marL="4114800">
              <a:spcBef>
                <a:spcPts val="0"/>
              </a:spcBef>
              <a:spcAft>
                <a:spcPts val="0"/>
              </a:spcAft>
              <a:buClr>
                <a:schemeClr val="lt1"/>
              </a:buClr>
              <a:buSzPts val="3600"/>
              <a:buChar char="■"/>
              <a:defRPr sz="3600"/>
            </a:lvl9pPr>
          </a:lstStyle>
          <a:p/>
        </p:txBody>
      </p:sp>
      <p:sp>
        <p:nvSpPr>
          <p:cNvPr id="276" name="Google Shape;276;p35"/>
          <p:cNvSpPr txBox="1"/>
          <p:nvPr/>
        </p:nvSpPr>
        <p:spPr>
          <a:xfrm>
            <a:off x="234386" y="399350"/>
            <a:ext cx="3501900" cy="923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4800">
                <a:solidFill>
                  <a:schemeClr val="lt1"/>
                </a:solidFill>
                <a:latin typeface="Familjen Grotesk"/>
                <a:ea typeface="Familjen Grotesk"/>
                <a:cs typeface="Familjen Grotesk"/>
                <a:sym typeface="Familjen Grotesk"/>
              </a:rPr>
              <a:t>“</a:t>
            </a:r>
            <a:endParaRPr sz="4800">
              <a:solidFill>
                <a:schemeClr val="lt1"/>
              </a:solidFill>
              <a:latin typeface="Familjen Grotesk"/>
              <a:ea typeface="Familjen Grotesk"/>
              <a:cs typeface="Familjen Grotesk"/>
              <a:sym typeface="Familjen Grotesk"/>
            </a:endParaRPr>
          </a:p>
        </p:txBody>
      </p:sp>
      <p:sp>
        <p:nvSpPr>
          <p:cNvPr id="277" name="Google Shape;277;p35"/>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2">
    <p:spTree>
      <p:nvGrpSpPr>
        <p:cNvPr id="278" name="Shape 278"/>
        <p:cNvGrpSpPr/>
        <p:nvPr/>
      </p:nvGrpSpPr>
      <p:grpSpPr>
        <a:xfrm>
          <a:off x="0" y="0"/>
          <a:ext cx="0" cy="0"/>
          <a:chOff x="0" y="0"/>
          <a:chExt cx="0" cy="0"/>
        </a:xfrm>
      </p:grpSpPr>
      <p:pic>
        <p:nvPicPr>
          <p:cNvPr descr="Abstract background." id="279" name="Google Shape;279;p36"/>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80" name="Google Shape;280;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1" name="Google Shape;281;p36"/>
          <p:cNvSpPr/>
          <p:nvPr>
            <p:ph idx="2"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82" name="Google Shape;282;p36"/>
          <p:cNvSpPr/>
          <p:nvPr>
            <p:ph idx="3" type="pic"/>
          </p:nvPr>
        </p:nvSpPr>
        <p:spPr>
          <a:xfrm>
            <a:off x="3502638" y="866550"/>
            <a:ext cx="4531500" cy="3409500"/>
          </a:xfrm>
          <a:prstGeom prst="roundRect">
            <a:avLst>
              <a:gd fmla="val 4099" name="adj"/>
            </a:avLst>
          </a:prstGeom>
          <a:noFill/>
          <a:ln cap="flat" cmpd="sng" w="38100">
            <a:solidFill>
              <a:schemeClr val="lt1"/>
            </a:solidFill>
            <a:prstDash val="solid"/>
            <a:round/>
            <a:headEnd len="sm" w="sm" type="none"/>
            <a:tailEnd len="sm" w="sm" type="none"/>
          </a:ln>
        </p:spPr>
      </p:sp>
      <p:sp>
        <p:nvSpPr>
          <p:cNvPr id="283" name="Google Shape;283;p36"/>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84" name="Google Shape;284;p36"/>
          <p:cNvSpPr txBox="1"/>
          <p:nvPr>
            <p:ph idx="4"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36"/>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s">
  <p:cSld name="CUSTOM_12_1">
    <p:spTree>
      <p:nvGrpSpPr>
        <p:cNvPr id="286" name="Shape 286"/>
        <p:cNvGrpSpPr/>
        <p:nvPr/>
      </p:nvGrpSpPr>
      <p:grpSpPr>
        <a:xfrm>
          <a:off x="0" y="0"/>
          <a:ext cx="0" cy="0"/>
          <a:chOff x="0" y="0"/>
          <a:chExt cx="0" cy="0"/>
        </a:xfrm>
      </p:grpSpPr>
      <p:pic>
        <p:nvPicPr>
          <p:cNvPr descr="Abstract background." id="287" name="Google Shape;287;p37"/>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88" name="Google Shape;288;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9" name="Google Shape;289;p37"/>
          <p:cNvSpPr/>
          <p:nvPr>
            <p:ph idx="2"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90" name="Google Shape;290;p37"/>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91" name="Google Shape;291;p37"/>
          <p:cNvSpPr txBox="1"/>
          <p:nvPr>
            <p:ph idx="3"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92" name="Google Shape;292;p37"/>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293" name="Google Shape;293;p37"/>
          <p:cNvSpPr/>
          <p:nvPr>
            <p:ph idx="4" type="pic"/>
          </p:nvPr>
        </p:nvSpPr>
        <p:spPr>
          <a:xfrm>
            <a:off x="3764988"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294" name="Google Shape;294;p37"/>
          <p:cNvSpPr/>
          <p:nvPr>
            <p:ph idx="5" type="pic"/>
          </p:nvPr>
        </p:nvSpPr>
        <p:spPr>
          <a:xfrm>
            <a:off x="642011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3">
    <p:spTree>
      <p:nvGrpSpPr>
        <p:cNvPr id="295" name="Shape 295"/>
        <p:cNvGrpSpPr/>
        <p:nvPr/>
      </p:nvGrpSpPr>
      <p:grpSpPr>
        <a:xfrm>
          <a:off x="0" y="0"/>
          <a:ext cx="0" cy="0"/>
          <a:chOff x="0" y="0"/>
          <a:chExt cx="0" cy="0"/>
        </a:xfrm>
      </p:grpSpPr>
      <p:pic>
        <p:nvPicPr>
          <p:cNvPr descr="Abstract background." id="296" name="Google Shape;296;p38"/>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97" name="Google Shape;297;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8" name="Google Shape;298;p38"/>
          <p:cNvSpPr/>
          <p:nvPr/>
        </p:nvSpPr>
        <p:spPr>
          <a:xfrm>
            <a:off x="5187043" y="3541650"/>
            <a:ext cx="1091100" cy="734700"/>
          </a:xfrm>
          <a:prstGeom prst="rect">
            <a:avLst/>
          </a:prstGeom>
          <a:solidFill>
            <a:schemeClr val="lt1"/>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8"/>
          <p:cNvSpPr/>
          <p:nvPr>
            <p:ph idx="2" type="pic"/>
          </p:nvPr>
        </p:nvSpPr>
        <p:spPr>
          <a:xfrm>
            <a:off x="3417343" y="934850"/>
            <a:ext cx="4630500" cy="2606700"/>
          </a:xfrm>
          <a:prstGeom prst="roundRect">
            <a:avLst>
              <a:gd fmla="val 1120" name="adj"/>
            </a:avLst>
          </a:prstGeom>
          <a:noFill/>
          <a:ln cap="flat" cmpd="sng" w="38100">
            <a:solidFill>
              <a:schemeClr val="lt1"/>
            </a:solidFill>
            <a:prstDash val="solid"/>
            <a:round/>
            <a:headEnd len="sm" w="sm" type="none"/>
            <a:tailEnd len="sm" w="sm" type="none"/>
          </a:ln>
        </p:spPr>
      </p:sp>
      <p:sp>
        <p:nvSpPr>
          <p:cNvPr id="300" name="Google Shape;300;p38"/>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01" name="Google Shape;301;p38"/>
          <p:cNvSpPr txBox="1"/>
          <p:nvPr>
            <p:ph idx="3"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38"/>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303" name="Google Shape;303;p38"/>
          <p:cNvSpPr/>
          <p:nvPr>
            <p:ph idx="4"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latin typeface="Work Sans"/>
                <a:ea typeface="Work Sans"/>
                <a:cs typeface="Work Sans"/>
                <a:sym typeface="Work Sans"/>
              </a:defRPr>
            </a:lvl1pPr>
            <a:lvl2pPr lvl="1" algn="r">
              <a:buNone/>
              <a:defRPr sz="1300">
                <a:solidFill>
                  <a:schemeClr val="tx1"/>
                </a:solidFill>
                <a:latin typeface="Work Sans"/>
                <a:ea typeface="Work Sans"/>
                <a:cs typeface="Work Sans"/>
                <a:sym typeface="Work Sans"/>
              </a:defRPr>
            </a:lvl2pPr>
            <a:lvl3pPr lvl="2" algn="r">
              <a:buNone/>
              <a:defRPr sz="1300">
                <a:solidFill>
                  <a:schemeClr val="tx1"/>
                </a:solidFill>
                <a:latin typeface="Work Sans"/>
                <a:ea typeface="Work Sans"/>
                <a:cs typeface="Work Sans"/>
                <a:sym typeface="Work Sans"/>
              </a:defRPr>
            </a:lvl3pPr>
            <a:lvl4pPr lvl="3" algn="r">
              <a:buNone/>
              <a:defRPr sz="1300">
                <a:solidFill>
                  <a:schemeClr val="tx1"/>
                </a:solidFill>
                <a:latin typeface="Work Sans"/>
                <a:ea typeface="Work Sans"/>
                <a:cs typeface="Work Sans"/>
                <a:sym typeface="Work Sans"/>
              </a:defRPr>
            </a:lvl4pPr>
            <a:lvl5pPr lvl="4" algn="r">
              <a:buNone/>
              <a:defRPr sz="1300">
                <a:solidFill>
                  <a:schemeClr val="tx1"/>
                </a:solidFill>
                <a:latin typeface="Work Sans"/>
                <a:ea typeface="Work Sans"/>
                <a:cs typeface="Work Sans"/>
                <a:sym typeface="Work Sans"/>
              </a:defRPr>
            </a:lvl5pPr>
            <a:lvl6pPr lvl="5" algn="r">
              <a:buNone/>
              <a:defRPr sz="1300">
                <a:solidFill>
                  <a:schemeClr val="tx1"/>
                </a:solidFill>
                <a:latin typeface="Work Sans"/>
                <a:ea typeface="Work Sans"/>
                <a:cs typeface="Work Sans"/>
                <a:sym typeface="Work Sans"/>
              </a:defRPr>
            </a:lvl6pPr>
            <a:lvl7pPr lvl="6" algn="r">
              <a:buNone/>
              <a:defRPr sz="1300">
                <a:solidFill>
                  <a:schemeClr val="tx1"/>
                </a:solidFill>
                <a:latin typeface="Work Sans"/>
                <a:ea typeface="Work Sans"/>
                <a:cs typeface="Work Sans"/>
                <a:sym typeface="Work Sans"/>
              </a:defRPr>
            </a:lvl7pPr>
            <a:lvl8pPr lvl="7" algn="r">
              <a:buNone/>
              <a:defRPr sz="1300">
                <a:solidFill>
                  <a:schemeClr val="tx1"/>
                </a:solidFill>
                <a:latin typeface="Work Sans"/>
                <a:ea typeface="Work Sans"/>
                <a:cs typeface="Work Sans"/>
                <a:sym typeface="Work Sans"/>
              </a:defRPr>
            </a:lvl8pPr>
            <a:lvl9pPr lvl="8" algn="r">
              <a:buNone/>
              <a:defRPr sz="1300">
                <a:solidFill>
                  <a:schemeClr val="tx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
        <p:nvSpPr>
          <p:cNvPr id="7" name="Google Shape;7;p1"/>
          <p:cNvSpPr txBox="1"/>
          <p:nvPr>
            <p:ph type="title"/>
          </p:nvPr>
        </p:nvSpPr>
        <p:spPr>
          <a:xfrm>
            <a:off x="228600" y="223475"/>
            <a:ext cx="8686800" cy="2374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7200"/>
              <a:buFont typeface="Work Sans"/>
              <a:buNone/>
              <a:defRPr sz="7200">
                <a:solidFill>
                  <a:schemeClr val="lt1"/>
                </a:solidFill>
                <a:latin typeface="Work Sans"/>
                <a:ea typeface="Work Sans"/>
                <a:cs typeface="Work Sans"/>
                <a:sym typeface="Work Sans"/>
              </a:defRPr>
            </a:lvl1pPr>
            <a:lvl2pPr lvl="1">
              <a:spcBef>
                <a:spcPts val="0"/>
              </a:spcBef>
              <a:spcAft>
                <a:spcPts val="0"/>
              </a:spcAft>
              <a:buSzPts val="1400"/>
              <a:buFont typeface="Work Sans"/>
              <a:buNone/>
              <a:defRPr>
                <a:latin typeface="Work Sans"/>
                <a:ea typeface="Work Sans"/>
                <a:cs typeface="Work Sans"/>
                <a:sym typeface="Work Sans"/>
              </a:defRPr>
            </a:lvl2pPr>
            <a:lvl3pPr lvl="2">
              <a:spcBef>
                <a:spcPts val="0"/>
              </a:spcBef>
              <a:spcAft>
                <a:spcPts val="0"/>
              </a:spcAft>
              <a:buSzPts val="1400"/>
              <a:buFont typeface="Work Sans"/>
              <a:buNone/>
              <a:defRPr>
                <a:latin typeface="Work Sans"/>
                <a:ea typeface="Work Sans"/>
                <a:cs typeface="Work Sans"/>
                <a:sym typeface="Work Sans"/>
              </a:defRPr>
            </a:lvl3pPr>
            <a:lvl4pPr lvl="3">
              <a:spcBef>
                <a:spcPts val="0"/>
              </a:spcBef>
              <a:spcAft>
                <a:spcPts val="0"/>
              </a:spcAft>
              <a:buSzPts val="1400"/>
              <a:buFont typeface="Work Sans"/>
              <a:buNone/>
              <a:defRPr>
                <a:latin typeface="Work Sans"/>
                <a:ea typeface="Work Sans"/>
                <a:cs typeface="Work Sans"/>
                <a:sym typeface="Work Sans"/>
              </a:defRPr>
            </a:lvl4pPr>
            <a:lvl5pPr lvl="4">
              <a:spcBef>
                <a:spcPts val="0"/>
              </a:spcBef>
              <a:spcAft>
                <a:spcPts val="0"/>
              </a:spcAft>
              <a:buSzPts val="1400"/>
              <a:buFont typeface="Work Sans"/>
              <a:buNone/>
              <a:defRPr>
                <a:latin typeface="Work Sans"/>
                <a:ea typeface="Work Sans"/>
                <a:cs typeface="Work Sans"/>
                <a:sym typeface="Work Sans"/>
              </a:defRPr>
            </a:lvl5pPr>
            <a:lvl6pPr lvl="5">
              <a:spcBef>
                <a:spcPts val="0"/>
              </a:spcBef>
              <a:spcAft>
                <a:spcPts val="0"/>
              </a:spcAft>
              <a:buSzPts val="1400"/>
              <a:buFont typeface="Work Sans"/>
              <a:buNone/>
              <a:defRPr>
                <a:latin typeface="Work Sans"/>
                <a:ea typeface="Work Sans"/>
                <a:cs typeface="Work Sans"/>
                <a:sym typeface="Work Sans"/>
              </a:defRPr>
            </a:lvl6pPr>
            <a:lvl7pPr lvl="6">
              <a:spcBef>
                <a:spcPts val="0"/>
              </a:spcBef>
              <a:spcAft>
                <a:spcPts val="0"/>
              </a:spcAft>
              <a:buSzPts val="1400"/>
              <a:buFont typeface="Work Sans"/>
              <a:buNone/>
              <a:defRPr>
                <a:latin typeface="Work Sans"/>
                <a:ea typeface="Work Sans"/>
                <a:cs typeface="Work Sans"/>
                <a:sym typeface="Work Sans"/>
              </a:defRPr>
            </a:lvl7pPr>
            <a:lvl8pPr lvl="7">
              <a:spcBef>
                <a:spcPts val="0"/>
              </a:spcBef>
              <a:spcAft>
                <a:spcPts val="0"/>
              </a:spcAft>
              <a:buSzPts val="1400"/>
              <a:buFont typeface="Work Sans"/>
              <a:buNone/>
              <a:defRPr>
                <a:latin typeface="Work Sans"/>
                <a:ea typeface="Work Sans"/>
                <a:cs typeface="Work Sans"/>
                <a:sym typeface="Work Sans"/>
              </a:defRPr>
            </a:lvl8pPr>
            <a:lvl9pPr lvl="8">
              <a:spcBef>
                <a:spcPts val="0"/>
              </a:spcBef>
              <a:spcAft>
                <a:spcPts val="0"/>
              </a:spcAft>
              <a:buSzPts val="1400"/>
              <a:buFont typeface="Work Sans"/>
              <a:buNone/>
              <a:defRPr>
                <a:latin typeface="Work Sans"/>
                <a:ea typeface="Work Sans"/>
                <a:cs typeface="Work Sans"/>
                <a:sym typeface="Work Sans"/>
              </a:defRPr>
            </a:lvl9pPr>
          </a:lstStyle>
          <a:p/>
        </p:txBody>
      </p:sp>
      <p:sp>
        <p:nvSpPr>
          <p:cNvPr id="8" name="Google Shape;8;p1"/>
          <p:cNvSpPr txBox="1"/>
          <p:nvPr>
            <p:ph idx="1" type="body"/>
          </p:nvPr>
        </p:nvSpPr>
        <p:spPr>
          <a:xfrm>
            <a:off x="228600" y="2909450"/>
            <a:ext cx="8686800" cy="2008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1pPr>
            <a:lvl2pPr indent="-317500" lvl="1" marL="9144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2pPr>
            <a:lvl3pPr indent="-317500" lvl="2" marL="13716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3pPr>
            <a:lvl4pPr indent="-317500" lvl="3" marL="18288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4pPr>
            <a:lvl5pPr indent="-317500" lvl="4" marL="22860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5pPr>
            <a:lvl6pPr indent="-317500" lvl="5" marL="27432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6pPr>
            <a:lvl7pPr indent="-317500" lvl="6" marL="32004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7pPr>
            <a:lvl8pPr indent="-317500" lvl="7" marL="36576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8pPr>
            <a:lvl9pPr indent="-317500" lvl="8" marL="4114800">
              <a:spcBef>
                <a:spcPts val="0"/>
              </a:spcBef>
              <a:spcAft>
                <a:spcPts val="0"/>
              </a:spcAft>
              <a:buClr>
                <a:schemeClr val="lt1"/>
              </a:buClr>
              <a:buSzPts val="1400"/>
              <a:buFont typeface="Work Sans"/>
              <a:buChar char="■"/>
              <a:defRPr>
                <a:solidFill>
                  <a:schemeClr val="lt1"/>
                </a:solidFill>
                <a:latin typeface="Work Sans"/>
                <a:ea typeface="Work Sans"/>
                <a:cs typeface="Work Sans"/>
                <a:sym typeface="Work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61">
          <p15:clr>
            <a:srgbClr val="E46962"/>
          </p15:clr>
        </p15:guide>
        <p15:guide id="27" pos="144">
          <p15:clr>
            <a:srgbClr val="E46962"/>
          </p15:clr>
        </p15:guide>
        <p15:guide id="28" pos="561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www.youtube.com/watch?v=UPD6Geu2mUw" TargetMode="External"/><Relationship Id="rId4" Type="http://schemas.openxmlformats.org/officeDocument/2006/relationships/image" Target="../media/image18.jpg"/><Relationship Id="rId5" Type="http://schemas.openxmlformats.org/officeDocument/2006/relationships/hyperlink" Target="https://www.youtube.com/watch?v=UPD6Geu2mUw"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s://www.sli.do/features-google-slides?interaction-type=UUE%3D" TargetMode="External"/><Relationship Id="rId4" Type="http://schemas.openxmlformats.org/officeDocument/2006/relationships/image" Target="../media/image17.png"/><Relationship Id="rId5" Type="http://schemas.openxmlformats.org/officeDocument/2006/relationships/hyperlink" Target="https://www.sli.do/features-google-slides?payload=eyJwcmVzZW50YXRpb25JZCI6IjEtTlBCaHRtV3oyZ0p5UC1WbEgxR25mWmtnWE5CMk0wUUluODNRQmZOQ0tZIiwic2xpZGVJZCI6IlNMSURFU19BUEkzNTExNTI3MDhfMCIsInR5cGUiOiJTbGlkb1FBIn0%3D" TargetMode="External"/><Relationship Id="rId6" Type="http://schemas.openxmlformats.org/officeDocument/2006/relationships/image" Target="../media/image10.png"/><Relationship Id="rId7" Type="http://schemas.openxmlformats.org/officeDocument/2006/relationships/hyperlink" Target="https://chrome.google.com/webstore/detail/slido/dhhclfjehmpacimcdknijodpjpmppkii"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s://doi.org/10.1111/papt.12273" TargetMode="External"/><Relationship Id="rId4" Type="http://schemas.openxmlformats.org/officeDocument/2006/relationships/hyperlink" Target="https://www.samhsa.gov/mental-health/trauma-violence" TargetMode="External"/><Relationship Id="rId5" Type="http://schemas.openxmlformats.org/officeDocument/2006/relationships/hyperlink" Target="https://doi.org/10.1111/j.2044-8341.2012.02073.x" TargetMode="External"/><Relationship Id="rId6" Type="http://schemas.openxmlformats.org/officeDocument/2006/relationships/hyperlink" Target="https://doi.org/10.1176/appi.ps.2022062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s://www.sli.do/features-google-slides?interaction-type=T3BlblRleHQ%3D" TargetMode="External"/><Relationship Id="rId4" Type="http://schemas.openxmlformats.org/officeDocument/2006/relationships/image" Target="../media/image8.png"/><Relationship Id="rId5" Type="http://schemas.openxmlformats.org/officeDocument/2006/relationships/hyperlink" Target="https://www.sli.do/features-google-slides?payload=eyJwb2xsVXVpZCI6ImJjZjhiMTNiLTUwNDMtNDBiMy1hNzgwLTk1MDUzMTMzYjk5NyIsInByZXNlbnRhdGlvbklkIjoiMS1OUEJodG1XejJnSnlQLVZsSDFHbmZaa2dYTkIyTTBRSW44M1FCZk5DS1kiLCJzbGlkZUlkIjoiU0xJREVTX0FQSTIxMjQ0MTQ5NDFfMCIsInRpbWVsaW5lIjpbeyJwb2xsUXVlc3Rpb25VdWlkIjoiYWZhNjlkOTMtNTI4OC00NWJjLThmY2ItZWYyZWUyZTY4MzU3Iiwic2hvd1Jlc3VsdHMiOnRydWV9XSwidHlwZSI6IlNsaWRvUG9sbCJ9" TargetMode="External"/><Relationship Id="rId6" Type="http://schemas.openxmlformats.org/officeDocument/2006/relationships/image" Target="../media/image10.png"/><Relationship Id="rId7" Type="http://schemas.openxmlformats.org/officeDocument/2006/relationships/hyperlink" Target="https://chrome.google.com/webstore/detail/slido/dhhclfjehmpacimcdknijodpjpmppki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s://www.sli.do/features-google-slides?interaction-type=T3BlblRleHQ%3D" TargetMode="External"/><Relationship Id="rId4" Type="http://schemas.openxmlformats.org/officeDocument/2006/relationships/image" Target="../media/image8.png"/><Relationship Id="rId5" Type="http://schemas.openxmlformats.org/officeDocument/2006/relationships/hyperlink" Target="https://www.sli.do/features-google-slides?payload=eyJwb2xsVXVpZCI6IjA2YjA1ZTVlLTk1NWQtNDE5NS1iMWQxLTY0OTBlZmI5OWEzMyIsInByZXNlbnRhdGlvbklkIjoiMS1OUEJodG1XejJnSnlQLVZsSDFHbmZaa2dYTkIyTTBRSW44M1FCZk5DS1kiLCJzbGlkZUlkIjoiU0xJREVTX0FQSTE3MTg2Mzk5NjRfMCIsInRpbWVsaW5lIjpbeyJzaG93UmVzdWx0cyI6ZmFsc2UsInBvbGxRdWVzdGlvblV1aWQiOiJiNjcwNjRlNy1lYmM0LTQzNjItOTMwYy03Nzc1NzViYTYwZWIifSx7InNob3dSZXN1bHRzIjp0cnVlLCJwb2xsUXVlc3Rpb25VdWlkIjoiYjY3MDY0ZTctZWJjNC00MzYyLTkzMGMtNzc3NTc1YmE2MGViIn1dLCJ0eXBlIjoiU2xpZG9Qb2xsIn0%3D" TargetMode="External"/><Relationship Id="rId6" Type="http://schemas.openxmlformats.org/officeDocument/2006/relationships/image" Target="../media/image10.png"/><Relationship Id="rId7" Type="http://schemas.openxmlformats.org/officeDocument/2006/relationships/hyperlink" Target="https://chrome.google.com/webstore/detail/slido/dhhclfjehmpacimcdknijodpjpmppki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www.sli.do/features-google-slides?interaction-type=T3BlblRleHQ%3D" TargetMode="External"/><Relationship Id="rId4" Type="http://schemas.openxmlformats.org/officeDocument/2006/relationships/image" Target="../media/image8.png"/><Relationship Id="rId5" Type="http://schemas.openxmlformats.org/officeDocument/2006/relationships/hyperlink" Target="https://www.sli.do/features-google-slides?payload=eyJwb2xsVXVpZCI6ImE1MTQ5YWYyLTA0NGItNDgzYi1hNzI3LWU5ZjBjYjJkOGEwYyIsInByZXNlbnRhdGlvbklkIjoiMS1OUEJodG1XejJnSnlQLVZsSDFHbmZaa2dYTkIyTTBRSW44M1FCZk5DS1kiLCJzbGlkZUlkIjoiU0xJREVTX0FQSTk1MjQyNzYwMF8wIiwidGltZWxpbmUiOlt7InBvbGxRdWVzdGlvblV1aWQiOiJjNmUyNzg1Zi03YTYxLTQzNmUtYjY3Yi0wMzk5YWQ2ODA5YzEiLCJzaG93UmVzdWx0cyI6dHJ1ZX1dLCJ0eXBlIjoiU2xpZG9Qb2xsIn0%3D" TargetMode="External"/><Relationship Id="rId6" Type="http://schemas.openxmlformats.org/officeDocument/2006/relationships/image" Target="../media/image10.png"/><Relationship Id="rId7" Type="http://schemas.openxmlformats.org/officeDocument/2006/relationships/hyperlink" Target="https://chrome.google.com/webstore/detail/slido/dhhclfjehmpacimcdknijodpjpmppkii"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9"/>
          <p:cNvSpPr txBox="1"/>
          <p:nvPr>
            <p:ph type="title"/>
          </p:nvPr>
        </p:nvSpPr>
        <p:spPr>
          <a:xfrm>
            <a:off x="80350" y="102275"/>
            <a:ext cx="8835000" cy="262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200"/>
              <a:t>Trauma- Informed Care and Early Psychosis</a:t>
            </a:r>
            <a:endParaRPr sz="6300"/>
          </a:p>
        </p:txBody>
      </p:sp>
      <p:pic>
        <p:nvPicPr>
          <p:cNvPr id="309" name="Google Shape;309;p39"/>
          <p:cNvPicPr preferRelativeResize="0"/>
          <p:nvPr>
            <p:ph idx="2" type="pic"/>
          </p:nvPr>
        </p:nvPicPr>
        <p:blipFill rotWithShape="1">
          <a:blip r:embed="rId3">
            <a:alphaModFix/>
          </a:blip>
          <a:srcRect b="39260" l="0" r="0" t="39258"/>
          <a:stretch/>
        </p:blipFill>
        <p:spPr>
          <a:xfrm>
            <a:off x="0" y="2859825"/>
            <a:ext cx="9141328" cy="1343999"/>
          </a:xfrm>
          <a:prstGeom prst="rect">
            <a:avLst/>
          </a:prstGeom>
        </p:spPr>
      </p:pic>
      <p:sp>
        <p:nvSpPr>
          <p:cNvPr id="310" name="Google Shape;310;p39"/>
          <p:cNvSpPr txBox="1"/>
          <p:nvPr>
            <p:ph idx="1" type="subTitle"/>
          </p:nvPr>
        </p:nvSpPr>
        <p:spPr>
          <a:xfrm>
            <a:off x="135600" y="4400125"/>
            <a:ext cx="3617100" cy="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January 22-23, 2025</a:t>
            </a:r>
            <a:endParaRPr sz="1000"/>
          </a:p>
          <a:p>
            <a:pPr indent="0" lvl="0" marL="0" rtl="0" algn="l">
              <a:spcBef>
                <a:spcPts val="0"/>
              </a:spcBef>
              <a:spcAft>
                <a:spcPts val="0"/>
              </a:spcAft>
              <a:buClr>
                <a:schemeClr val="dk1"/>
              </a:buClr>
              <a:buSzPts val="1100"/>
              <a:buFont typeface="Arial"/>
              <a:buNone/>
            </a:pPr>
            <a:r>
              <a:rPr lang="en" sz="1000"/>
              <a:t>Western Massachusetts Early Psychosis Symposium</a:t>
            </a:r>
            <a:endParaRPr sz="1000"/>
          </a:p>
          <a:p>
            <a:pPr indent="0" lvl="0" marL="0" rtl="0" algn="l">
              <a:spcBef>
                <a:spcPts val="0"/>
              </a:spcBef>
              <a:spcAft>
                <a:spcPts val="0"/>
              </a:spcAft>
              <a:buNone/>
            </a:pPr>
            <a:r>
              <a:t/>
            </a:r>
            <a:endParaRPr sz="900"/>
          </a:p>
        </p:txBody>
      </p:sp>
      <p:sp>
        <p:nvSpPr>
          <p:cNvPr id="311" name="Google Shape;311;p39"/>
          <p:cNvSpPr txBox="1"/>
          <p:nvPr>
            <p:ph idx="3" type="subTitle"/>
          </p:nvPr>
        </p:nvSpPr>
        <p:spPr>
          <a:xfrm>
            <a:off x="4081376" y="4400125"/>
            <a:ext cx="2643300" cy="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sz="1000"/>
              <a:t>Presentor: Crystal Richey, LMHC</a:t>
            </a:r>
            <a:endParaRPr sz="10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12" name="Google Shape;312;p39"/>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421" name="Shape 421"/>
        <p:cNvGrpSpPr/>
        <p:nvPr/>
      </p:nvGrpSpPr>
      <p:grpSpPr>
        <a:xfrm>
          <a:off x="0" y="0"/>
          <a:ext cx="0" cy="0"/>
          <a:chOff x="0" y="0"/>
          <a:chExt cx="0" cy="0"/>
        </a:xfrm>
      </p:grpSpPr>
      <p:sp>
        <p:nvSpPr>
          <p:cNvPr id="422" name="Google Shape;422;p48"/>
          <p:cNvSpPr txBox="1"/>
          <p:nvPr>
            <p:ph idx="12" type="sldNum"/>
          </p:nvPr>
        </p:nvSpPr>
        <p:spPr>
          <a:xfrm>
            <a:off x="6555248" y="4663225"/>
            <a:ext cx="2466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858585"/>
                </a:solidFill>
              </a:rPr>
              <a:t>SAMHSA, 2014</a:t>
            </a:r>
            <a:r>
              <a:rPr lang="en"/>
              <a:t>17SJA</a:t>
            </a:r>
            <a:endParaRPr/>
          </a:p>
        </p:txBody>
      </p:sp>
      <p:sp>
        <p:nvSpPr>
          <p:cNvPr id="423" name="Google Shape;423;p48"/>
          <p:cNvSpPr/>
          <p:nvPr/>
        </p:nvSpPr>
        <p:spPr>
          <a:xfrm>
            <a:off x="1662920" y="2251735"/>
            <a:ext cx="353400" cy="369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 name="Google Shape;424;p48"/>
          <p:cNvGrpSpPr/>
          <p:nvPr/>
        </p:nvGrpSpPr>
        <p:grpSpPr>
          <a:xfrm>
            <a:off x="1848940" y="1948510"/>
            <a:ext cx="1310410" cy="2113362"/>
            <a:chOff x="1848940" y="1948510"/>
            <a:chExt cx="1310410" cy="2113362"/>
          </a:xfrm>
        </p:grpSpPr>
        <p:sp>
          <p:nvSpPr>
            <p:cNvPr id="425" name="Google Shape;425;p48"/>
            <p:cNvSpPr/>
            <p:nvPr/>
          </p:nvSpPr>
          <p:spPr>
            <a:xfrm>
              <a:off x="2206990"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8"/>
            <p:cNvSpPr txBox="1"/>
            <p:nvPr/>
          </p:nvSpPr>
          <p:spPr>
            <a:xfrm>
              <a:off x="1848940" y="2652285"/>
              <a:ext cx="13104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858585"/>
                  </a:solidFill>
                  <a:latin typeface="Roboto"/>
                  <a:ea typeface="Roboto"/>
                  <a:cs typeface="Roboto"/>
                  <a:sym typeface="Roboto"/>
                </a:rPr>
                <a:t>Trustworthiness and Transparency</a:t>
              </a:r>
              <a:endParaRPr b="1" sz="1000">
                <a:solidFill>
                  <a:srgbClr val="858585"/>
                </a:solidFill>
                <a:latin typeface="Roboto"/>
                <a:ea typeface="Roboto"/>
                <a:cs typeface="Roboto"/>
                <a:sym typeface="Roboto"/>
              </a:endParaRPr>
            </a:p>
          </p:txBody>
        </p:sp>
        <p:sp>
          <p:nvSpPr>
            <p:cNvPr id="427" name="Google Shape;427;p48"/>
            <p:cNvSpPr txBox="1"/>
            <p:nvPr/>
          </p:nvSpPr>
          <p:spPr>
            <a:xfrm>
              <a:off x="1848950" y="3109072"/>
              <a:ext cx="1310400" cy="95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800">
                  <a:solidFill>
                    <a:srgbClr val="858585"/>
                  </a:solidFill>
                  <a:latin typeface="Roboto"/>
                  <a:ea typeface="Roboto"/>
                  <a:cs typeface="Roboto"/>
                  <a:sym typeface="Roboto"/>
                </a:rPr>
                <a:t>Decisions regarding care are transparent with the goal of building and </a:t>
              </a:r>
              <a:r>
                <a:rPr lang="en" sz="800">
                  <a:solidFill>
                    <a:srgbClr val="858585"/>
                  </a:solidFill>
                  <a:latin typeface="Roboto"/>
                  <a:ea typeface="Roboto"/>
                  <a:cs typeface="Roboto"/>
                  <a:sym typeface="Roboto"/>
                </a:rPr>
                <a:t>maintaining trust with those involved</a:t>
              </a:r>
              <a:endParaRPr sz="800">
                <a:solidFill>
                  <a:srgbClr val="858585"/>
                </a:solidFill>
                <a:latin typeface="Roboto"/>
                <a:ea typeface="Roboto"/>
                <a:cs typeface="Roboto"/>
                <a:sym typeface="Roboto"/>
              </a:endParaRPr>
            </a:p>
          </p:txBody>
        </p:sp>
      </p:grpSp>
      <p:grpSp>
        <p:nvGrpSpPr>
          <p:cNvPr id="428" name="Google Shape;428;p48"/>
          <p:cNvGrpSpPr/>
          <p:nvPr/>
        </p:nvGrpSpPr>
        <p:grpSpPr>
          <a:xfrm>
            <a:off x="3178025" y="1948510"/>
            <a:ext cx="1359909" cy="2113362"/>
            <a:chOff x="3178025" y="1948510"/>
            <a:chExt cx="1359909" cy="2113362"/>
          </a:xfrm>
        </p:grpSpPr>
        <p:sp>
          <p:nvSpPr>
            <p:cNvPr id="429" name="Google Shape;429;p48"/>
            <p:cNvSpPr/>
            <p:nvPr/>
          </p:nvSpPr>
          <p:spPr>
            <a:xfrm>
              <a:off x="3560827"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8"/>
            <p:cNvSpPr txBox="1"/>
            <p:nvPr/>
          </p:nvSpPr>
          <p:spPr>
            <a:xfrm>
              <a:off x="3178034" y="2652285"/>
              <a:ext cx="13599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858585"/>
                  </a:solidFill>
                  <a:latin typeface="Roboto"/>
                  <a:ea typeface="Roboto"/>
                  <a:cs typeface="Roboto"/>
                  <a:sym typeface="Roboto"/>
                </a:rPr>
                <a:t>Peer Support</a:t>
              </a:r>
              <a:endParaRPr b="1" sz="1000">
                <a:solidFill>
                  <a:srgbClr val="858585"/>
                </a:solidFill>
                <a:latin typeface="Roboto"/>
                <a:ea typeface="Roboto"/>
                <a:cs typeface="Roboto"/>
                <a:sym typeface="Roboto"/>
              </a:endParaRPr>
            </a:p>
          </p:txBody>
        </p:sp>
        <p:sp>
          <p:nvSpPr>
            <p:cNvPr id="431" name="Google Shape;431;p48"/>
            <p:cNvSpPr txBox="1"/>
            <p:nvPr/>
          </p:nvSpPr>
          <p:spPr>
            <a:xfrm>
              <a:off x="3178025" y="3109072"/>
              <a:ext cx="1359900" cy="95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800">
                  <a:solidFill>
                    <a:srgbClr val="858585"/>
                  </a:solidFill>
                  <a:latin typeface="Roboto"/>
                  <a:ea typeface="Roboto"/>
                  <a:cs typeface="Roboto"/>
                  <a:sym typeface="Roboto"/>
                </a:rPr>
                <a:t>Peer support and mutual self help are key for establishing safety, trust and enhancing collaboration</a:t>
              </a:r>
              <a:endParaRPr sz="800">
                <a:solidFill>
                  <a:srgbClr val="858585"/>
                </a:solidFill>
                <a:latin typeface="Roboto"/>
                <a:ea typeface="Roboto"/>
                <a:cs typeface="Roboto"/>
                <a:sym typeface="Roboto"/>
              </a:endParaRPr>
            </a:p>
          </p:txBody>
        </p:sp>
      </p:grpSp>
      <p:grpSp>
        <p:nvGrpSpPr>
          <p:cNvPr id="432" name="Google Shape;432;p48"/>
          <p:cNvGrpSpPr/>
          <p:nvPr/>
        </p:nvGrpSpPr>
        <p:grpSpPr>
          <a:xfrm>
            <a:off x="4557650" y="1948510"/>
            <a:ext cx="1310403" cy="1897975"/>
            <a:chOff x="4557650" y="1948510"/>
            <a:chExt cx="1310403" cy="1897975"/>
          </a:xfrm>
        </p:grpSpPr>
        <p:sp>
          <p:nvSpPr>
            <p:cNvPr id="433" name="Google Shape;433;p48"/>
            <p:cNvSpPr/>
            <p:nvPr/>
          </p:nvSpPr>
          <p:spPr>
            <a:xfrm>
              <a:off x="4915703"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8"/>
            <p:cNvSpPr txBox="1"/>
            <p:nvPr/>
          </p:nvSpPr>
          <p:spPr>
            <a:xfrm>
              <a:off x="4557650" y="2652285"/>
              <a:ext cx="13104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858585"/>
                  </a:solidFill>
                  <a:latin typeface="Roboto"/>
                  <a:ea typeface="Roboto"/>
                  <a:cs typeface="Roboto"/>
                  <a:sym typeface="Roboto"/>
                </a:rPr>
                <a:t>Collaboration and Mutuality</a:t>
              </a:r>
              <a:endParaRPr b="1" sz="1000">
                <a:solidFill>
                  <a:srgbClr val="858585"/>
                </a:solidFill>
                <a:latin typeface="Roboto"/>
                <a:ea typeface="Roboto"/>
                <a:cs typeface="Roboto"/>
                <a:sym typeface="Roboto"/>
              </a:endParaRPr>
            </a:p>
          </p:txBody>
        </p:sp>
        <p:sp>
          <p:nvSpPr>
            <p:cNvPr id="435" name="Google Shape;435;p48"/>
            <p:cNvSpPr txBox="1"/>
            <p:nvPr/>
          </p:nvSpPr>
          <p:spPr>
            <a:xfrm>
              <a:off x="4557653" y="3109085"/>
              <a:ext cx="13104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800">
                  <a:solidFill>
                    <a:srgbClr val="858585"/>
                  </a:solidFill>
                  <a:latin typeface="Roboto"/>
                  <a:ea typeface="Roboto"/>
                  <a:cs typeface="Roboto"/>
                  <a:sym typeface="Roboto"/>
                </a:rPr>
                <a:t>Everyone plays a role in the trauma informed approach.	</a:t>
              </a:r>
              <a:endParaRPr sz="800">
                <a:solidFill>
                  <a:srgbClr val="858585"/>
                </a:solidFill>
                <a:latin typeface="Roboto"/>
                <a:ea typeface="Roboto"/>
                <a:cs typeface="Roboto"/>
                <a:sym typeface="Roboto"/>
              </a:endParaRPr>
            </a:p>
          </p:txBody>
        </p:sp>
        <p:sp>
          <p:nvSpPr>
            <p:cNvPr id="436" name="Google Shape;436;p48"/>
            <p:cNvSpPr txBox="1"/>
            <p:nvPr/>
          </p:nvSpPr>
          <p:spPr>
            <a:xfrm>
              <a:off x="4994453" y="2109685"/>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b="1" sz="800">
                <a:solidFill>
                  <a:srgbClr val="858585"/>
                </a:solidFill>
                <a:latin typeface="Roboto"/>
                <a:ea typeface="Roboto"/>
                <a:cs typeface="Roboto"/>
                <a:sym typeface="Roboto"/>
              </a:endParaRPr>
            </a:p>
          </p:txBody>
        </p:sp>
      </p:grpSp>
      <p:grpSp>
        <p:nvGrpSpPr>
          <p:cNvPr id="437" name="Google Shape;437;p48"/>
          <p:cNvGrpSpPr/>
          <p:nvPr/>
        </p:nvGrpSpPr>
        <p:grpSpPr>
          <a:xfrm>
            <a:off x="5887800" y="1948510"/>
            <a:ext cx="1359900" cy="2332059"/>
            <a:chOff x="5887800" y="1948510"/>
            <a:chExt cx="1359900" cy="2332059"/>
          </a:xfrm>
        </p:grpSpPr>
        <p:sp>
          <p:nvSpPr>
            <p:cNvPr id="438" name="Google Shape;438;p48"/>
            <p:cNvSpPr/>
            <p:nvPr/>
          </p:nvSpPr>
          <p:spPr>
            <a:xfrm>
              <a:off x="6270606"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8"/>
            <p:cNvSpPr txBox="1"/>
            <p:nvPr/>
          </p:nvSpPr>
          <p:spPr>
            <a:xfrm>
              <a:off x="5887800" y="2652285"/>
              <a:ext cx="13599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858585"/>
                  </a:solidFill>
                  <a:latin typeface="Roboto"/>
                  <a:ea typeface="Roboto"/>
                  <a:cs typeface="Roboto"/>
                  <a:sym typeface="Roboto"/>
                </a:rPr>
                <a:t>Empowerment, Voice and Choice</a:t>
              </a:r>
              <a:endParaRPr b="1" sz="1000">
                <a:solidFill>
                  <a:srgbClr val="858585"/>
                </a:solidFill>
                <a:latin typeface="Roboto"/>
                <a:ea typeface="Roboto"/>
                <a:cs typeface="Roboto"/>
                <a:sym typeface="Roboto"/>
              </a:endParaRPr>
            </a:p>
          </p:txBody>
        </p:sp>
        <p:sp>
          <p:nvSpPr>
            <p:cNvPr id="440" name="Google Shape;440;p48"/>
            <p:cNvSpPr txBox="1"/>
            <p:nvPr/>
          </p:nvSpPr>
          <p:spPr>
            <a:xfrm>
              <a:off x="5887800" y="3109069"/>
              <a:ext cx="1359900" cy="117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800">
                  <a:solidFill>
                    <a:srgbClr val="858585"/>
                  </a:solidFill>
                  <a:latin typeface="Roboto"/>
                  <a:ea typeface="Roboto"/>
                  <a:cs typeface="Roboto"/>
                  <a:sym typeface="Roboto"/>
                </a:rPr>
                <a:t>Individual strengths and experiences are </a:t>
              </a:r>
              <a:r>
                <a:rPr lang="en" sz="800">
                  <a:solidFill>
                    <a:srgbClr val="858585"/>
                  </a:solidFill>
                  <a:latin typeface="Roboto"/>
                  <a:ea typeface="Roboto"/>
                  <a:cs typeface="Roboto"/>
                  <a:sym typeface="Roboto"/>
                </a:rPr>
                <a:t>recognized</a:t>
              </a:r>
              <a:r>
                <a:rPr lang="en" sz="800">
                  <a:solidFill>
                    <a:srgbClr val="858585"/>
                  </a:solidFill>
                  <a:latin typeface="Roboto"/>
                  <a:ea typeface="Roboto"/>
                  <a:cs typeface="Roboto"/>
                  <a:sym typeface="Roboto"/>
                </a:rPr>
                <a:t> and built upon. Those we serve are supported in shared decision making, choice and goal setting </a:t>
              </a:r>
              <a:endParaRPr sz="800">
                <a:solidFill>
                  <a:srgbClr val="858585"/>
                </a:solidFill>
                <a:latin typeface="Roboto"/>
                <a:ea typeface="Roboto"/>
                <a:cs typeface="Roboto"/>
                <a:sym typeface="Roboto"/>
              </a:endParaRPr>
            </a:p>
          </p:txBody>
        </p:sp>
        <p:sp>
          <p:nvSpPr>
            <p:cNvPr id="441" name="Google Shape;441;p48"/>
            <p:cNvSpPr txBox="1"/>
            <p:nvPr/>
          </p:nvSpPr>
          <p:spPr>
            <a:xfrm>
              <a:off x="6349356" y="2109685"/>
              <a:ext cx="436800" cy="32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b="1" sz="800">
                <a:solidFill>
                  <a:srgbClr val="858585"/>
                </a:solidFill>
                <a:latin typeface="Roboto"/>
                <a:ea typeface="Roboto"/>
                <a:cs typeface="Roboto"/>
                <a:sym typeface="Roboto"/>
              </a:endParaRPr>
            </a:p>
          </p:txBody>
        </p:sp>
      </p:grpSp>
      <p:grpSp>
        <p:nvGrpSpPr>
          <p:cNvPr id="442" name="Google Shape;442;p48"/>
          <p:cNvGrpSpPr/>
          <p:nvPr/>
        </p:nvGrpSpPr>
        <p:grpSpPr>
          <a:xfrm>
            <a:off x="519875" y="1948510"/>
            <a:ext cx="1310403" cy="1897975"/>
            <a:chOff x="519875" y="1948510"/>
            <a:chExt cx="1310403" cy="1897975"/>
          </a:xfrm>
        </p:grpSpPr>
        <p:sp>
          <p:nvSpPr>
            <p:cNvPr id="443" name="Google Shape;443;p48"/>
            <p:cNvSpPr/>
            <p:nvPr/>
          </p:nvSpPr>
          <p:spPr>
            <a:xfrm>
              <a:off x="877947"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8"/>
            <p:cNvSpPr txBox="1"/>
            <p:nvPr/>
          </p:nvSpPr>
          <p:spPr>
            <a:xfrm>
              <a:off x="519878" y="2652285"/>
              <a:ext cx="13104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858585"/>
                  </a:solidFill>
                  <a:latin typeface="Roboto"/>
                  <a:ea typeface="Roboto"/>
                  <a:cs typeface="Roboto"/>
                  <a:sym typeface="Roboto"/>
                </a:rPr>
                <a:t>Safety</a:t>
              </a:r>
              <a:endParaRPr b="1" sz="1000">
                <a:solidFill>
                  <a:srgbClr val="858585"/>
                </a:solidFill>
                <a:latin typeface="Roboto"/>
                <a:ea typeface="Roboto"/>
                <a:cs typeface="Roboto"/>
                <a:sym typeface="Roboto"/>
              </a:endParaRPr>
            </a:p>
          </p:txBody>
        </p:sp>
        <p:sp>
          <p:nvSpPr>
            <p:cNvPr id="445" name="Google Shape;445;p48"/>
            <p:cNvSpPr txBox="1"/>
            <p:nvPr/>
          </p:nvSpPr>
          <p:spPr>
            <a:xfrm>
              <a:off x="519875" y="3109085"/>
              <a:ext cx="13104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800">
                  <a:solidFill>
                    <a:srgbClr val="858585"/>
                  </a:solidFill>
                  <a:latin typeface="Roboto"/>
                  <a:ea typeface="Roboto"/>
                  <a:cs typeface="Roboto"/>
                  <a:sym typeface="Roboto"/>
                </a:rPr>
                <a:t>Safety is defined by those we serve and </a:t>
              </a:r>
              <a:r>
                <a:rPr lang="en" sz="800">
                  <a:solidFill>
                    <a:srgbClr val="858585"/>
                  </a:solidFill>
                  <a:latin typeface="Roboto"/>
                  <a:ea typeface="Roboto"/>
                  <a:cs typeface="Roboto"/>
                  <a:sym typeface="Roboto"/>
                </a:rPr>
                <a:t>includes</a:t>
              </a:r>
              <a:r>
                <a:rPr lang="en" sz="800">
                  <a:solidFill>
                    <a:srgbClr val="858585"/>
                  </a:solidFill>
                  <a:latin typeface="Roboto"/>
                  <a:ea typeface="Roboto"/>
                  <a:cs typeface="Roboto"/>
                  <a:sym typeface="Roboto"/>
                </a:rPr>
                <a:t> physical and psychological safety.</a:t>
              </a:r>
              <a:endParaRPr sz="800">
                <a:solidFill>
                  <a:srgbClr val="858585"/>
                </a:solidFill>
                <a:latin typeface="Roboto"/>
                <a:ea typeface="Roboto"/>
                <a:cs typeface="Roboto"/>
                <a:sym typeface="Roboto"/>
              </a:endParaRPr>
            </a:p>
          </p:txBody>
        </p:sp>
      </p:grpSp>
      <p:grpSp>
        <p:nvGrpSpPr>
          <p:cNvPr id="446" name="Google Shape;446;p48"/>
          <p:cNvGrpSpPr/>
          <p:nvPr/>
        </p:nvGrpSpPr>
        <p:grpSpPr>
          <a:xfrm>
            <a:off x="7264213" y="1948510"/>
            <a:ext cx="1359912" cy="2386658"/>
            <a:chOff x="7264213" y="1948510"/>
            <a:chExt cx="1359912" cy="2386658"/>
          </a:xfrm>
        </p:grpSpPr>
        <p:sp>
          <p:nvSpPr>
            <p:cNvPr id="447" name="Google Shape;447;p48"/>
            <p:cNvSpPr/>
            <p:nvPr/>
          </p:nvSpPr>
          <p:spPr>
            <a:xfrm>
              <a:off x="7647018"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8"/>
            <p:cNvSpPr txBox="1"/>
            <p:nvPr/>
          </p:nvSpPr>
          <p:spPr>
            <a:xfrm>
              <a:off x="7264213" y="2652285"/>
              <a:ext cx="13599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000">
                  <a:solidFill>
                    <a:srgbClr val="858585"/>
                  </a:solidFill>
                  <a:latin typeface="Roboto"/>
                  <a:ea typeface="Roboto"/>
                  <a:cs typeface="Roboto"/>
                  <a:sym typeface="Roboto"/>
                </a:rPr>
                <a:t>Cultural, Historical and Gender issues</a:t>
              </a:r>
              <a:endParaRPr b="1" sz="1000">
                <a:solidFill>
                  <a:srgbClr val="858585"/>
                </a:solidFill>
                <a:latin typeface="Roboto"/>
                <a:ea typeface="Roboto"/>
                <a:cs typeface="Roboto"/>
                <a:sym typeface="Roboto"/>
              </a:endParaRPr>
            </a:p>
          </p:txBody>
        </p:sp>
        <p:sp>
          <p:nvSpPr>
            <p:cNvPr id="449" name="Google Shape;449;p48"/>
            <p:cNvSpPr txBox="1"/>
            <p:nvPr/>
          </p:nvSpPr>
          <p:spPr>
            <a:xfrm>
              <a:off x="7264225" y="3109068"/>
              <a:ext cx="1359900" cy="122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800">
                  <a:solidFill>
                    <a:srgbClr val="858585"/>
                  </a:solidFill>
                  <a:latin typeface="Roboto"/>
                  <a:ea typeface="Roboto"/>
                  <a:cs typeface="Roboto"/>
                  <a:sym typeface="Roboto"/>
                </a:rPr>
                <a:t>As organizations and </a:t>
              </a:r>
              <a:r>
                <a:rPr lang="en" sz="800">
                  <a:solidFill>
                    <a:srgbClr val="858585"/>
                  </a:solidFill>
                  <a:latin typeface="Roboto"/>
                  <a:ea typeface="Roboto"/>
                  <a:cs typeface="Roboto"/>
                  <a:sym typeface="Roboto"/>
                </a:rPr>
                <a:t>individual</a:t>
              </a:r>
              <a:r>
                <a:rPr lang="en" sz="800">
                  <a:solidFill>
                    <a:srgbClr val="858585"/>
                  </a:solidFill>
                  <a:latin typeface="Roboto"/>
                  <a:ea typeface="Roboto"/>
                  <a:cs typeface="Roboto"/>
                  <a:sym typeface="Roboto"/>
                </a:rPr>
                <a:t> providers we are taking into account processes that are responsive to racial, ethnic and cultural needs of individuals served.</a:t>
              </a:r>
              <a:endParaRPr sz="800">
                <a:solidFill>
                  <a:srgbClr val="858585"/>
                </a:solidFill>
                <a:latin typeface="Roboto"/>
                <a:ea typeface="Roboto"/>
                <a:cs typeface="Roboto"/>
                <a:sym typeface="Roboto"/>
              </a:endParaRPr>
            </a:p>
          </p:txBody>
        </p:sp>
        <p:sp>
          <p:nvSpPr>
            <p:cNvPr id="450" name="Google Shape;450;p48"/>
            <p:cNvSpPr txBox="1"/>
            <p:nvPr/>
          </p:nvSpPr>
          <p:spPr>
            <a:xfrm>
              <a:off x="7725768" y="2109685"/>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b="1" sz="800">
                <a:solidFill>
                  <a:srgbClr val="858585"/>
                </a:solidFill>
                <a:latin typeface="Roboto"/>
                <a:ea typeface="Roboto"/>
                <a:cs typeface="Roboto"/>
                <a:sym typeface="Roboto"/>
              </a:endParaRPr>
            </a:p>
          </p:txBody>
        </p:sp>
      </p:grpSp>
      <p:sp>
        <p:nvSpPr>
          <p:cNvPr id="451" name="Google Shape;451;p48"/>
          <p:cNvSpPr/>
          <p:nvPr/>
        </p:nvSpPr>
        <p:spPr>
          <a:xfrm>
            <a:off x="3004357" y="2251735"/>
            <a:ext cx="353400" cy="369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8"/>
          <p:cNvSpPr/>
          <p:nvPr/>
        </p:nvSpPr>
        <p:spPr>
          <a:xfrm>
            <a:off x="4358720" y="2251735"/>
            <a:ext cx="353400" cy="369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8"/>
          <p:cNvSpPr/>
          <p:nvPr/>
        </p:nvSpPr>
        <p:spPr>
          <a:xfrm>
            <a:off x="5713595" y="2251735"/>
            <a:ext cx="353400" cy="369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8"/>
          <p:cNvSpPr/>
          <p:nvPr/>
        </p:nvSpPr>
        <p:spPr>
          <a:xfrm>
            <a:off x="7079257" y="2251735"/>
            <a:ext cx="353400" cy="369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8"/>
          <p:cNvSpPr txBox="1"/>
          <p:nvPr/>
        </p:nvSpPr>
        <p:spPr>
          <a:xfrm>
            <a:off x="459700" y="505050"/>
            <a:ext cx="8043600" cy="7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Work Sans"/>
                <a:ea typeface="Work Sans"/>
                <a:cs typeface="Work Sans"/>
                <a:sym typeface="Work Sans"/>
              </a:rPr>
              <a:t>Principles of Trauma Informed Care</a:t>
            </a:r>
            <a:endParaRPr sz="3400">
              <a:solidFill>
                <a:schemeClr val="lt1"/>
              </a:solidFill>
              <a:latin typeface="Work Sans"/>
              <a:ea typeface="Work Sans"/>
              <a:cs typeface="Work Sans"/>
              <a:sym typeface="Work Sans"/>
            </a:endParaRPr>
          </a:p>
        </p:txBody>
      </p:sp>
      <p:sp>
        <p:nvSpPr>
          <p:cNvPr id="456" name="Google Shape;456;p48"/>
          <p:cNvSpPr/>
          <p:nvPr/>
        </p:nvSpPr>
        <p:spPr>
          <a:xfrm>
            <a:off x="1035125" y="2057925"/>
            <a:ext cx="279900" cy="303300"/>
          </a:xfrm>
          <a:prstGeom prst="triangle">
            <a:avLst>
              <a:gd fmla="val 50000"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457" name="Google Shape;457;p48"/>
          <p:cNvSpPr/>
          <p:nvPr/>
        </p:nvSpPr>
        <p:spPr>
          <a:xfrm>
            <a:off x="5072900" y="2067525"/>
            <a:ext cx="279900" cy="393600"/>
          </a:xfrm>
          <a:prstGeom prst="leftRightArrow">
            <a:avLst>
              <a:gd fmla="val 50000" name="adj1"/>
              <a:gd fmla="val 48700" name="adj2"/>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458" name="Google Shape;458;p48"/>
          <p:cNvSpPr/>
          <p:nvPr/>
        </p:nvSpPr>
        <p:spPr>
          <a:xfrm>
            <a:off x="2335125" y="2112675"/>
            <a:ext cx="353400" cy="303300"/>
          </a:xfrm>
          <a:prstGeom prst="sun">
            <a:avLst>
              <a:gd fmla="val 46875"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459" name="Google Shape;459;p48"/>
          <p:cNvSpPr/>
          <p:nvPr/>
        </p:nvSpPr>
        <p:spPr>
          <a:xfrm>
            <a:off x="3597088" y="2032575"/>
            <a:ext cx="522300" cy="463500"/>
          </a:xfrm>
          <a:prstGeom prst="mathPlus">
            <a:avLst>
              <a:gd fmla="val 23520" name="adj1"/>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460" name="Google Shape;460;p48"/>
          <p:cNvSpPr/>
          <p:nvPr/>
        </p:nvSpPr>
        <p:spPr>
          <a:xfrm>
            <a:off x="6369125" y="2012775"/>
            <a:ext cx="408000" cy="393600"/>
          </a:xfrm>
          <a:prstGeom prst="star5">
            <a:avLst>
              <a:gd fmla="val 19098" name="adj"/>
              <a:gd fmla="val 105146" name="hf"/>
              <a:gd fmla="val 110557" name="vf"/>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461" name="Google Shape;461;p48"/>
          <p:cNvSpPr/>
          <p:nvPr/>
        </p:nvSpPr>
        <p:spPr>
          <a:xfrm>
            <a:off x="7734775" y="2022375"/>
            <a:ext cx="408000" cy="393600"/>
          </a:xfrm>
          <a:prstGeom prst="leftRightUpArrow">
            <a:avLst>
              <a:gd fmla="val 25000" name="adj1"/>
              <a:gd fmla="val 25000" name="adj2"/>
              <a:gd fmla="val 25000" name="adj3"/>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9"/>
          <p:cNvSpPr txBox="1"/>
          <p:nvPr>
            <p:ph idx="6" type="subTitle"/>
          </p:nvPr>
        </p:nvSpPr>
        <p:spPr>
          <a:xfrm>
            <a:off x="4938751" y="1277900"/>
            <a:ext cx="40824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How to ask Trauma Sensitive Questions</a:t>
            </a:r>
            <a:endParaRPr sz="1500"/>
          </a:p>
        </p:txBody>
      </p:sp>
      <p:sp>
        <p:nvSpPr>
          <p:cNvPr id="467" name="Google Shape;467;p49"/>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Building Support Systems</a:t>
            </a:r>
            <a:endParaRPr sz="1500"/>
          </a:p>
        </p:txBody>
      </p:sp>
      <p:sp>
        <p:nvSpPr>
          <p:cNvPr id="468" name="Google Shape;468;p49"/>
          <p:cNvSpPr txBox="1"/>
          <p:nvPr>
            <p:ph idx="5" type="subTitle"/>
          </p:nvPr>
        </p:nvSpPr>
        <p:spPr>
          <a:xfrm>
            <a:off x="355650" y="1277900"/>
            <a:ext cx="39471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Understanding the Person’s Experience</a:t>
            </a:r>
            <a:endParaRPr sz="1500"/>
          </a:p>
        </p:txBody>
      </p:sp>
      <p:sp>
        <p:nvSpPr>
          <p:cNvPr id="469" name="Google Shape;469;p49"/>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Integrated Treatment Approaches</a:t>
            </a:r>
            <a:endParaRPr sz="1500"/>
          </a:p>
        </p:txBody>
      </p:sp>
      <p:sp>
        <p:nvSpPr>
          <p:cNvPr id="470" name="Google Shape;470;p4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1" name="Google Shape;471;p49"/>
          <p:cNvSpPr txBox="1"/>
          <p:nvPr>
            <p:ph idx="1" type="body"/>
          </p:nvPr>
        </p:nvSpPr>
        <p:spPr>
          <a:xfrm>
            <a:off x="366775" y="1759093"/>
            <a:ext cx="3838500" cy="1138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Acknowledgement</a:t>
            </a:r>
            <a:endParaRPr/>
          </a:p>
          <a:p>
            <a:pPr indent="-317500" lvl="0" marL="457200" rtl="0" algn="l">
              <a:spcBef>
                <a:spcPts val="0"/>
              </a:spcBef>
              <a:spcAft>
                <a:spcPts val="0"/>
              </a:spcAft>
              <a:buSzPts val="1400"/>
              <a:buChar char="❖"/>
            </a:pPr>
            <a:r>
              <a:rPr lang="en"/>
              <a:t>Active Listening and Validation</a:t>
            </a:r>
            <a:endParaRPr/>
          </a:p>
          <a:p>
            <a:pPr indent="-317500" lvl="0" marL="457200" rtl="0" algn="l">
              <a:spcBef>
                <a:spcPts val="0"/>
              </a:spcBef>
              <a:spcAft>
                <a:spcPts val="0"/>
              </a:spcAft>
              <a:buSzPts val="1400"/>
              <a:buChar char="❖"/>
            </a:pPr>
            <a:r>
              <a:rPr lang="en"/>
              <a:t>Avoiding Retraumatization</a:t>
            </a:r>
            <a:endParaRPr/>
          </a:p>
        </p:txBody>
      </p:sp>
      <p:sp>
        <p:nvSpPr>
          <p:cNvPr id="472" name="Google Shape;472;p49"/>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Language Matters</a:t>
            </a:r>
            <a:endParaRPr/>
          </a:p>
          <a:p>
            <a:pPr indent="-317500" lvl="0" marL="457200" rtl="0" algn="l">
              <a:spcBef>
                <a:spcPts val="0"/>
              </a:spcBef>
              <a:spcAft>
                <a:spcPts val="0"/>
              </a:spcAft>
              <a:buSzPts val="1400"/>
              <a:buChar char="❖"/>
            </a:pPr>
            <a:r>
              <a:rPr lang="en"/>
              <a:t>Building rapport through empathy and non-judgmental care</a:t>
            </a:r>
            <a:endParaRPr/>
          </a:p>
        </p:txBody>
      </p:sp>
      <p:sp>
        <p:nvSpPr>
          <p:cNvPr id="473" name="Google Shape;473;p49"/>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Involving</a:t>
            </a:r>
            <a:r>
              <a:rPr lang="en"/>
              <a:t> loved ones, friends</a:t>
            </a:r>
            <a:endParaRPr/>
          </a:p>
          <a:p>
            <a:pPr indent="-317500" lvl="0" marL="457200" rtl="0" algn="l">
              <a:spcBef>
                <a:spcPts val="0"/>
              </a:spcBef>
              <a:spcAft>
                <a:spcPts val="0"/>
              </a:spcAft>
              <a:buSzPts val="1400"/>
              <a:buChar char="❖"/>
            </a:pPr>
            <a:r>
              <a:rPr lang="en"/>
              <a:t>Care Teams</a:t>
            </a:r>
            <a:endParaRPr/>
          </a:p>
        </p:txBody>
      </p:sp>
      <p:sp>
        <p:nvSpPr>
          <p:cNvPr id="474" name="Google Shape;474;p49"/>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Screening </a:t>
            </a:r>
            <a:endParaRPr/>
          </a:p>
          <a:p>
            <a:pPr indent="-317500" lvl="0" marL="457200" rtl="0" algn="l">
              <a:spcBef>
                <a:spcPts val="0"/>
              </a:spcBef>
              <a:spcAft>
                <a:spcPts val="0"/>
              </a:spcAft>
              <a:buSzPts val="1400"/>
              <a:buChar char="❖"/>
            </a:pPr>
            <a:r>
              <a:rPr lang="en"/>
              <a:t>Coordinated Care</a:t>
            </a:r>
            <a:endParaRPr/>
          </a:p>
          <a:p>
            <a:pPr indent="-317500" lvl="0" marL="457200" rtl="0" algn="l">
              <a:spcBef>
                <a:spcPts val="0"/>
              </a:spcBef>
              <a:spcAft>
                <a:spcPts val="0"/>
              </a:spcAft>
              <a:buSzPts val="1400"/>
              <a:buChar char="❖"/>
            </a:pPr>
            <a:r>
              <a:rPr lang="en"/>
              <a:t>Adapting Psychotherapeutic Techniques</a:t>
            </a:r>
            <a:endParaRPr/>
          </a:p>
        </p:txBody>
      </p:sp>
      <p:sp>
        <p:nvSpPr>
          <p:cNvPr id="475" name="Google Shape;475;p49"/>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Treatment </a:t>
            </a:r>
            <a:r>
              <a:rPr lang="en"/>
              <a:t>Considerations</a:t>
            </a:r>
            <a:r>
              <a:rPr lang="en"/>
              <a:t> and Application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1" name="Google Shape;481;p50"/>
          <p:cNvSpPr txBox="1"/>
          <p:nvPr/>
        </p:nvSpPr>
        <p:spPr>
          <a:xfrm>
            <a:off x="492425" y="567050"/>
            <a:ext cx="7714800" cy="7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latin typeface="Work Sans"/>
                <a:ea typeface="Work Sans"/>
                <a:cs typeface="Work Sans"/>
                <a:sym typeface="Work Sans"/>
              </a:rPr>
              <a:t>Managing Challenges</a:t>
            </a:r>
            <a:endParaRPr sz="1700">
              <a:solidFill>
                <a:schemeClr val="lt1"/>
              </a:solidFill>
              <a:latin typeface="Work Sans"/>
              <a:ea typeface="Work Sans"/>
              <a:cs typeface="Work Sans"/>
              <a:sym typeface="Work Sans"/>
            </a:endParaRPr>
          </a:p>
        </p:txBody>
      </p:sp>
      <p:sp>
        <p:nvSpPr>
          <p:cNvPr id="482" name="Google Shape;482;p50"/>
          <p:cNvSpPr txBox="1"/>
          <p:nvPr/>
        </p:nvSpPr>
        <p:spPr>
          <a:xfrm>
            <a:off x="722350" y="1479025"/>
            <a:ext cx="4574400" cy="3118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Work Sans"/>
              <a:buChar char="●"/>
            </a:pPr>
            <a:r>
              <a:rPr lang="en">
                <a:solidFill>
                  <a:schemeClr val="lt1"/>
                </a:solidFill>
                <a:latin typeface="Work Sans"/>
                <a:ea typeface="Work Sans"/>
                <a:cs typeface="Work Sans"/>
                <a:sym typeface="Work Sans"/>
              </a:rPr>
              <a:t>Cognitive Impairment</a:t>
            </a:r>
            <a:endParaRPr>
              <a:solidFill>
                <a:schemeClr val="lt1"/>
              </a:solidFill>
              <a:latin typeface="Work Sans"/>
              <a:ea typeface="Work Sans"/>
              <a:cs typeface="Work Sans"/>
              <a:sym typeface="Work Sans"/>
            </a:endParaRPr>
          </a:p>
          <a:p>
            <a:pPr indent="0" lvl="0" marL="0" rtl="0" algn="l">
              <a:spcBef>
                <a:spcPts val="0"/>
              </a:spcBef>
              <a:spcAft>
                <a:spcPts val="0"/>
              </a:spcAft>
              <a:buNone/>
            </a:pPr>
            <a:r>
              <a:t/>
            </a:r>
            <a:endParaRPr>
              <a:solidFill>
                <a:schemeClr val="lt1"/>
              </a:solidFill>
              <a:latin typeface="Work Sans"/>
              <a:ea typeface="Work Sans"/>
              <a:cs typeface="Work Sans"/>
              <a:sym typeface="Work Sans"/>
            </a:endParaRPr>
          </a:p>
          <a:p>
            <a:pPr indent="-317500" lvl="0" marL="457200" rtl="0" algn="l">
              <a:spcBef>
                <a:spcPts val="0"/>
              </a:spcBef>
              <a:spcAft>
                <a:spcPts val="0"/>
              </a:spcAft>
              <a:buClr>
                <a:schemeClr val="lt1"/>
              </a:buClr>
              <a:buSzPts val="1400"/>
              <a:buFont typeface="Work Sans"/>
              <a:buChar char="●"/>
            </a:pPr>
            <a:r>
              <a:rPr lang="en">
                <a:solidFill>
                  <a:schemeClr val="lt1"/>
                </a:solidFill>
                <a:latin typeface="Work Sans"/>
                <a:ea typeface="Work Sans"/>
                <a:cs typeface="Work Sans"/>
                <a:sym typeface="Work Sans"/>
              </a:rPr>
              <a:t>Negative Symptoms</a:t>
            </a:r>
            <a:endParaRPr>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a:solidFill>
                <a:schemeClr val="lt1"/>
              </a:solidFill>
              <a:latin typeface="Work Sans"/>
              <a:ea typeface="Work Sans"/>
              <a:cs typeface="Work Sans"/>
              <a:sym typeface="Work Sans"/>
            </a:endParaRPr>
          </a:p>
          <a:p>
            <a:pPr indent="-317500" lvl="0" marL="457200" rtl="0" algn="l">
              <a:spcBef>
                <a:spcPts val="0"/>
              </a:spcBef>
              <a:spcAft>
                <a:spcPts val="0"/>
              </a:spcAft>
              <a:buClr>
                <a:schemeClr val="lt1"/>
              </a:buClr>
              <a:buSzPts val="1400"/>
              <a:buFont typeface="Work Sans"/>
              <a:buChar char="●"/>
            </a:pPr>
            <a:r>
              <a:rPr lang="en">
                <a:solidFill>
                  <a:schemeClr val="lt1"/>
                </a:solidFill>
                <a:latin typeface="Work Sans"/>
                <a:ea typeface="Work Sans"/>
                <a:cs typeface="Work Sans"/>
                <a:sym typeface="Work Sans"/>
              </a:rPr>
              <a:t>Managing Recurrent Crisis</a:t>
            </a:r>
            <a:endParaRPr>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a:solidFill>
                <a:schemeClr val="lt1"/>
              </a:solidFill>
              <a:latin typeface="Work Sans"/>
              <a:ea typeface="Work Sans"/>
              <a:cs typeface="Work Sans"/>
              <a:sym typeface="Work Sans"/>
            </a:endParaRPr>
          </a:p>
          <a:p>
            <a:pPr indent="-317500" lvl="0" marL="457200" rtl="0" algn="l">
              <a:spcBef>
                <a:spcPts val="0"/>
              </a:spcBef>
              <a:spcAft>
                <a:spcPts val="0"/>
              </a:spcAft>
              <a:buClr>
                <a:schemeClr val="lt1"/>
              </a:buClr>
              <a:buSzPts val="1400"/>
              <a:buFont typeface="Work Sans"/>
              <a:buChar char="●"/>
            </a:pPr>
            <a:r>
              <a:rPr lang="en">
                <a:solidFill>
                  <a:schemeClr val="lt1"/>
                </a:solidFill>
                <a:latin typeface="Work Sans"/>
                <a:ea typeface="Work Sans"/>
                <a:cs typeface="Work Sans"/>
                <a:sym typeface="Work Sans"/>
              </a:rPr>
              <a:t>Navigating System </a:t>
            </a:r>
            <a:r>
              <a:rPr lang="en">
                <a:solidFill>
                  <a:schemeClr val="lt1"/>
                </a:solidFill>
                <a:latin typeface="Work Sans"/>
                <a:ea typeface="Work Sans"/>
                <a:cs typeface="Work Sans"/>
                <a:sym typeface="Work Sans"/>
              </a:rPr>
              <a:t>Barriers</a:t>
            </a:r>
            <a:endParaRPr>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a:solidFill>
                <a:schemeClr val="lt1"/>
              </a:solidFill>
              <a:latin typeface="Work Sans"/>
              <a:ea typeface="Work Sans"/>
              <a:cs typeface="Work Sans"/>
              <a:sym typeface="Work Sans"/>
            </a:endParaRPr>
          </a:p>
          <a:p>
            <a:pPr indent="0" lvl="0" marL="0" rtl="0" algn="l">
              <a:spcBef>
                <a:spcPts val="0"/>
              </a:spcBef>
              <a:spcAft>
                <a:spcPts val="0"/>
              </a:spcAft>
              <a:buNone/>
            </a:pPr>
            <a:r>
              <a:t/>
            </a:r>
            <a:endParaRPr>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a:solidFill>
                <a:schemeClr val="lt1"/>
              </a:solidFill>
              <a:latin typeface="Work Sans"/>
              <a:ea typeface="Work Sans"/>
              <a:cs typeface="Work Sans"/>
              <a:sym typeface="Work Sans"/>
            </a:endParaRPr>
          </a:p>
          <a:p>
            <a:pPr indent="0" lvl="0" marL="457200" rtl="0" algn="l">
              <a:spcBef>
                <a:spcPts val="0"/>
              </a:spcBef>
              <a:spcAft>
                <a:spcPts val="0"/>
              </a:spcAft>
              <a:buNone/>
            </a:pPr>
            <a:r>
              <a:t/>
            </a:r>
            <a:endParaRPr>
              <a:solidFill>
                <a:schemeClr val="lt1"/>
              </a:solidFill>
              <a:latin typeface="Work Sans"/>
              <a:ea typeface="Work Sans"/>
              <a:cs typeface="Work Sans"/>
              <a:sym typeface="Work Sans"/>
            </a:endParaRPr>
          </a:p>
        </p:txBody>
      </p:sp>
      <p:pic>
        <p:nvPicPr>
          <p:cNvPr id="483" name="Google Shape;483;p50"/>
          <p:cNvPicPr preferRelativeResize="0"/>
          <p:nvPr/>
        </p:nvPicPr>
        <p:blipFill>
          <a:blip r:embed="rId3">
            <a:alphaModFix/>
          </a:blip>
          <a:stretch>
            <a:fillRect/>
          </a:stretch>
        </p:blipFill>
        <p:spPr>
          <a:xfrm>
            <a:off x="5832625" y="1206187"/>
            <a:ext cx="3080325" cy="3664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9" name="Google Shape;489;p5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Example Case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UC Davis associate professor Tara A. Niendam, PhD, describes appropriate assessment tools and approaches to treating trauma in individuals with psychosis. (May 8, 2019)" id="495" name="Google Shape;495;p52" title="Trauma as a Risk and Complicating Factor in Psychosis">
            <a:hlinkClick r:id="rId3"/>
          </p:cNvPr>
          <p:cNvPicPr preferRelativeResize="0"/>
          <p:nvPr/>
        </p:nvPicPr>
        <p:blipFill>
          <a:blip r:embed="rId4">
            <a:alphaModFix/>
          </a:blip>
          <a:stretch>
            <a:fillRect/>
          </a:stretch>
        </p:blipFill>
        <p:spPr>
          <a:xfrm>
            <a:off x="1990325" y="1400175"/>
            <a:ext cx="3048000" cy="1714500"/>
          </a:xfrm>
          <a:prstGeom prst="rect">
            <a:avLst/>
          </a:prstGeom>
          <a:noFill/>
          <a:ln>
            <a:noFill/>
          </a:ln>
        </p:spPr>
      </p:pic>
      <p:sp>
        <p:nvSpPr>
          <p:cNvPr id="496" name="Google Shape;496;p52"/>
          <p:cNvSpPr txBox="1"/>
          <p:nvPr/>
        </p:nvSpPr>
        <p:spPr>
          <a:xfrm>
            <a:off x="409600" y="4243375"/>
            <a:ext cx="8450100" cy="32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UCSF Department of Psychiatry and Behavioral Sciences. (2019, May 8). </a:t>
            </a:r>
            <a:r>
              <a:rPr i="1" lang="en" sz="1200">
                <a:solidFill>
                  <a:srgbClr val="222222"/>
                </a:solidFill>
                <a:highlight>
                  <a:srgbClr val="FFFFFF"/>
                </a:highlight>
              </a:rPr>
              <a:t>Trauma as a Risk and Complicating Factor in Psychosis </a:t>
            </a:r>
            <a:r>
              <a:rPr lang="en" sz="1200">
                <a:solidFill>
                  <a:srgbClr val="222222"/>
                </a:solidFill>
                <a:highlight>
                  <a:srgbClr val="FFFFFF"/>
                </a:highlight>
              </a:rPr>
              <a:t>[Video]. YouTube. Retrieved December 30, 2024, from </a:t>
            </a:r>
            <a:r>
              <a:rPr lang="en" sz="1200" u="sng">
                <a:solidFill>
                  <a:srgbClr val="1155CC"/>
                </a:solidFill>
                <a:highlight>
                  <a:srgbClr val="FFFFFF"/>
                </a:highlight>
                <a:hlinkClick r:id="rId5">
                  <a:extLst>
                    <a:ext uri="{A12FA001-AC4F-418D-AE19-62706E023703}">
                      <ahyp:hlinkClr val="tx"/>
                    </a:ext>
                  </a:extLst>
                </a:hlinkClick>
              </a:rPr>
              <a:t>https://www.youtube.com/watch?v=UPD6Geu2mUw</a:t>
            </a:r>
            <a:endParaRPr>
              <a:solidFill>
                <a:schemeClr val="lt1"/>
              </a:solidFill>
              <a:latin typeface="Work Sans"/>
              <a:ea typeface="Work Sans"/>
              <a:cs typeface="Work Sans"/>
              <a:sym typeface="Work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Summary/ Key Takeaways</a:t>
            </a:r>
            <a:endParaRPr sz="3000"/>
          </a:p>
        </p:txBody>
      </p:sp>
      <p:sp>
        <p:nvSpPr>
          <p:cNvPr id="502" name="Google Shape;502;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The importance of this work</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Core Principles of Trauma-Informed Care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Practical</a:t>
            </a:r>
            <a:r>
              <a:rPr lang="en"/>
              <a:t> </a:t>
            </a:r>
            <a:r>
              <a:rPr lang="en"/>
              <a:t>Strategies</a:t>
            </a:r>
            <a:r>
              <a:rPr lang="en"/>
              <a:t> for Implementation </a:t>
            </a:r>
            <a:endParaRPr/>
          </a:p>
        </p:txBody>
      </p:sp>
      <p:sp>
        <p:nvSpPr>
          <p:cNvPr id="503" name="Google Shape;503;p5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7" name="Shape 507"/>
        <p:cNvGrpSpPr/>
        <p:nvPr/>
      </p:nvGrpSpPr>
      <p:grpSpPr>
        <a:xfrm>
          <a:off x="0" y="0"/>
          <a:ext cx="0" cy="0"/>
          <a:chOff x="0" y="0"/>
          <a:chExt cx="0" cy="0"/>
        </a:xfrm>
      </p:grpSpPr>
      <p:pic>
        <p:nvPicPr>
          <p:cNvPr descr="poll-type-id" id="508" name="Google Shape;508;p54">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509" name="Google Shape;509;p54">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510" name="Google Shape;510;p54"/>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Roboto"/>
                <a:ea typeface="Roboto"/>
                <a:cs typeface="Roboto"/>
                <a:sym typeface="Roboto"/>
              </a:rPr>
              <a:t>Audience Q&amp;A</a:t>
            </a:r>
            <a:endParaRPr b="1" sz="3600">
              <a:solidFill>
                <a:srgbClr val="5B5B5B"/>
              </a:solidFill>
              <a:latin typeface="Roboto"/>
              <a:ea typeface="Roboto"/>
              <a:cs typeface="Roboto"/>
              <a:sym typeface="Roboto"/>
            </a:endParaRPr>
          </a:p>
        </p:txBody>
      </p:sp>
      <p:sp>
        <p:nvSpPr>
          <p:cNvPr descr="footer-id" id="511" name="Google Shape;511;p54"/>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512" name="Google Shape;512;p54"/>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B5B5B"/>
                </a:solidFill>
                <a:latin typeface="Roboto"/>
                <a:ea typeface="Roboto"/>
                <a:cs typeface="Roboto"/>
                <a:sym typeface="Roboto"/>
              </a:rPr>
              <a:t>Click </a:t>
            </a:r>
            <a:r>
              <a:rPr b="1" lang="en">
                <a:solidFill>
                  <a:srgbClr val="5B5B5B"/>
                </a:solidFill>
                <a:latin typeface="Roboto"/>
                <a:ea typeface="Roboto"/>
                <a:cs typeface="Roboto"/>
                <a:sym typeface="Roboto"/>
              </a:rPr>
              <a:t>Present with Slido</a:t>
            </a:r>
            <a:r>
              <a:rPr lang="en">
                <a:solidFill>
                  <a:srgbClr val="5B5B5B"/>
                </a:solidFill>
                <a:latin typeface="Roboto"/>
                <a:ea typeface="Roboto"/>
                <a:cs typeface="Roboto"/>
                <a:sym typeface="Roboto"/>
              </a:rPr>
              <a:t> or install our </a:t>
            </a:r>
            <a:r>
              <a:rPr lang="en" u="sng">
                <a:solidFill>
                  <a:schemeClr val="hlink"/>
                </a:solidFill>
                <a:latin typeface="Roboto"/>
                <a:ea typeface="Roboto"/>
                <a:cs typeface="Roboto"/>
                <a:sym typeface="Roboto"/>
                <a:hlinkClick r:id="rId7"/>
              </a:rPr>
              <a:t>Chrome extension</a:t>
            </a:r>
            <a:r>
              <a:rPr lang="en">
                <a:solidFill>
                  <a:srgbClr val="5B5B5B"/>
                </a:solidFill>
                <a:latin typeface="Roboto"/>
                <a:ea typeface="Roboto"/>
                <a:cs typeface="Roboto"/>
                <a:sym typeface="Roboto"/>
              </a:rPr>
              <a:t> to show live Q&amp;A while presenting.</a:t>
            </a:r>
            <a:endParaRPr>
              <a:solidFill>
                <a:srgbClr val="5B5B5B"/>
              </a:solidFill>
              <a:latin typeface="Roboto"/>
              <a:ea typeface="Roboto"/>
              <a:cs typeface="Roboto"/>
              <a:sym typeface="Roboto"/>
            </a:endParaRPr>
          </a:p>
        </p:txBody>
      </p:sp>
      <p:sp>
        <p:nvSpPr>
          <p:cNvPr id="513" name="Google Shape;513;p5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55"/>
          <p:cNvPicPr preferRelativeResize="0"/>
          <p:nvPr/>
        </p:nvPicPr>
        <p:blipFill>
          <a:blip r:embed="rId3">
            <a:alphaModFix/>
          </a:blip>
          <a:stretch>
            <a:fillRect/>
          </a:stretch>
        </p:blipFill>
        <p:spPr>
          <a:xfrm>
            <a:off x="1183275" y="167025"/>
            <a:ext cx="6821544" cy="4838699"/>
          </a:xfrm>
          <a:prstGeom prst="rect">
            <a:avLst/>
          </a:prstGeom>
          <a:noFill/>
          <a:ln>
            <a:noFill/>
          </a:ln>
        </p:spPr>
      </p:pic>
      <p:sp>
        <p:nvSpPr>
          <p:cNvPr id="519" name="Google Shape;519;p5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56"/>
          <p:cNvSpPr txBox="1"/>
          <p:nvPr>
            <p:ph type="title"/>
          </p:nvPr>
        </p:nvSpPr>
        <p:spPr>
          <a:xfrm>
            <a:off x="80350" y="102275"/>
            <a:ext cx="8835000" cy="262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200"/>
              <a:t>Thank You</a:t>
            </a:r>
            <a:endParaRPr sz="6300"/>
          </a:p>
        </p:txBody>
      </p:sp>
      <p:pic>
        <p:nvPicPr>
          <p:cNvPr id="525" name="Google Shape;525;p56"/>
          <p:cNvPicPr preferRelativeResize="0"/>
          <p:nvPr>
            <p:ph idx="2" type="pic"/>
          </p:nvPr>
        </p:nvPicPr>
        <p:blipFill rotWithShape="1">
          <a:blip r:embed="rId3">
            <a:alphaModFix/>
          </a:blip>
          <a:srcRect b="39260" l="0" r="0" t="39258"/>
          <a:stretch/>
        </p:blipFill>
        <p:spPr>
          <a:xfrm>
            <a:off x="0" y="2859825"/>
            <a:ext cx="9141328" cy="1343999"/>
          </a:xfrm>
          <a:prstGeom prst="rect">
            <a:avLst/>
          </a:prstGeom>
        </p:spPr>
      </p:pic>
      <p:sp>
        <p:nvSpPr>
          <p:cNvPr id="526" name="Google Shape;526;p56"/>
          <p:cNvSpPr txBox="1"/>
          <p:nvPr>
            <p:ph idx="1" type="subTitle"/>
          </p:nvPr>
        </p:nvSpPr>
        <p:spPr>
          <a:xfrm>
            <a:off x="135600" y="4400125"/>
            <a:ext cx="3617100" cy="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t>January 22-23, 2025</a:t>
            </a:r>
            <a:endParaRPr sz="1000"/>
          </a:p>
          <a:p>
            <a:pPr indent="0" lvl="0" marL="0" rtl="0" algn="l">
              <a:spcBef>
                <a:spcPts val="0"/>
              </a:spcBef>
              <a:spcAft>
                <a:spcPts val="0"/>
              </a:spcAft>
              <a:buClr>
                <a:schemeClr val="dk1"/>
              </a:buClr>
              <a:buSzPts val="1100"/>
              <a:buFont typeface="Arial"/>
              <a:buNone/>
            </a:pPr>
            <a:r>
              <a:rPr lang="en" sz="1000"/>
              <a:t>Western Massachusetts Early Psychosis Symposium</a:t>
            </a:r>
            <a:endParaRPr sz="1000"/>
          </a:p>
          <a:p>
            <a:pPr indent="0" lvl="0" marL="0" rtl="0" algn="l">
              <a:spcBef>
                <a:spcPts val="0"/>
              </a:spcBef>
              <a:spcAft>
                <a:spcPts val="0"/>
              </a:spcAft>
              <a:buNone/>
            </a:pPr>
            <a:r>
              <a:t/>
            </a:r>
            <a:endParaRPr sz="900"/>
          </a:p>
        </p:txBody>
      </p:sp>
      <p:sp>
        <p:nvSpPr>
          <p:cNvPr id="527" name="Google Shape;527;p56"/>
          <p:cNvSpPr txBox="1"/>
          <p:nvPr>
            <p:ph idx="3" type="subTitle"/>
          </p:nvPr>
        </p:nvSpPr>
        <p:spPr>
          <a:xfrm>
            <a:off x="4081376" y="4400125"/>
            <a:ext cx="2643300" cy="4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sz="1000"/>
              <a:t>PRESENTATOR: Crystal Richey, LMHC</a:t>
            </a:r>
            <a:endParaRPr sz="10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28" name="Google Shape;528;p56"/>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sz="1300">
                <a:solidFill>
                  <a:schemeClr val="tx1"/>
                </a:solidFill>
              </a:rPr>
              <a:t>‹#›</a:t>
            </a:fld>
            <a:endParaRPr sz="1300">
              <a:solidFill>
                <a:schemeClr val="tx1"/>
              </a:solidFill>
            </a:endParaRPr>
          </a:p>
        </p:txBody>
      </p:sp>
      <p:sp>
        <p:nvSpPr>
          <p:cNvPr id="534" name="Google Shape;534;p57"/>
          <p:cNvSpPr txBox="1"/>
          <p:nvPr/>
        </p:nvSpPr>
        <p:spPr>
          <a:xfrm>
            <a:off x="363400" y="131425"/>
            <a:ext cx="8542500" cy="453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References</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Peach, N., Alvarez-Jimenez, M., Cropper, S.J., Sun, P., Halpin, E., O’Connell, J. and Bendall, S. (2021), Trauma and the content of hallucinations and post-traumatic intrusions in first-episode psychosis. Psychol Psychother Theory Res Pract, 94: 223-241. </a:t>
            </a:r>
            <a:r>
              <a:rPr lang="en" sz="1200" u="sng">
                <a:solidFill>
                  <a:srgbClr val="467886"/>
                </a:solidFill>
                <a:highlight>
                  <a:srgbClr val="FFFFFF"/>
                </a:highlight>
                <a:hlinkClick r:id="rId3">
                  <a:extLst>
                    <a:ext uri="{A12FA001-AC4F-418D-AE19-62706E023703}">
                      <ahyp:hlinkClr val="tx"/>
                    </a:ext>
                  </a:extLst>
                </a:hlinkClick>
              </a:rPr>
              <a:t>https://doi.org/10.1111/papt.12273</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Substance Abuse and Mental Health Services Administration. (2024, November). </a:t>
            </a:r>
            <a:r>
              <a:rPr i="1" lang="en" sz="1200">
                <a:solidFill>
                  <a:srgbClr val="222222"/>
                </a:solidFill>
                <a:highlight>
                  <a:srgbClr val="FFFFFF"/>
                </a:highlight>
              </a:rPr>
              <a:t>Trauma and Violence. </a:t>
            </a:r>
            <a:r>
              <a:rPr lang="en" sz="1200" u="sng">
                <a:solidFill>
                  <a:srgbClr val="1155CC"/>
                </a:solidFill>
                <a:highlight>
                  <a:srgbClr val="FFFFFF"/>
                </a:highlight>
                <a:hlinkClick r:id="rId4">
                  <a:extLst>
                    <a:ext uri="{A12FA001-AC4F-418D-AE19-62706E023703}">
                      <ahyp:hlinkClr val="tx"/>
                    </a:ext>
                  </a:extLst>
                </a:hlinkClick>
              </a:rPr>
              <a:t>https://www.samhsa.gov/mental-health/trauma-violence</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Tan, R., Gould, R.V., Combes, H. and Lehmann, S. (2014), Distress, trauma, and recovery: Adjustment to first episode psychosis. Psychology and Psychotherapy: Theory, Research and Practice, 87: 80-95. </a:t>
            </a:r>
            <a:r>
              <a:rPr lang="en" sz="1200" u="sng">
                <a:solidFill>
                  <a:srgbClr val="467886"/>
                </a:solidFill>
                <a:highlight>
                  <a:srgbClr val="FFFFFF"/>
                </a:highlight>
                <a:hlinkClick r:id="rId5">
                  <a:extLst>
                    <a:ext uri="{A12FA001-AC4F-418D-AE19-62706E023703}">
                      <ahyp:hlinkClr val="tx"/>
                    </a:ext>
                  </a:extLst>
                </a:hlinkClick>
              </a:rPr>
              <a:t>https://doi.org/10.1111/j.2044-8341.2012.02073.x</a:t>
            </a:r>
            <a:endParaRPr sz="1200" u="sng">
              <a:solidFill>
                <a:srgbClr val="467886"/>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u="sng">
              <a:solidFill>
                <a:srgbClr val="467886"/>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u="sng">
                <a:solidFill>
                  <a:srgbClr val="467886"/>
                </a:solidFill>
                <a:highlight>
                  <a:srgbClr val="FFFFFF"/>
                </a:highlight>
              </a:rPr>
              <a:t>UCSF Department of Psychiatry and Behavioral Sciences. (2019, May 8). Trauma as a Risk and Complicating Factor in Psychosis [Video]. YouTube. Retrieved December 30, 2024, from https://www.youtube.com/watch?v=UPD6Geu2mUw</a:t>
            </a:r>
            <a:endParaRPr sz="1200" u="sng">
              <a:solidFill>
                <a:srgbClr val="467886"/>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Vallath, S., Ravikanth, L., Regeer, B., Borba, P. C., Henderson, D. C., &amp; Scholte, W. F. (2020). Traumatic loss and psychosis–reconceptualising the role of trauma in psychosis. European Journal of Psychotraumatology, 11(1), 1725322.</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Wood, H. J., Babusci, C., Bendall, S., Sarpal, D. K., &amp; Jones, N. (2023). Trauma and trauma-informed care in early intervention in psychosis: State of implementation and provider views on challenges. Psychiatric Services, 74(12), 1240–1246. </a:t>
            </a:r>
            <a:r>
              <a:rPr lang="en" sz="1200" u="sng">
                <a:solidFill>
                  <a:srgbClr val="467886"/>
                </a:solidFill>
                <a:highlight>
                  <a:srgbClr val="FFFFFF"/>
                </a:highlight>
                <a:hlinkClick r:id="rId6">
                  <a:extLst>
                    <a:ext uri="{A12FA001-AC4F-418D-AE19-62706E023703}">
                      <ahyp:hlinkClr val="tx"/>
                    </a:ext>
                  </a:extLst>
                </a:hlinkClick>
              </a:rPr>
              <a:t>https://doi.org/10.1176/appi.ps.20220624</a:t>
            </a:r>
            <a:endParaRPr sz="1200" u="sng">
              <a:solidFill>
                <a:srgbClr val="467886"/>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6" name="Shape 316"/>
        <p:cNvGrpSpPr/>
        <p:nvPr/>
      </p:nvGrpSpPr>
      <p:grpSpPr>
        <a:xfrm>
          <a:off x="0" y="0"/>
          <a:ext cx="0" cy="0"/>
          <a:chOff x="0" y="0"/>
          <a:chExt cx="0" cy="0"/>
        </a:xfrm>
      </p:grpSpPr>
      <p:sp>
        <p:nvSpPr>
          <p:cNvPr id="317" name="Google Shape;317;p4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Welcome and Overview		</a:t>
            </a:r>
            <a:endParaRPr/>
          </a:p>
        </p:txBody>
      </p:sp>
      <p:sp>
        <p:nvSpPr>
          <p:cNvPr id="318" name="Google Shape;318;p40"/>
          <p:cNvSpPr txBox="1"/>
          <p:nvPr>
            <p:ph idx="1" type="body"/>
          </p:nvPr>
        </p:nvSpPr>
        <p:spPr>
          <a:xfrm>
            <a:off x="293425" y="1378625"/>
            <a:ext cx="2808000" cy="3179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Welcome and Introductions</a:t>
            </a:r>
            <a:endParaRPr/>
          </a:p>
          <a:p>
            <a:pPr indent="0" lvl="0" marL="457200" rtl="0" algn="l">
              <a:spcBef>
                <a:spcPts val="0"/>
              </a:spcBef>
              <a:spcAft>
                <a:spcPts val="0"/>
              </a:spcAft>
              <a:buNone/>
            </a:pPr>
            <a:r>
              <a:rPr lang="en"/>
              <a:t>	 </a:t>
            </a:r>
            <a:endParaRPr/>
          </a:p>
          <a:p>
            <a:pPr indent="-304800" lvl="0" marL="457200" rtl="0" algn="l">
              <a:spcBef>
                <a:spcPts val="0"/>
              </a:spcBef>
              <a:spcAft>
                <a:spcPts val="0"/>
              </a:spcAft>
              <a:buSzPts val="1200"/>
              <a:buChar char="●"/>
            </a:pPr>
            <a:r>
              <a:rPr lang="en"/>
              <a:t>Objectives</a:t>
            </a:r>
            <a:endParaRPr/>
          </a:p>
          <a:p>
            <a:pPr indent="-304800" lvl="1" marL="914400" rtl="0" algn="l">
              <a:spcBef>
                <a:spcPts val="0"/>
              </a:spcBef>
              <a:spcAft>
                <a:spcPts val="0"/>
              </a:spcAft>
              <a:buSzPts val="1200"/>
              <a:buChar char="○"/>
            </a:pPr>
            <a:r>
              <a:rPr lang="en"/>
              <a:t>What and why</a:t>
            </a:r>
            <a:endParaRPr/>
          </a:p>
          <a:p>
            <a:pPr indent="0" lvl="0" marL="457200" rtl="0" algn="l">
              <a:spcBef>
                <a:spcPts val="0"/>
              </a:spcBef>
              <a:spcAft>
                <a:spcPts val="0"/>
              </a:spcAft>
              <a:buNone/>
            </a:pPr>
            <a:r>
              <a:t/>
            </a:r>
            <a:endParaRPr/>
          </a:p>
          <a:p>
            <a:pPr indent="-304800" lvl="0" marL="457200" rtl="0" algn="l">
              <a:spcBef>
                <a:spcPts val="0"/>
              </a:spcBef>
              <a:spcAft>
                <a:spcPts val="0"/>
              </a:spcAft>
              <a:buSzPts val="1200"/>
              <a:buChar char="●"/>
            </a:pPr>
            <a:r>
              <a:rPr lang="en"/>
              <a:t>Importance</a:t>
            </a:r>
            <a:r>
              <a:rPr lang="en"/>
              <a:t> of this topic</a:t>
            </a:r>
            <a:endParaRPr/>
          </a:p>
          <a:p>
            <a:pPr indent="-304800" lvl="1" marL="914400" rtl="0" algn="l">
              <a:spcBef>
                <a:spcPts val="0"/>
              </a:spcBef>
              <a:spcAft>
                <a:spcPts val="0"/>
              </a:spcAft>
              <a:buSzPts val="1200"/>
              <a:buChar char="○"/>
            </a:pPr>
            <a:r>
              <a:rPr lang="en"/>
              <a:t>Prevalence</a:t>
            </a:r>
            <a:endParaRPr/>
          </a:p>
          <a:p>
            <a:pPr indent="-304800" lvl="1" marL="914400" rtl="0" algn="l">
              <a:spcBef>
                <a:spcPts val="0"/>
              </a:spcBef>
              <a:spcAft>
                <a:spcPts val="0"/>
              </a:spcAft>
              <a:buSzPts val="1200"/>
              <a:buChar char="○"/>
            </a:pPr>
            <a:r>
              <a:rPr lang="en"/>
              <a:t>Connection</a:t>
            </a:r>
            <a:endParaRPr/>
          </a:p>
        </p:txBody>
      </p:sp>
      <p:sp>
        <p:nvSpPr>
          <p:cNvPr id="319" name="Google Shape;319;p4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0" name="Google Shape;320;p40"/>
          <p:cNvPicPr preferRelativeResize="0"/>
          <p:nvPr/>
        </p:nvPicPr>
        <p:blipFill>
          <a:blip r:embed="rId3">
            <a:alphaModFix/>
          </a:blip>
          <a:stretch>
            <a:fillRect/>
          </a:stretch>
        </p:blipFill>
        <p:spPr>
          <a:xfrm>
            <a:off x="4780325" y="0"/>
            <a:ext cx="4363675"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4" name="Shape 324"/>
        <p:cNvGrpSpPr/>
        <p:nvPr/>
      </p:nvGrpSpPr>
      <p:grpSpPr>
        <a:xfrm>
          <a:off x="0" y="0"/>
          <a:ext cx="0" cy="0"/>
          <a:chOff x="0" y="0"/>
          <a:chExt cx="0" cy="0"/>
        </a:xfrm>
      </p:grpSpPr>
      <p:pic>
        <p:nvPicPr>
          <p:cNvPr descr="poll-type-id" id="325" name="Google Shape;325;p41">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326" name="Google Shape;326;p41">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327" name="Google Shape;327;p41"/>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Roboto"/>
                <a:ea typeface="Roboto"/>
                <a:cs typeface="Roboto"/>
                <a:sym typeface="Roboto"/>
              </a:rPr>
              <a:t>Do you feel you have a working understanding of  trauma and early psychosis</a:t>
            </a:r>
            <a:endParaRPr b="1" sz="3600">
              <a:solidFill>
                <a:srgbClr val="5B5B5B"/>
              </a:solidFill>
              <a:latin typeface="Roboto"/>
              <a:ea typeface="Roboto"/>
              <a:cs typeface="Roboto"/>
              <a:sym typeface="Roboto"/>
            </a:endParaRPr>
          </a:p>
          <a:p>
            <a:pPr indent="0" lvl="0" marL="0" rtl="0" algn="l">
              <a:spcBef>
                <a:spcPts val="0"/>
              </a:spcBef>
              <a:spcAft>
                <a:spcPts val="0"/>
              </a:spcAft>
              <a:buNone/>
            </a:pPr>
            <a:r>
              <a:rPr b="1" lang="en" sz="3600">
                <a:solidFill>
                  <a:srgbClr val="5B5B5B"/>
                </a:solidFill>
                <a:latin typeface="Roboto"/>
                <a:ea typeface="Roboto"/>
                <a:cs typeface="Roboto"/>
                <a:sym typeface="Roboto"/>
              </a:rPr>
              <a:t>?</a:t>
            </a:r>
            <a:endParaRPr b="1" sz="3600">
              <a:solidFill>
                <a:srgbClr val="5B5B5B"/>
              </a:solidFill>
              <a:latin typeface="Roboto"/>
              <a:ea typeface="Roboto"/>
              <a:cs typeface="Roboto"/>
              <a:sym typeface="Roboto"/>
            </a:endParaRPr>
          </a:p>
        </p:txBody>
      </p:sp>
      <p:sp>
        <p:nvSpPr>
          <p:cNvPr descr="footer-id" id="328" name="Google Shape;328;p41"/>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329" name="Google Shape;329;p41"/>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B5B5B"/>
                </a:solidFill>
                <a:latin typeface="Roboto"/>
                <a:ea typeface="Roboto"/>
                <a:cs typeface="Roboto"/>
                <a:sym typeface="Roboto"/>
              </a:rPr>
              <a:t>Click </a:t>
            </a:r>
            <a:r>
              <a:rPr b="1" lang="en">
                <a:solidFill>
                  <a:srgbClr val="5B5B5B"/>
                </a:solidFill>
                <a:latin typeface="Roboto"/>
                <a:ea typeface="Roboto"/>
                <a:cs typeface="Roboto"/>
                <a:sym typeface="Roboto"/>
              </a:rPr>
              <a:t>Present with Slido</a:t>
            </a:r>
            <a:r>
              <a:rPr lang="en">
                <a:solidFill>
                  <a:srgbClr val="5B5B5B"/>
                </a:solidFill>
                <a:latin typeface="Roboto"/>
                <a:ea typeface="Roboto"/>
                <a:cs typeface="Roboto"/>
                <a:sym typeface="Roboto"/>
              </a:rPr>
              <a:t> or install our </a:t>
            </a:r>
            <a:r>
              <a:rPr lang="en" u="sng">
                <a:solidFill>
                  <a:schemeClr val="hlink"/>
                </a:solidFill>
                <a:latin typeface="Roboto"/>
                <a:ea typeface="Roboto"/>
                <a:cs typeface="Roboto"/>
                <a:sym typeface="Roboto"/>
                <a:hlinkClick r:id="rId7"/>
              </a:rPr>
              <a:t>Chrome extension</a:t>
            </a:r>
            <a:r>
              <a:rPr lang="en">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sp>
        <p:nvSpPr>
          <p:cNvPr id="330" name="Google Shape;330;p4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4" name="Shape 334"/>
        <p:cNvGrpSpPr/>
        <p:nvPr/>
      </p:nvGrpSpPr>
      <p:grpSpPr>
        <a:xfrm>
          <a:off x="0" y="0"/>
          <a:ext cx="0" cy="0"/>
          <a:chOff x="0" y="0"/>
          <a:chExt cx="0" cy="0"/>
        </a:xfrm>
      </p:grpSpPr>
      <p:pic>
        <p:nvPicPr>
          <p:cNvPr descr="poll-type-id" id="335" name="Google Shape;335;p42">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336" name="Google Shape;336;p42">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337" name="Google Shape;337;p42"/>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Roboto"/>
                <a:ea typeface="Roboto"/>
                <a:cs typeface="Roboto"/>
                <a:sym typeface="Roboto"/>
              </a:rPr>
              <a:t>Do you feel as though you understand trauma-informed care?</a:t>
            </a:r>
            <a:endParaRPr b="1" sz="3600">
              <a:solidFill>
                <a:srgbClr val="5B5B5B"/>
              </a:solidFill>
              <a:latin typeface="Roboto"/>
              <a:ea typeface="Roboto"/>
              <a:cs typeface="Roboto"/>
              <a:sym typeface="Roboto"/>
            </a:endParaRPr>
          </a:p>
        </p:txBody>
      </p:sp>
      <p:sp>
        <p:nvSpPr>
          <p:cNvPr descr="footer-id" id="338" name="Google Shape;338;p42"/>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339" name="Google Shape;339;p42"/>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B5B5B"/>
                </a:solidFill>
                <a:latin typeface="Roboto"/>
                <a:ea typeface="Roboto"/>
                <a:cs typeface="Roboto"/>
                <a:sym typeface="Roboto"/>
              </a:rPr>
              <a:t>Click </a:t>
            </a:r>
            <a:r>
              <a:rPr b="1" lang="en">
                <a:solidFill>
                  <a:srgbClr val="5B5B5B"/>
                </a:solidFill>
                <a:latin typeface="Roboto"/>
                <a:ea typeface="Roboto"/>
                <a:cs typeface="Roboto"/>
                <a:sym typeface="Roboto"/>
              </a:rPr>
              <a:t>Present with Slido</a:t>
            </a:r>
            <a:r>
              <a:rPr lang="en">
                <a:solidFill>
                  <a:srgbClr val="5B5B5B"/>
                </a:solidFill>
                <a:latin typeface="Roboto"/>
                <a:ea typeface="Roboto"/>
                <a:cs typeface="Roboto"/>
                <a:sym typeface="Roboto"/>
              </a:rPr>
              <a:t> or install our </a:t>
            </a:r>
            <a:r>
              <a:rPr lang="en" u="sng">
                <a:solidFill>
                  <a:schemeClr val="hlink"/>
                </a:solidFill>
                <a:latin typeface="Roboto"/>
                <a:ea typeface="Roboto"/>
                <a:cs typeface="Roboto"/>
                <a:sym typeface="Roboto"/>
                <a:hlinkClick r:id="rId7"/>
              </a:rPr>
              <a:t>Chrome extension</a:t>
            </a:r>
            <a:r>
              <a:rPr lang="en">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sp>
        <p:nvSpPr>
          <p:cNvPr id="340" name="Google Shape;340;p4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6" name="Google Shape;346;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Trauma Defined</a:t>
            </a:r>
            <a:endParaRPr sz="2900"/>
          </a:p>
        </p:txBody>
      </p:sp>
      <p:sp>
        <p:nvSpPr>
          <p:cNvPr id="347" name="Google Shape;347;p43"/>
          <p:cNvSpPr txBox="1"/>
          <p:nvPr>
            <p:ph idx="1" type="body"/>
          </p:nvPr>
        </p:nvSpPr>
        <p:spPr>
          <a:xfrm>
            <a:off x="329975" y="1132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50">
                <a:highlight>
                  <a:schemeClr val="dk1"/>
                </a:highlight>
                <a:latin typeface="Arial"/>
                <a:ea typeface="Arial"/>
                <a:cs typeface="Arial"/>
                <a:sym typeface="Arial"/>
              </a:rPr>
              <a:t>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a:t>
            </a:r>
            <a:endParaRPr sz="1700">
              <a:highlight>
                <a:schemeClr val="dk1"/>
              </a:highlight>
            </a:endParaRPr>
          </a:p>
        </p:txBody>
      </p:sp>
      <p:sp>
        <p:nvSpPr>
          <p:cNvPr id="348" name="Google Shape;348;p43"/>
          <p:cNvSpPr txBox="1"/>
          <p:nvPr/>
        </p:nvSpPr>
        <p:spPr>
          <a:xfrm>
            <a:off x="4456325" y="4800375"/>
            <a:ext cx="4481700" cy="2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lt1"/>
                </a:solidFill>
                <a:latin typeface="Work Sans"/>
                <a:ea typeface="Work Sans"/>
                <a:cs typeface="Work Sans"/>
                <a:sym typeface="Work Sans"/>
              </a:rPr>
              <a:t>Substance Abuse and Mental Health Services Administration </a:t>
            </a:r>
            <a:endParaRPr sz="700">
              <a:solidFill>
                <a:schemeClr val="lt1"/>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4"/>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900"/>
              <a:t>The Three E’s</a:t>
            </a:r>
            <a:endParaRPr sz="5900"/>
          </a:p>
        </p:txBody>
      </p:sp>
      <p:grpSp>
        <p:nvGrpSpPr>
          <p:cNvPr id="354" name="Google Shape;354;p44"/>
          <p:cNvGrpSpPr/>
          <p:nvPr/>
        </p:nvGrpSpPr>
        <p:grpSpPr>
          <a:xfrm>
            <a:off x="3073838" y="2013875"/>
            <a:ext cx="1944600" cy="1569600"/>
            <a:chOff x="3071457" y="2013875"/>
            <a:chExt cx="1944600" cy="1569600"/>
          </a:xfrm>
        </p:grpSpPr>
        <p:sp>
          <p:nvSpPr>
            <p:cNvPr id="355" name="Google Shape;355;p44"/>
            <p:cNvSpPr/>
            <p:nvPr/>
          </p:nvSpPr>
          <p:spPr>
            <a:xfrm flipH="1" rot="10800000">
              <a:off x="3071457" y="2013875"/>
              <a:ext cx="1944600" cy="1569600"/>
            </a:xfrm>
            <a:prstGeom prst="round2DiagRect">
              <a:avLst>
                <a:gd fmla="val 0" name="adj1"/>
                <a:gd fmla="val 17764" name="adj2"/>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4"/>
            <p:cNvSpPr txBox="1"/>
            <p:nvPr/>
          </p:nvSpPr>
          <p:spPr>
            <a:xfrm>
              <a:off x="3316102" y="2256385"/>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The Experience</a:t>
              </a:r>
              <a:endParaRPr sz="1100">
                <a:solidFill>
                  <a:srgbClr val="FFFFFF"/>
                </a:solidFill>
                <a:latin typeface="Roboto"/>
                <a:ea typeface="Roboto"/>
                <a:cs typeface="Roboto"/>
                <a:sym typeface="Roboto"/>
              </a:endParaRPr>
            </a:p>
          </p:txBody>
        </p:sp>
        <p:sp>
          <p:nvSpPr>
            <p:cNvPr id="357" name="Google Shape;357;p44"/>
            <p:cNvSpPr txBox="1"/>
            <p:nvPr/>
          </p:nvSpPr>
          <p:spPr>
            <a:xfrm>
              <a:off x="3316100" y="2716352"/>
              <a:ext cx="14517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FFFFFF"/>
                  </a:solidFill>
                  <a:latin typeface="Roboto"/>
                  <a:ea typeface="Roboto"/>
                  <a:cs typeface="Roboto"/>
                  <a:sym typeface="Roboto"/>
                </a:rPr>
                <a:t>Experienced as physically, or emotionally harmful or life threatening </a:t>
              </a:r>
              <a:endParaRPr sz="1100">
                <a:solidFill>
                  <a:srgbClr val="FFFFFF"/>
                </a:solidFill>
                <a:latin typeface="Roboto"/>
                <a:ea typeface="Roboto"/>
                <a:cs typeface="Roboto"/>
                <a:sym typeface="Roboto"/>
              </a:endParaRPr>
            </a:p>
          </p:txBody>
        </p:sp>
      </p:grpSp>
      <p:grpSp>
        <p:nvGrpSpPr>
          <p:cNvPr id="358" name="Google Shape;358;p44"/>
          <p:cNvGrpSpPr/>
          <p:nvPr/>
        </p:nvGrpSpPr>
        <p:grpSpPr>
          <a:xfrm>
            <a:off x="1131625" y="2013875"/>
            <a:ext cx="1944600" cy="1569600"/>
            <a:chOff x="1126863" y="2013875"/>
            <a:chExt cx="1944600" cy="1569600"/>
          </a:xfrm>
        </p:grpSpPr>
        <p:sp>
          <p:nvSpPr>
            <p:cNvPr id="359" name="Google Shape;359;p44"/>
            <p:cNvSpPr/>
            <p:nvPr/>
          </p:nvSpPr>
          <p:spPr>
            <a:xfrm>
              <a:off x="1126863" y="2013875"/>
              <a:ext cx="1944600" cy="1569600"/>
            </a:xfrm>
            <a:prstGeom prst="round2DiagRect">
              <a:avLst>
                <a:gd fmla="val 0" name="adj1"/>
                <a:gd fmla="val 17764" name="adj2"/>
              </a:avLst>
            </a:prstGeom>
            <a:solidFill>
              <a:srgbClr val="307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4"/>
            <p:cNvSpPr txBox="1"/>
            <p:nvPr/>
          </p:nvSpPr>
          <p:spPr>
            <a:xfrm>
              <a:off x="1351627" y="2256385"/>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The Event</a:t>
              </a:r>
              <a:endParaRPr sz="1100">
                <a:solidFill>
                  <a:srgbClr val="FFFFFF"/>
                </a:solidFill>
                <a:latin typeface="Roboto"/>
                <a:ea typeface="Roboto"/>
                <a:cs typeface="Roboto"/>
                <a:sym typeface="Roboto"/>
              </a:endParaRPr>
            </a:p>
          </p:txBody>
        </p:sp>
        <p:sp>
          <p:nvSpPr>
            <p:cNvPr id="361" name="Google Shape;361;p44"/>
            <p:cNvSpPr txBox="1"/>
            <p:nvPr/>
          </p:nvSpPr>
          <p:spPr>
            <a:xfrm>
              <a:off x="1351625" y="2716352"/>
              <a:ext cx="14517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FFFFFF"/>
                  </a:solidFill>
                  <a:latin typeface="Roboto"/>
                  <a:ea typeface="Roboto"/>
                  <a:cs typeface="Roboto"/>
                  <a:sym typeface="Roboto"/>
                </a:rPr>
                <a:t>An event, series of events or set of circumstances</a:t>
              </a:r>
              <a:endParaRPr sz="1100">
                <a:solidFill>
                  <a:srgbClr val="FFFFFF"/>
                </a:solidFill>
                <a:latin typeface="Roboto"/>
                <a:ea typeface="Roboto"/>
                <a:cs typeface="Roboto"/>
                <a:sym typeface="Roboto"/>
              </a:endParaRPr>
            </a:p>
          </p:txBody>
        </p:sp>
      </p:grpSp>
      <p:grpSp>
        <p:nvGrpSpPr>
          <p:cNvPr id="362" name="Google Shape;362;p44"/>
          <p:cNvGrpSpPr/>
          <p:nvPr/>
        </p:nvGrpSpPr>
        <p:grpSpPr>
          <a:xfrm>
            <a:off x="5015938" y="2013875"/>
            <a:ext cx="3001200" cy="1569600"/>
            <a:chOff x="5015938" y="2013875"/>
            <a:chExt cx="3001200" cy="1569600"/>
          </a:xfrm>
        </p:grpSpPr>
        <p:sp>
          <p:nvSpPr>
            <p:cNvPr id="363" name="Google Shape;363;p44"/>
            <p:cNvSpPr/>
            <p:nvPr/>
          </p:nvSpPr>
          <p:spPr>
            <a:xfrm>
              <a:off x="5015938" y="2013875"/>
              <a:ext cx="3001200" cy="1569600"/>
            </a:xfrm>
            <a:prstGeom prst="round2DiagRect">
              <a:avLst>
                <a:gd fmla="val 0" name="adj1"/>
                <a:gd fmla="val 17764" name="adj2"/>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4" name="Google Shape;364;p44"/>
            <p:cNvSpPr txBox="1"/>
            <p:nvPr/>
          </p:nvSpPr>
          <p:spPr>
            <a:xfrm>
              <a:off x="5360226" y="2256387"/>
              <a:ext cx="2417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The Traumatic Effect</a:t>
              </a:r>
              <a:endParaRPr sz="1100">
                <a:solidFill>
                  <a:srgbClr val="FFFFFF"/>
                </a:solidFill>
                <a:latin typeface="Roboto"/>
                <a:ea typeface="Roboto"/>
                <a:cs typeface="Roboto"/>
                <a:sym typeface="Roboto"/>
              </a:endParaRPr>
            </a:p>
          </p:txBody>
        </p:sp>
        <p:sp>
          <p:nvSpPr>
            <p:cNvPr id="365" name="Google Shape;365;p44"/>
            <p:cNvSpPr txBox="1"/>
            <p:nvPr/>
          </p:nvSpPr>
          <p:spPr>
            <a:xfrm>
              <a:off x="5360225" y="2716353"/>
              <a:ext cx="24171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FFFFFF"/>
                  </a:solidFill>
                  <a:latin typeface="Roboto"/>
                  <a:ea typeface="Roboto"/>
                  <a:cs typeface="Roboto"/>
                  <a:sym typeface="Roboto"/>
                </a:rPr>
                <a:t>And has lasting adverse effects on an individual’s functioning and mental, physical, social, emotional, or spiritual well-being</a:t>
              </a:r>
              <a:endParaRPr sz="1100">
                <a:solidFill>
                  <a:srgbClr val="FFFFFF"/>
                </a:solidFill>
                <a:latin typeface="Roboto"/>
                <a:ea typeface="Roboto"/>
                <a:cs typeface="Roboto"/>
                <a:sym typeface="Roboto"/>
              </a:endParaRPr>
            </a:p>
          </p:txBody>
        </p:sp>
      </p:grpSp>
      <p:grpSp>
        <p:nvGrpSpPr>
          <p:cNvPr id="366" name="Google Shape;366;p44"/>
          <p:cNvGrpSpPr/>
          <p:nvPr/>
        </p:nvGrpSpPr>
        <p:grpSpPr>
          <a:xfrm>
            <a:off x="4885484" y="2701270"/>
            <a:ext cx="261571" cy="260379"/>
            <a:chOff x="4858109" y="2631368"/>
            <a:chExt cx="316442" cy="315000"/>
          </a:xfrm>
        </p:grpSpPr>
        <p:sp>
          <p:nvSpPr>
            <p:cNvPr id="367" name="Google Shape;367;p44"/>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lang="en"/>
              </a:br>
              <a:endParaRPr/>
            </a:p>
          </p:txBody>
        </p:sp>
      </p:grpSp>
      <p:grpSp>
        <p:nvGrpSpPr>
          <p:cNvPr id="369" name="Google Shape;369;p44"/>
          <p:cNvGrpSpPr/>
          <p:nvPr/>
        </p:nvGrpSpPr>
        <p:grpSpPr>
          <a:xfrm>
            <a:off x="2948278" y="2701271"/>
            <a:ext cx="260366" cy="260366"/>
            <a:chOff x="3157188" y="909150"/>
            <a:chExt cx="470400" cy="470400"/>
          </a:xfrm>
        </p:grpSpPr>
        <p:sp>
          <p:nvSpPr>
            <p:cNvPr id="370" name="Google Shape;370;p44"/>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4"/>
            <p:cNvSpPr/>
            <p:nvPr/>
          </p:nvSpPr>
          <p:spPr>
            <a:xfrm>
              <a:off x="3243138" y="995100"/>
              <a:ext cx="298500" cy="298500"/>
            </a:xfrm>
            <a:prstGeom prst="mathPlus">
              <a:avLst>
                <a:gd fmla="val 9900" name="adj1"/>
              </a:avLst>
            </a:prstGeom>
            <a:solidFill>
              <a:srgbClr val="307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 name="Google Shape;372;p4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3" name="Google Shape;373;p44"/>
          <p:cNvSpPr txBox="1"/>
          <p:nvPr/>
        </p:nvSpPr>
        <p:spPr>
          <a:xfrm>
            <a:off x="1656675" y="4729275"/>
            <a:ext cx="7145100" cy="2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Work Sans"/>
                <a:ea typeface="Work Sans"/>
                <a:cs typeface="Work Sans"/>
                <a:sym typeface="Work Sans"/>
              </a:rPr>
              <a:t>Substance</a:t>
            </a:r>
            <a:r>
              <a:rPr lang="en">
                <a:solidFill>
                  <a:schemeClr val="lt1"/>
                </a:solidFill>
                <a:latin typeface="Work Sans"/>
                <a:ea typeface="Work Sans"/>
                <a:cs typeface="Work Sans"/>
                <a:sym typeface="Work Sans"/>
              </a:rPr>
              <a:t> Abuse and Mental Health Services Administration (SAMHSA)</a:t>
            </a:r>
            <a:endParaRPr>
              <a:solidFill>
                <a:schemeClr val="lt1"/>
              </a:solidFill>
              <a:latin typeface="Work Sans"/>
              <a:ea typeface="Work Sans"/>
              <a:cs typeface="Work Sans"/>
              <a:sym typeface="Work Sans"/>
            </a:endParaRPr>
          </a:p>
        </p:txBody>
      </p:sp>
      <p:sp>
        <p:nvSpPr>
          <p:cNvPr id="374" name="Google Shape;374;p44"/>
          <p:cNvSpPr txBox="1"/>
          <p:nvPr/>
        </p:nvSpPr>
        <p:spPr>
          <a:xfrm>
            <a:off x="20400" y="4729275"/>
            <a:ext cx="32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5"/>
          <p:cNvSpPr txBox="1"/>
          <p:nvPr>
            <p:ph type="title"/>
          </p:nvPr>
        </p:nvSpPr>
        <p:spPr>
          <a:xfrm>
            <a:off x="311700" y="555600"/>
            <a:ext cx="80712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100"/>
              <a:t>The Impact of Trauma on Mental Health</a:t>
            </a:r>
            <a:endParaRPr sz="3100"/>
          </a:p>
        </p:txBody>
      </p:sp>
      <p:sp>
        <p:nvSpPr>
          <p:cNvPr id="380" name="Google Shape;380;p45"/>
          <p:cNvSpPr txBox="1"/>
          <p:nvPr>
            <p:ph idx="4294967295" type="body"/>
          </p:nvPr>
        </p:nvSpPr>
        <p:spPr>
          <a:xfrm>
            <a:off x="527025" y="2162488"/>
            <a:ext cx="3619800" cy="237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81" name="Google Shape;381;p4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2" name="Google Shape;382;p4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Trauma and brain development and function</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How trauma can contribute to mental health disorders</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Char char="●"/>
            </a:pPr>
            <a:r>
              <a:rPr lang="en" sz="1700"/>
              <a:t>Relationship between trauma and psychosis</a:t>
            </a:r>
            <a:endParaRPr sz="1700"/>
          </a:p>
          <a:p>
            <a:pPr indent="0" lvl="0" marL="0" rtl="0" algn="l">
              <a:spcBef>
                <a:spcPts val="0"/>
              </a:spcBef>
              <a:spcAft>
                <a:spcPts val="0"/>
              </a:spcAft>
              <a:buNone/>
            </a:pPr>
            <a:r>
              <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Char char="●"/>
            </a:pPr>
            <a:r>
              <a:t/>
            </a:r>
            <a:endParaRPr sz="1500"/>
          </a:p>
        </p:txBody>
      </p:sp>
      <p:grpSp>
        <p:nvGrpSpPr>
          <p:cNvPr id="383" name="Google Shape;383;p45"/>
          <p:cNvGrpSpPr/>
          <p:nvPr/>
        </p:nvGrpSpPr>
        <p:grpSpPr>
          <a:xfrm>
            <a:off x="4394163" y="1569282"/>
            <a:ext cx="3339000" cy="3339000"/>
            <a:chOff x="2902488" y="902232"/>
            <a:chExt cx="3339000" cy="3339000"/>
          </a:xfrm>
        </p:grpSpPr>
        <p:sp>
          <p:nvSpPr>
            <p:cNvPr id="384" name="Google Shape;384;p45"/>
            <p:cNvSpPr/>
            <p:nvPr/>
          </p:nvSpPr>
          <p:spPr>
            <a:xfrm rot="-5400000">
              <a:off x="2902488" y="902232"/>
              <a:ext cx="3339000" cy="3339000"/>
            </a:xfrm>
            <a:prstGeom prst="ellipse">
              <a:avLst/>
            </a:prstGeom>
            <a:noFill/>
            <a:ln cap="flat" cmpd="sng" w="19050">
              <a:solidFill>
                <a:srgbClr val="1D7E7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5"/>
            <p:cNvSpPr/>
            <p:nvPr/>
          </p:nvSpPr>
          <p:spPr>
            <a:xfrm>
              <a:off x="3123738" y="1123632"/>
              <a:ext cx="2896500" cy="2896200"/>
            </a:xfrm>
            <a:prstGeom prst="pie">
              <a:avLst>
                <a:gd fmla="val 21577108" name="adj1"/>
                <a:gd fmla="val 16214886" name="adj2"/>
              </a:avLst>
            </a:prstGeom>
            <a:solidFill>
              <a:srgbClr val="83E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45"/>
          <p:cNvGrpSpPr/>
          <p:nvPr/>
        </p:nvGrpSpPr>
        <p:grpSpPr>
          <a:xfrm>
            <a:off x="5155713" y="2330832"/>
            <a:ext cx="1815900" cy="1815900"/>
            <a:chOff x="5154738" y="2328657"/>
            <a:chExt cx="1815900" cy="1815900"/>
          </a:xfrm>
        </p:grpSpPr>
        <p:sp>
          <p:nvSpPr>
            <p:cNvPr id="387" name="Google Shape;387;p45"/>
            <p:cNvSpPr/>
            <p:nvPr/>
          </p:nvSpPr>
          <p:spPr>
            <a:xfrm>
              <a:off x="5154738" y="2328657"/>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5"/>
            <p:cNvSpPr txBox="1"/>
            <p:nvPr/>
          </p:nvSpPr>
          <p:spPr>
            <a:xfrm>
              <a:off x="5433213" y="2740932"/>
              <a:ext cx="1344000" cy="826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Roboto"/>
                  <a:ea typeface="Roboto"/>
                  <a:cs typeface="Roboto"/>
                  <a:sym typeface="Roboto"/>
                </a:rPr>
                <a:t>      Trauma</a:t>
              </a:r>
              <a:endParaRPr b="1">
                <a:solidFill>
                  <a:srgbClr val="FFFFFF"/>
                </a:solidFill>
                <a:latin typeface="Roboto"/>
                <a:ea typeface="Roboto"/>
                <a:cs typeface="Roboto"/>
                <a:sym typeface="Roboto"/>
              </a:endParaRPr>
            </a:p>
          </p:txBody>
        </p:sp>
      </p:grpSp>
      <p:grpSp>
        <p:nvGrpSpPr>
          <p:cNvPr id="389" name="Google Shape;389;p45"/>
          <p:cNvGrpSpPr/>
          <p:nvPr/>
        </p:nvGrpSpPr>
        <p:grpSpPr>
          <a:xfrm>
            <a:off x="5529365" y="1169204"/>
            <a:ext cx="1068600" cy="1068600"/>
            <a:chOff x="2859873" y="853971"/>
            <a:chExt cx="1068600" cy="1068600"/>
          </a:xfrm>
        </p:grpSpPr>
        <p:sp>
          <p:nvSpPr>
            <p:cNvPr id="390" name="Google Shape;390;p45"/>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5"/>
            <p:cNvSpPr txBox="1"/>
            <p:nvPr/>
          </p:nvSpPr>
          <p:spPr>
            <a:xfrm>
              <a:off x="3012809" y="1022192"/>
              <a:ext cx="8511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Brain Development</a:t>
              </a:r>
              <a:endParaRPr sz="800">
                <a:solidFill>
                  <a:srgbClr val="FFFFFF"/>
                </a:solidFill>
                <a:latin typeface="Roboto"/>
                <a:ea typeface="Roboto"/>
                <a:cs typeface="Roboto"/>
                <a:sym typeface="Roboto"/>
              </a:endParaRPr>
            </a:p>
          </p:txBody>
        </p:sp>
      </p:grpSp>
      <p:grpSp>
        <p:nvGrpSpPr>
          <p:cNvPr id="392" name="Google Shape;392;p45"/>
          <p:cNvGrpSpPr/>
          <p:nvPr/>
        </p:nvGrpSpPr>
        <p:grpSpPr>
          <a:xfrm>
            <a:off x="5529370" y="4074898"/>
            <a:ext cx="1068600" cy="1068600"/>
            <a:chOff x="5214448" y="3234278"/>
            <a:chExt cx="1068600" cy="1068600"/>
          </a:xfrm>
        </p:grpSpPr>
        <p:sp>
          <p:nvSpPr>
            <p:cNvPr id="393" name="Google Shape;393;p45"/>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5"/>
            <p:cNvSpPr txBox="1"/>
            <p:nvPr/>
          </p:nvSpPr>
          <p:spPr>
            <a:xfrm>
              <a:off x="5367450" y="3399128"/>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Brain            Function</a:t>
              </a:r>
              <a:endParaRPr sz="800">
                <a:solidFill>
                  <a:srgbClr val="FFFFFF"/>
                </a:solidFill>
                <a:latin typeface="Roboto"/>
                <a:ea typeface="Roboto"/>
                <a:cs typeface="Roboto"/>
                <a:sym typeface="Roboto"/>
              </a:endParaRPr>
            </a:p>
          </p:txBody>
        </p:sp>
      </p:grpSp>
      <p:grpSp>
        <p:nvGrpSpPr>
          <p:cNvPr id="395" name="Google Shape;395;p45"/>
          <p:cNvGrpSpPr/>
          <p:nvPr/>
        </p:nvGrpSpPr>
        <p:grpSpPr>
          <a:xfrm>
            <a:off x="3980420" y="2571750"/>
            <a:ext cx="1068600" cy="1068600"/>
            <a:chOff x="6748948" y="3765003"/>
            <a:chExt cx="1068600" cy="1068600"/>
          </a:xfrm>
        </p:grpSpPr>
        <p:sp>
          <p:nvSpPr>
            <p:cNvPr id="396" name="Google Shape;396;p45"/>
            <p:cNvSpPr/>
            <p:nvPr/>
          </p:nvSpPr>
          <p:spPr>
            <a:xfrm>
              <a:off x="6748948" y="3765003"/>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5"/>
            <p:cNvSpPr txBox="1"/>
            <p:nvPr/>
          </p:nvSpPr>
          <p:spPr>
            <a:xfrm>
              <a:off x="6925950" y="3933153"/>
              <a:ext cx="762600" cy="73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FFFFFF"/>
                  </a:solidFill>
                  <a:latin typeface="Roboto"/>
                  <a:ea typeface="Roboto"/>
                  <a:cs typeface="Roboto"/>
                  <a:sym typeface="Roboto"/>
                </a:rPr>
                <a:t>Psychosis</a:t>
              </a:r>
              <a:endParaRPr sz="800">
                <a:solidFill>
                  <a:srgbClr val="FFFFFF"/>
                </a:solidFill>
                <a:latin typeface="Roboto"/>
                <a:ea typeface="Roboto"/>
                <a:cs typeface="Roboto"/>
                <a:sym typeface="Roboto"/>
              </a:endParaRPr>
            </a:p>
          </p:txBody>
        </p:sp>
      </p:grpSp>
      <p:grpSp>
        <p:nvGrpSpPr>
          <p:cNvPr id="398" name="Google Shape;398;p45"/>
          <p:cNvGrpSpPr/>
          <p:nvPr/>
        </p:nvGrpSpPr>
        <p:grpSpPr>
          <a:xfrm>
            <a:off x="7219728" y="2653875"/>
            <a:ext cx="1068600" cy="1068600"/>
            <a:chOff x="5061373" y="3234278"/>
            <a:chExt cx="1068600" cy="1068600"/>
          </a:xfrm>
        </p:grpSpPr>
        <p:sp>
          <p:nvSpPr>
            <p:cNvPr id="399" name="Google Shape;399;p45"/>
            <p:cNvSpPr/>
            <p:nvPr/>
          </p:nvSpPr>
          <p:spPr>
            <a:xfrm>
              <a:off x="5061373"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5"/>
            <p:cNvSpPr txBox="1"/>
            <p:nvPr/>
          </p:nvSpPr>
          <p:spPr>
            <a:xfrm>
              <a:off x="5214375" y="3402428"/>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Mental Health Disorders</a:t>
              </a:r>
              <a:endParaRPr sz="800">
                <a:solidFill>
                  <a:srgbClr val="FFFFFF"/>
                </a:solidFill>
                <a:latin typeface="Roboto"/>
                <a:ea typeface="Roboto"/>
                <a:cs typeface="Roboto"/>
                <a:sym typeface="Robo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Introduction to Early Psychosis	</a:t>
            </a:r>
            <a:endParaRPr sz="2900"/>
          </a:p>
        </p:txBody>
      </p:sp>
      <p:sp>
        <p:nvSpPr>
          <p:cNvPr id="406" name="Google Shape;406;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Defining Early Psychosis</a:t>
            </a:r>
            <a:endParaRPr/>
          </a:p>
          <a:p>
            <a:pPr indent="0" lvl="0" marL="914400" rtl="0" algn="l">
              <a:spcBef>
                <a:spcPts val="0"/>
              </a:spcBef>
              <a:spcAft>
                <a:spcPts val="0"/>
              </a:spcAft>
              <a:buNone/>
            </a:pPr>
            <a:r>
              <a:t/>
            </a:r>
            <a:endParaRPr/>
          </a:p>
          <a:p>
            <a:pPr indent="-317500" lvl="1" marL="914400" rtl="0" algn="l">
              <a:spcBef>
                <a:spcPts val="0"/>
              </a:spcBef>
              <a:spcAft>
                <a:spcPts val="0"/>
              </a:spcAft>
              <a:buSzPts val="1400"/>
              <a:buChar char="○"/>
            </a:pPr>
            <a:r>
              <a:rPr lang="en"/>
              <a:t>Age of Onset</a:t>
            </a:r>
            <a:endParaRPr/>
          </a:p>
          <a:p>
            <a:pPr indent="0" lvl="0" marL="0" rtl="0" algn="l">
              <a:spcBef>
                <a:spcPts val="0"/>
              </a:spcBef>
              <a:spcAft>
                <a:spcPts val="0"/>
              </a:spcAft>
              <a:buNone/>
            </a:pPr>
            <a:r>
              <a:t/>
            </a:r>
            <a:endParaRPr/>
          </a:p>
          <a:p>
            <a:pPr indent="-317500" lvl="1" marL="914400" rtl="0" algn="l">
              <a:spcBef>
                <a:spcPts val="0"/>
              </a:spcBef>
              <a:spcAft>
                <a:spcPts val="0"/>
              </a:spcAft>
              <a:buSzPts val="1400"/>
              <a:buChar char="○"/>
            </a:pPr>
            <a:r>
              <a:rPr lang="en"/>
              <a:t>Characteristics</a:t>
            </a:r>
            <a:endParaRPr/>
          </a:p>
          <a:p>
            <a:pPr indent="0" lvl="0" marL="914400" rtl="0" algn="l">
              <a:spcBef>
                <a:spcPts val="0"/>
              </a:spcBef>
              <a:spcAft>
                <a:spcPts val="0"/>
              </a:spcAft>
              <a:buNone/>
            </a:pPr>
            <a:r>
              <a:t/>
            </a:r>
            <a:endParaRPr/>
          </a:p>
          <a:p>
            <a:pPr indent="-317500" lvl="1" marL="914400" rtl="0" algn="l">
              <a:spcBef>
                <a:spcPts val="0"/>
              </a:spcBef>
              <a:spcAft>
                <a:spcPts val="0"/>
              </a:spcAft>
              <a:buSzPts val="1400"/>
              <a:buChar char="○"/>
            </a:pPr>
            <a:r>
              <a:rPr lang="en"/>
              <a:t>Common signs and symptoms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Risk Factors</a:t>
            </a:r>
            <a:endParaRPr/>
          </a:p>
          <a:p>
            <a:pPr indent="-317500" lvl="1" marL="914400" rtl="0" algn="l">
              <a:spcBef>
                <a:spcPts val="0"/>
              </a:spcBef>
              <a:spcAft>
                <a:spcPts val="0"/>
              </a:spcAft>
              <a:buSzPts val="1400"/>
              <a:buChar char="○"/>
            </a:pPr>
            <a:r>
              <a:rPr lang="en"/>
              <a:t>Genetic, environmental, and </a:t>
            </a:r>
            <a:r>
              <a:rPr lang="en"/>
              <a:t>psychological</a:t>
            </a:r>
            <a:r>
              <a:rPr lang="en"/>
              <a:t> factors</a:t>
            </a:r>
            <a:endParaRPr/>
          </a:p>
          <a:p>
            <a:pPr indent="0" lvl="0" marL="914400" rtl="0" algn="l">
              <a:spcBef>
                <a:spcPts val="0"/>
              </a:spcBef>
              <a:spcAft>
                <a:spcPts val="0"/>
              </a:spcAft>
              <a:buNone/>
            </a:pPr>
            <a:r>
              <a:t/>
            </a:r>
            <a:endParaRPr/>
          </a:p>
          <a:p>
            <a:pPr indent="-317500" lvl="1" marL="914400" rtl="0" algn="l">
              <a:spcBef>
                <a:spcPts val="0"/>
              </a:spcBef>
              <a:spcAft>
                <a:spcPts val="0"/>
              </a:spcAft>
              <a:buSzPts val="1400"/>
              <a:buChar char="○"/>
            </a:pPr>
            <a:r>
              <a:rPr lang="en"/>
              <a:t>The role of trauma as a risk factor</a:t>
            </a:r>
            <a:endParaRPr/>
          </a:p>
          <a:p>
            <a:pPr indent="0" lvl="0" marL="0" rtl="0" algn="l">
              <a:spcBef>
                <a:spcPts val="0"/>
              </a:spcBef>
              <a:spcAft>
                <a:spcPts val="0"/>
              </a:spcAft>
              <a:buNone/>
            </a:pPr>
            <a:r>
              <a:t/>
            </a:r>
            <a:endParaRPr/>
          </a:p>
        </p:txBody>
      </p:sp>
      <p:sp>
        <p:nvSpPr>
          <p:cNvPr id="407" name="Google Shape;407;p4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1" name="Shape 411"/>
        <p:cNvGrpSpPr/>
        <p:nvPr/>
      </p:nvGrpSpPr>
      <p:grpSpPr>
        <a:xfrm>
          <a:off x="0" y="0"/>
          <a:ext cx="0" cy="0"/>
          <a:chOff x="0" y="0"/>
          <a:chExt cx="0" cy="0"/>
        </a:xfrm>
      </p:grpSpPr>
      <p:pic>
        <p:nvPicPr>
          <p:cNvPr descr="poll-type-id" id="412" name="Google Shape;412;p47">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413" name="Google Shape;413;p47">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414" name="Google Shape;414;p47"/>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5B5B5B"/>
                </a:solidFill>
                <a:latin typeface="Roboto"/>
                <a:ea typeface="Roboto"/>
                <a:cs typeface="Roboto"/>
                <a:sym typeface="Roboto"/>
              </a:rPr>
              <a:t>How many of you feel that you are able to integrate trauma- informed care into your daily work?</a:t>
            </a:r>
            <a:endParaRPr b="1" sz="2500">
              <a:solidFill>
                <a:srgbClr val="5B5B5B"/>
              </a:solidFill>
              <a:latin typeface="Roboto"/>
              <a:ea typeface="Roboto"/>
              <a:cs typeface="Roboto"/>
              <a:sym typeface="Roboto"/>
            </a:endParaRPr>
          </a:p>
        </p:txBody>
      </p:sp>
      <p:sp>
        <p:nvSpPr>
          <p:cNvPr descr="footer-id" id="415" name="Google Shape;415;p47"/>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416" name="Google Shape;416;p47"/>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B5B5B"/>
                </a:solidFill>
                <a:latin typeface="Roboto"/>
                <a:ea typeface="Roboto"/>
                <a:cs typeface="Roboto"/>
                <a:sym typeface="Roboto"/>
              </a:rPr>
              <a:t>Click </a:t>
            </a:r>
            <a:r>
              <a:rPr b="1" lang="en">
                <a:solidFill>
                  <a:srgbClr val="5B5B5B"/>
                </a:solidFill>
                <a:latin typeface="Roboto"/>
                <a:ea typeface="Roboto"/>
                <a:cs typeface="Roboto"/>
                <a:sym typeface="Roboto"/>
              </a:rPr>
              <a:t>Present with Slido</a:t>
            </a:r>
            <a:r>
              <a:rPr lang="en">
                <a:solidFill>
                  <a:srgbClr val="5B5B5B"/>
                </a:solidFill>
                <a:latin typeface="Roboto"/>
                <a:ea typeface="Roboto"/>
                <a:cs typeface="Roboto"/>
                <a:sym typeface="Roboto"/>
              </a:rPr>
              <a:t> or install our </a:t>
            </a:r>
            <a:r>
              <a:rPr lang="en" u="sng">
                <a:solidFill>
                  <a:schemeClr val="hlink"/>
                </a:solidFill>
                <a:latin typeface="Roboto"/>
                <a:ea typeface="Roboto"/>
                <a:cs typeface="Roboto"/>
                <a:sym typeface="Roboto"/>
                <a:hlinkClick r:id="rId7"/>
              </a:rPr>
              <a:t>Chrome extension</a:t>
            </a:r>
            <a:r>
              <a:rPr lang="en">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sp>
        <p:nvSpPr>
          <p:cNvPr id="417" name="Google Shape;417;p4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onference Event Presentation">
  <a:themeElements>
    <a:clrScheme name="Simple Light">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