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xml" ContentType="application/inkml+xml"/>
  <Override PartName="/ppt/notesSlides/notesSlide3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7"/>
  </p:notesMasterIdLst>
  <p:sldIdLst>
    <p:sldId id="313" r:id="rId2"/>
    <p:sldId id="325" r:id="rId3"/>
    <p:sldId id="614" r:id="rId4"/>
    <p:sldId id="623" r:id="rId5"/>
    <p:sldId id="627" r:id="rId6"/>
    <p:sldId id="650" r:id="rId7"/>
    <p:sldId id="624" r:id="rId8"/>
    <p:sldId id="625" r:id="rId9"/>
    <p:sldId id="663" r:id="rId10"/>
    <p:sldId id="664" r:id="rId11"/>
    <p:sldId id="615" r:id="rId12"/>
    <p:sldId id="616" r:id="rId13"/>
    <p:sldId id="628" r:id="rId14"/>
    <p:sldId id="626" r:id="rId15"/>
    <p:sldId id="651" r:id="rId16"/>
    <p:sldId id="612" r:id="rId17"/>
    <p:sldId id="575" r:id="rId18"/>
    <p:sldId id="259" r:id="rId19"/>
    <p:sldId id="518" r:id="rId20"/>
    <p:sldId id="519" r:id="rId21"/>
    <p:sldId id="590" r:id="rId22"/>
    <p:sldId id="613" r:id="rId23"/>
    <p:sldId id="606" r:id="rId24"/>
    <p:sldId id="607" r:id="rId25"/>
    <p:sldId id="608" r:id="rId26"/>
    <p:sldId id="609" r:id="rId27"/>
    <p:sldId id="610" r:id="rId28"/>
    <p:sldId id="611" r:id="rId29"/>
    <p:sldId id="652" r:id="rId30"/>
    <p:sldId id="619" r:id="rId31"/>
    <p:sldId id="264" r:id="rId32"/>
    <p:sldId id="621" r:id="rId33"/>
    <p:sldId id="620" r:id="rId34"/>
    <p:sldId id="271" r:id="rId35"/>
    <p:sldId id="262" r:id="rId36"/>
    <p:sldId id="673" r:id="rId37"/>
    <p:sldId id="674" r:id="rId38"/>
    <p:sldId id="653" r:id="rId39"/>
    <p:sldId id="320" r:id="rId40"/>
    <p:sldId id="631" r:id="rId41"/>
    <p:sldId id="326" r:id="rId42"/>
    <p:sldId id="632" r:id="rId43"/>
    <p:sldId id="311" r:id="rId44"/>
    <p:sldId id="654" r:id="rId45"/>
    <p:sldId id="680" r:id="rId46"/>
    <p:sldId id="592" r:id="rId47"/>
    <p:sldId id="596" r:id="rId48"/>
    <p:sldId id="634" r:id="rId49"/>
    <p:sldId id="323" r:id="rId50"/>
    <p:sldId id="637" r:id="rId51"/>
    <p:sldId id="638" r:id="rId52"/>
    <p:sldId id="642" r:id="rId53"/>
    <p:sldId id="643" r:id="rId54"/>
    <p:sldId id="658" r:id="rId55"/>
    <p:sldId id="660" r:id="rId56"/>
    <p:sldId id="659" r:id="rId57"/>
    <p:sldId id="661" r:id="rId58"/>
    <p:sldId id="644" r:id="rId59"/>
    <p:sldId id="645" r:id="rId60"/>
    <p:sldId id="647" r:id="rId61"/>
    <p:sldId id="677" r:id="rId62"/>
    <p:sldId id="678" r:id="rId63"/>
    <p:sldId id="675" r:id="rId64"/>
    <p:sldId id="655" r:id="rId65"/>
    <p:sldId id="648" r:id="rId66"/>
    <p:sldId id="679" r:id="rId67"/>
    <p:sldId id="667" r:id="rId68"/>
    <p:sldId id="681" r:id="rId69"/>
    <p:sldId id="670" r:id="rId70"/>
    <p:sldId id="671" r:id="rId71"/>
    <p:sldId id="672" r:id="rId72"/>
    <p:sldId id="665" r:id="rId73"/>
    <p:sldId id="657" r:id="rId74"/>
    <p:sldId id="298" r:id="rId75"/>
    <p:sldId id="315"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47F21-E0CA-43AB-A5BD-645BD94E5A23}" v="352" dt="2025-01-21T18:42:06.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6" d="100"/>
          <a:sy n="96" d="100"/>
        </p:scale>
        <p:origin x="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nutsen" userId="f18c57a0-cae1-4141-bd46-346ea1055c00" providerId="ADAL" clId="{6ABC243A-8E15-4F7E-BDCA-127C1D600F47}"/>
    <pc:docChg chg="custSel addSld delSld modSld">
      <pc:chgData name="John Knutsen" userId="f18c57a0-cae1-4141-bd46-346ea1055c00" providerId="ADAL" clId="{6ABC243A-8E15-4F7E-BDCA-127C1D600F47}" dt="2025-01-06T18:04:33.465" v="26" actId="47"/>
      <pc:docMkLst>
        <pc:docMk/>
      </pc:docMkLst>
      <pc:sldChg chg="del">
        <pc:chgData name="John Knutsen" userId="f18c57a0-cae1-4141-bd46-346ea1055c00" providerId="ADAL" clId="{6ABC243A-8E15-4F7E-BDCA-127C1D600F47}" dt="2025-01-06T18:04:33.465" v="26" actId="47"/>
        <pc:sldMkLst>
          <pc:docMk/>
          <pc:sldMk cId="1509186237" sldId="256"/>
        </pc:sldMkLst>
      </pc:sldChg>
      <pc:sldChg chg="modSp add mod">
        <pc:chgData name="John Knutsen" userId="f18c57a0-cae1-4141-bd46-346ea1055c00" providerId="ADAL" clId="{6ABC243A-8E15-4F7E-BDCA-127C1D600F47}" dt="2025-01-06T18:04:23.730" v="25" actId="27636"/>
        <pc:sldMkLst>
          <pc:docMk/>
          <pc:sldMk cId="911467998" sldId="298"/>
        </pc:sldMkLst>
        <pc:spChg chg="mod">
          <ac:chgData name="John Knutsen" userId="f18c57a0-cae1-4141-bd46-346ea1055c00" providerId="ADAL" clId="{6ABC243A-8E15-4F7E-BDCA-127C1D600F47}" dt="2025-01-06T18:04:23.730" v="25" actId="27636"/>
          <ac:spMkLst>
            <pc:docMk/>
            <pc:sldMk cId="911467998" sldId="298"/>
            <ac:spMk id="2" creationId="{D1BB2B6E-8EB4-41BD-8CC3-0F90780B5636}"/>
          </ac:spMkLst>
        </pc:spChg>
      </pc:sldChg>
      <pc:sldChg chg="modSp add mod">
        <pc:chgData name="John Knutsen" userId="f18c57a0-cae1-4141-bd46-346ea1055c00" providerId="ADAL" clId="{6ABC243A-8E15-4F7E-BDCA-127C1D600F47}" dt="2025-01-06T18:03:57.352" v="4" actId="27636"/>
        <pc:sldMkLst>
          <pc:docMk/>
          <pc:sldMk cId="2418634140" sldId="299"/>
        </pc:sldMkLst>
      </pc:sldChg>
      <pc:sldChg chg="modSp add mod">
        <pc:chgData name="John Knutsen" userId="f18c57a0-cae1-4141-bd46-346ea1055c00" providerId="ADAL" clId="{6ABC243A-8E15-4F7E-BDCA-127C1D600F47}" dt="2025-01-06T18:03:57.375" v="5" actId="27636"/>
        <pc:sldMkLst>
          <pc:docMk/>
          <pc:sldMk cId="2853350341" sldId="300"/>
        </pc:sldMkLst>
      </pc:sldChg>
      <pc:sldChg chg="modSp add mod">
        <pc:chgData name="John Knutsen" userId="f18c57a0-cae1-4141-bd46-346ea1055c00" providerId="ADAL" clId="{6ABC243A-8E15-4F7E-BDCA-127C1D600F47}" dt="2025-01-06T18:04:23.651" v="7" actId="27636"/>
        <pc:sldMkLst>
          <pc:docMk/>
          <pc:sldMk cId="1994662924" sldId="301"/>
        </pc:sldMkLst>
      </pc:sldChg>
      <pc:sldChg chg="modSp add mod">
        <pc:chgData name="John Knutsen" userId="f18c57a0-cae1-4141-bd46-346ea1055c00" providerId="ADAL" clId="{6ABC243A-8E15-4F7E-BDCA-127C1D600F47}" dt="2025-01-06T18:04:23.651" v="8" actId="27636"/>
        <pc:sldMkLst>
          <pc:docMk/>
          <pc:sldMk cId="1435268884" sldId="302"/>
        </pc:sldMkLst>
      </pc:sldChg>
      <pc:sldChg chg="modSp add mod">
        <pc:chgData name="John Knutsen" userId="f18c57a0-cae1-4141-bd46-346ea1055c00" providerId="ADAL" clId="{6ABC243A-8E15-4F7E-BDCA-127C1D600F47}" dt="2025-01-06T18:04:23.667" v="9" actId="27636"/>
        <pc:sldMkLst>
          <pc:docMk/>
          <pc:sldMk cId="3810290461" sldId="303"/>
        </pc:sldMkLst>
      </pc:sldChg>
      <pc:sldChg chg="modSp add mod">
        <pc:chgData name="John Knutsen" userId="f18c57a0-cae1-4141-bd46-346ea1055c00" providerId="ADAL" clId="{6ABC243A-8E15-4F7E-BDCA-127C1D600F47}" dt="2025-01-06T18:04:23.667" v="11" actId="27636"/>
        <pc:sldMkLst>
          <pc:docMk/>
          <pc:sldMk cId="1046931330" sldId="304"/>
        </pc:sldMkLst>
      </pc:sldChg>
      <pc:sldChg chg="modSp add mod">
        <pc:chgData name="John Knutsen" userId="f18c57a0-cae1-4141-bd46-346ea1055c00" providerId="ADAL" clId="{6ABC243A-8E15-4F7E-BDCA-127C1D600F47}" dt="2025-01-06T18:04:23.667" v="13" actId="27636"/>
        <pc:sldMkLst>
          <pc:docMk/>
          <pc:sldMk cId="308944655" sldId="305"/>
        </pc:sldMkLst>
      </pc:sldChg>
      <pc:sldChg chg="modSp add mod">
        <pc:chgData name="John Knutsen" userId="f18c57a0-cae1-4141-bd46-346ea1055c00" providerId="ADAL" clId="{6ABC243A-8E15-4F7E-BDCA-127C1D600F47}" dt="2025-01-06T18:04:23.682" v="14" actId="27636"/>
        <pc:sldMkLst>
          <pc:docMk/>
          <pc:sldMk cId="1056709683" sldId="306"/>
        </pc:sldMkLst>
      </pc:sldChg>
      <pc:sldChg chg="modSp add mod">
        <pc:chgData name="John Knutsen" userId="f18c57a0-cae1-4141-bd46-346ea1055c00" providerId="ADAL" clId="{6ABC243A-8E15-4F7E-BDCA-127C1D600F47}" dt="2025-01-06T18:04:23.682" v="15" actId="27636"/>
        <pc:sldMkLst>
          <pc:docMk/>
          <pc:sldMk cId="584129716" sldId="307"/>
        </pc:sldMkLst>
      </pc:sldChg>
      <pc:sldChg chg="modSp add mod">
        <pc:chgData name="John Knutsen" userId="f18c57a0-cae1-4141-bd46-346ea1055c00" providerId="ADAL" clId="{6ABC243A-8E15-4F7E-BDCA-127C1D600F47}" dt="2025-01-06T18:04:23.694" v="16" actId="27636"/>
        <pc:sldMkLst>
          <pc:docMk/>
          <pc:sldMk cId="342815170" sldId="308"/>
        </pc:sldMkLst>
      </pc:sldChg>
      <pc:sldChg chg="modSp add mod">
        <pc:chgData name="John Knutsen" userId="f18c57a0-cae1-4141-bd46-346ea1055c00" providerId="ADAL" clId="{6ABC243A-8E15-4F7E-BDCA-127C1D600F47}" dt="2025-01-06T18:04:23.698" v="17" actId="27636"/>
        <pc:sldMkLst>
          <pc:docMk/>
          <pc:sldMk cId="318020446" sldId="309"/>
        </pc:sldMkLst>
      </pc:sldChg>
      <pc:sldChg chg="modSp add mod">
        <pc:chgData name="John Knutsen" userId="f18c57a0-cae1-4141-bd46-346ea1055c00" providerId="ADAL" clId="{6ABC243A-8E15-4F7E-BDCA-127C1D600F47}" dt="2025-01-06T18:04:23.698" v="18" actId="27636"/>
        <pc:sldMkLst>
          <pc:docMk/>
          <pc:sldMk cId="2203872823" sldId="310"/>
        </pc:sldMkLst>
      </pc:sldChg>
      <pc:sldChg chg="modSp add mod">
        <pc:chgData name="John Knutsen" userId="f18c57a0-cae1-4141-bd46-346ea1055c00" providerId="ADAL" clId="{6ABC243A-8E15-4F7E-BDCA-127C1D600F47}" dt="2025-01-06T18:04:23.714" v="20" actId="27636"/>
        <pc:sldMkLst>
          <pc:docMk/>
          <pc:sldMk cId="1474338941" sldId="311"/>
        </pc:sldMkLst>
      </pc:sldChg>
      <pc:sldChg chg="modSp add mod">
        <pc:chgData name="John Knutsen" userId="f18c57a0-cae1-4141-bd46-346ea1055c00" providerId="ADAL" clId="{6ABC243A-8E15-4F7E-BDCA-127C1D600F47}" dt="2025-01-06T18:02:53.111" v="1" actId="27636"/>
        <pc:sldMkLst>
          <pc:docMk/>
          <pc:sldMk cId="4156979977" sldId="312"/>
        </pc:sldMkLst>
      </pc:sldChg>
      <pc:sldChg chg="add">
        <pc:chgData name="John Knutsen" userId="f18c57a0-cae1-4141-bd46-346ea1055c00" providerId="ADAL" clId="{6ABC243A-8E15-4F7E-BDCA-127C1D600F47}" dt="2025-01-06T18:03:16.911" v="2"/>
        <pc:sldMkLst>
          <pc:docMk/>
          <pc:sldMk cId="0" sldId="313"/>
        </pc:sldMkLst>
      </pc:sldChg>
      <pc:sldChg chg="modSp add mod">
        <pc:chgData name="John Knutsen" userId="f18c57a0-cae1-4141-bd46-346ea1055c00" providerId="ADAL" clId="{6ABC243A-8E15-4F7E-BDCA-127C1D600F47}" dt="2025-01-06T18:04:23.715" v="21" actId="27636"/>
        <pc:sldMkLst>
          <pc:docMk/>
          <pc:sldMk cId="2387392817" sldId="314"/>
        </pc:sldMkLst>
      </pc:sldChg>
      <pc:sldChg chg="modSp add mod">
        <pc:chgData name="John Knutsen" userId="f18c57a0-cae1-4141-bd46-346ea1055c00" providerId="ADAL" clId="{6ABC243A-8E15-4F7E-BDCA-127C1D600F47}" dt="2025-01-06T18:04:23.715" v="22" actId="27636"/>
        <pc:sldMkLst>
          <pc:docMk/>
          <pc:sldMk cId="171467000" sldId="315"/>
        </pc:sldMkLst>
      </pc:sldChg>
      <pc:sldChg chg="modSp add mod">
        <pc:chgData name="John Knutsen" userId="f18c57a0-cae1-4141-bd46-346ea1055c00" providerId="ADAL" clId="{6ABC243A-8E15-4F7E-BDCA-127C1D600F47}" dt="2025-01-06T18:04:23.715" v="23" actId="27636"/>
        <pc:sldMkLst>
          <pc:docMk/>
          <pc:sldMk cId="3840095374" sldId="316"/>
        </pc:sldMkLst>
      </pc:sldChg>
      <pc:sldChg chg="modSp add mod">
        <pc:chgData name="John Knutsen" userId="f18c57a0-cae1-4141-bd46-346ea1055c00" providerId="ADAL" clId="{6ABC243A-8E15-4F7E-BDCA-127C1D600F47}" dt="2025-01-06T18:04:23.715" v="24" actId="27636"/>
        <pc:sldMkLst>
          <pc:docMk/>
          <pc:sldMk cId="1234062556" sldId="317"/>
        </pc:sldMkLst>
      </pc:sldChg>
    </pc:docChg>
  </pc:docChgLst>
  <pc:docChgLst>
    <pc:chgData name="John Knutsen" userId="f18c57a0-cae1-4141-bd46-346ea1055c00" providerId="ADAL" clId="{77247F21-E0CA-43AB-A5BD-645BD94E5A23}"/>
    <pc:docChg chg="undo redo custSel addSld delSld modSld sldOrd">
      <pc:chgData name="John Knutsen" userId="f18c57a0-cae1-4141-bd46-346ea1055c00" providerId="ADAL" clId="{77247F21-E0CA-43AB-A5BD-645BD94E5A23}" dt="2025-01-21T19:17:15.790" v="15630" actId="20577"/>
      <pc:docMkLst>
        <pc:docMk/>
      </pc:docMkLst>
      <pc:sldChg chg="modSp add mod">
        <pc:chgData name="John Knutsen" userId="f18c57a0-cae1-4141-bd46-346ea1055c00" providerId="ADAL" clId="{77247F21-E0CA-43AB-A5BD-645BD94E5A23}" dt="2025-01-19T21:02:00.176" v="14665" actId="20577"/>
        <pc:sldMkLst>
          <pc:docMk/>
          <pc:sldMk cId="0" sldId="259"/>
        </pc:sldMkLst>
        <pc:spChg chg="mod">
          <ac:chgData name="John Knutsen" userId="f18c57a0-cae1-4141-bd46-346ea1055c00" providerId="ADAL" clId="{77247F21-E0CA-43AB-A5BD-645BD94E5A23}" dt="2025-01-19T21:02:00.176" v="14665" actId="20577"/>
          <ac:spMkLst>
            <pc:docMk/>
            <pc:sldMk cId="0" sldId="259"/>
            <ac:spMk id="6" creationId="{00000000-0000-0000-0000-000000000000}"/>
          </ac:spMkLst>
        </pc:spChg>
        <pc:spChg chg="mod">
          <ac:chgData name="John Knutsen" userId="f18c57a0-cae1-4141-bd46-346ea1055c00" providerId="ADAL" clId="{77247F21-E0CA-43AB-A5BD-645BD94E5A23}" dt="2025-01-07T14:39:59.752" v="607" actId="1076"/>
          <ac:spMkLst>
            <pc:docMk/>
            <pc:sldMk cId="0" sldId="259"/>
            <ac:spMk id="7" creationId="{00000000-0000-0000-0000-000000000000}"/>
          </ac:spMkLst>
        </pc:spChg>
      </pc:sldChg>
      <pc:sldChg chg="modSp add mod ord modNotesTx">
        <pc:chgData name="John Knutsen" userId="f18c57a0-cae1-4141-bd46-346ea1055c00" providerId="ADAL" clId="{77247F21-E0CA-43AB-A5BD-645BD94E5A23}" dt="2025-01-21T16:14:23.384" v="15583" actId="20577"/>
        <pc:sldMkLst>
          <pc:docMk/>
          <pc:sldMk cId="0" sldId="262"/>
        </pc:sldMkLst>
        <pc:spChg chg="mod">
          <ac:chgData name="John Knutsen" userId="f18c57a0-cae1-4141-bd46-346ea1055c00" providerId="ADAL" clId="{77247F21-E0CA-43AB-A5BD-645BD94E5A23}" dt="2025-01-19T21:29:03.954" v="14762" actId="20577"/>
          <ac:spMkLst>
            <pc:docMk/>
            <pc:sldMk cId="0" sldId="262"/>
            <ac:spMk id="2" creationId="{00000000-0000-0000-0000-000000000000}"/>
          </ac:spMkLst>
        </pc:spChg>
        <pc:spChg chg="mod">
          <ac:chgData name="John Knutsen" userId="f18c57a0-cae1-4141-bd46-346ea1055c00" providerId="ADAL" clId="{77247F21-E0CA-43AB-A5BD-645BD94E5A23}" dt="2025-01-21T16:14:23.384" v="15583" actId="20577"/>
          <ac:spMkLst>
            <pc:docMk/>
            <pc:sldMk cId="0" sldId="262"/>
            <ac:spMk id="3" creationId="{00000000-0000-0000-0000-000000000000}"/>
          </ac:spMkLst>
        </pc:spChg>
      </pc:sldChg>
      <pc:sldChg chg="modSp add mod">
        <pc:chgData name="John Knutsen" userId="f18c57a0-cae1-4141-bd46-346ea1055c00" providerId="ADAL" clId="{77247F21-E0CA-43AB-A5BD-645BD94E5A23}" dt="2025-01-09T17:22:21.314" v="6277" actId="20577"/>
        <pc:sldMkLst>
          <pc:docMk/>
          <pc:sldMk cId="0" sldId="264"/>
        </pc:sldMkLst>
        <pc:spChg chg="mod">
          <ac:chgData name="John Knutsen" userId="f18c57a0-cae1-4141-bd46-346ea1055c00" providerId="ADAL" clId="{77247F21-E0CA-43AB-A5BD-645BD94E5A23}" dt="2025-01-09T13:15:24.261" v="6040" actId="20577"/>
          <ac:spMkLst>
            <pc:docMk/>
            <pc:sldMk cId="0" sldId="264"/>
            <ac:spMk id="2" creationId="{00000000-0000-0000-0000-000000000000}"/>
          </ac:spMkLst>
        </pc:spChg>
        <pc:spChg chg="mod">
          <ac:chgData name="John Knutsen" userId="f18c57a0-cae1-4141-bd46-346ea1055c00" providerId="ADAL" clId="{77247F21-E0CA-43AB-A5BD-645BD94E5A23}" dt="2025-01-09T17:22:21.314" v="6277" actId="20577"/>
          <ac:spMkLst>
            <pc:docMk/>
            <pc:sldMk cId="0" sldId="264"/>
            <ac:spMk id="3" creationId="{00000000-0000-0000-0000-000000000000}"/>
          </ac:spMkLst>
        </pc:spChg>
        <pc:picChg chg="mod">
          <ac:chgData name="John Knutsen" userId="f18c57a0-cae1-4141-bd46-346ea1055c00" providerId="ADAL" clId="{77247F21-E0CA-43AB-A5BD-645BD94E5A23}" dt="2025-01-08T14:07:14.479" v="1908" actId="1076"/>
          <ac:picMkLst>
            <pc:docMk/>
            <pc:sldMk cId="0" sldId="264"/>
            <ac:picMk id="1026" creationId="{00000000-0000-0000-0000-000000000000}"/>
          </ac:picMkLst>
        </pc:picChg>
      </pc:sldChg>
      <pc:sldChg chg="modSp add mod ord modNotesTx">
        <pc:chgData name="John Knutsen" userId="f18c57a0-cae1-4141-bd46-346ea1055c00" providerId="ADAL" clId="{77247F21-E0CA-43AB-A5BD-645BD94E5A23}" dt="2025-01-20T17:19:09.157" v="15348" actId="1076"/>
        <pc:sldMkLst>
          <pc:docMk/>
          <pc:sldMk cId="0" sldId="271"/>
        </pc:sldMkLst>
        <pc:spChg chg="mod">
          <ac:chgData name="John Knutsen" userId="f18c57a0-cae1-4141-bd46-346ea1055c00" providerId="ADAL" clId="{77247F21-E0CA-43AB-A5BD-645BD94E5A23}" dt="2025-01-09T13:14:00" v="5985" actId="120"/>
          <ac:spMkLst>
            <pc:docMk/>
            <pc:sldMk cId="0" sldId="271"/>
            <ac:spMk id="2" creationId="{00000000-0000-0000-0000-000000000000}"/>
          </ac:spMkLst>
        </pc:spChg>
        <pc:spChg chg="mod">
          <ac:chgData name="John Knutsen" userId="f18c57a0-cae1-4141-bd46-346ea1055c00" providerId="ADAL" clId="{77247F21-E0CA-43AB-A5BD-645BD94E5A23}" dt="2025-01-20T17:18:49.984" v="15346" actId="20577"/>
          <ac:spMkLst>
            <pc:docMk/>
            <pc:sldMk cId="0" sldId="271"/>
            <ac:spMk id="3" creationId="{00000000-0000-0000-0000-000000000000}"/>
          </ac:spMkLst>
        </pc:spChg>
        <pc:picChg chg="mod">
          <ac:chgData name="John Knutsen" userId="f18c57a0-cae1-4141-bd46-346ea1055c00" providerId="ADAL" clId="{77247F21-E0CA-43AB-A5BD-645BD94E5A23}" dt="2025-01-20T17:19:09.157" v="15348" actId="1076"/>
          <ac:picMkLst>
            <pc:docMk/>
            <pc:sldMk cId="0" sldId="271"/>
            <ac:picMk id="4" creationId="{00000000-0000-0000-0000-000000000000}"/>
          </ac:picMkLst>
        </pc:picChg>
      </pc:sldChg>
      <pc:sldChg chg="modSp mod ord">
        <pc:chgData name="John Knutsen" userId="f18c57a0-cae1-4141-bd46-346ea1055c00" providerId="ADAL" clId="{77247F21-E0CA-43AB-A5BD-645BD94E5A23}" dt="2025-01-21T14:16:46.190" v="15509"/>
        <pc:sldMkLst>
          <pc:docMk/>
          <pc:sldMk cId="911467998" sldId="298"/>
        </pc:sldMkLst>
        <pc:spChg chg="mod">
          <ac:chgData name="John Knutsen" userId="f18c57a0-cae1-4141-bd46-346ea1055c00" providerId="ADAL" clId="{77247F21-E0CA-43AB-A5BD-645BD94E5A23}" dt="2025-01-07T14:01:57.408" v="18" actId="20577"/>
          <ac:spMkLst>
            <pc:docMk/>
            <pc:sldMk cId="911467998" sldId="298"/>
            <ac:spMk id="8" creationId="{0A234D3D-9BEC-46C3-9279-5063012B079C}"/>
          </ac:spMkLst>
        </pc:spChg>
      </pc:sldChg>
      <pc:sldChg chg="del">
        <pc:chgData name="John Knutsen" userId="f18c57a0-cae1-4141-bd46-346ea1055c00" providerId="ADAL" clId="{77247F21-E0CA-43AB-A5BD-645BD94E5A23}" dt="2025-01-07T14:01:46.272" v="1" actId="47"/>
        <pc:sldMkLst>
          <pc:docMk/>
          <pc:sldMk cId="2418634140" sldId="299"/>
        </pc:sldMkLst>
      </pc:sldChg>
      <pc:sldChg chg="del">
        <pc:chgData name="John Knutsen" userId="f18c57a0-cae1-4141-bd46-346ea1055c00" providerId="ADAL" clId="{77247F21-E0CA-43AB-A5BD-645BD94E5A23}" dt="2025-01-07T14:01:46.436" v="2" actId="47"/>
        <pc:sldMkLst>
          <pc:docMk/>
          <pc:sldMk cId="2853350341" sldId="300"/>
        </pc:sldMkLst>
      </pc:sldChg>
      <pc:sldChg chg="del">
        <pc:chgData name="John Knutsen" userId="f18c57a0-cae1-4141-bd46-346ea1055c00" providerId="ADAL" clId="{77247F21-E0CA-43AB-A5BD-645BD94E5A23}" dt="2025-01-07T14:01:46.577" v="3" actId="47"/>
        <pc:sldMkLst>
          <pc:docMk/>
          <pc:sldMk cId="1994662924" sldId="301"/>
        </pc:sldMkLst>
      </pc:sldChg>
      <pc:sldChg chg="modSp add del mod modNotesTx">
        <pc:chgData name="John Knutsen" userId="f18c57a0-cae1-4141-bd46-346ea1055c00" providerId="ADAL" clId="{77247F21-E0CA-43AB-A5BD-645BD94E5A23}" dt="2025-01-08T14:44:19.427" v="2091" actId="47"/>
        <pc:sldMkLst>
          <pc:docMk/>
          <pc:sldMk cId="0" sldId="302"/>
        </pc:sldMkLst>
      </pc:sldChg>
      <pc:sldChg chg="del">
        <pc:chgData name="John Knutsen" userId="f18c57a0-cae1-4141-bd46-346ea1055c00" providerId="ADAL" clId="{77247F21-E0CA-43AB-A5BD-645BD94E5A23}" dt="2025-01-07T14:01:46.735" v="4" actId="47"/>
        <pc:sldMkLst>
          <pc:docMk/>
          <pc:sldMk cId="1435268884" sldId="302"/>
        </pc:sldMkLst>
      </pc:sldChg>
      <pc:sldChg chg="del">
        <pc:chgData name="John Knutsen" userId="f18c57a0-cae1-4141-bd46-346ea1055c00" providerId="ADAL" clId="{77247F21-E0CA-43AB-A5BD-645BD94E5A23}" dt="2025-01-07T14:01:46.893" v="5" actId="47"/>
        <pc:sldMkLst>
          <pc:docMk/>
          <pc:sldMk cId="3810290461" sldId="303"/>
        </pc:sldMkLst>
      </pc:sldChg>
      <pc:sldChg chg="del">
        <pc:chgData name="John Knutsen" userId="f18c57a0-cae1-4141-bd46-346ea1055c00" providerId="ADAL" clId="{77247F21-E0CA-43AB-A5BD-645BD94E5A23}" dt="2025-01-07T14:01:47.035" v="6" actId="47"/>
        <pc:sldMkLst>
          <pc:docMk/>
          <pc:sldMk cId="1046931330" sldId="304"/>
        </pc:sldMkLst>
      </pc:sldChg>
      <pc:sldChg chg="del">
        <pc:chgData name="John Knutsen" userId="f18c57a0-cae1-4141-bd46-346ea1055c00" providerId="ADAL" clId="{77247F21-E0CA-43AB-A5BD-645BD94E5A23}" dt="2025-01-07T14:01:47.175" v="7" actId="47"/>
        <pc:sldMkLst>
          <pc:docMk/>
          <pc:sldMk cId="308944655" sldId="305"/>
        </pc:sldMkLst>
      </pc:sldChg>
      <pc:sldChg chg="del">
        <pc:chgData name="John Knutsen" userId="f18c57a0-cae1-4141-bd46-346ea1055c00" providerId="ADAL" clId="{77247F21-E0CA-43AB-A5BD-645BD94E5A23}" dt="2025-01-07T14:01:47.301" v="8" actId="47"/>
        <pc:sldMkLst>
          <pc:docMk/>
          <pc:sldMk cId="1056709683" sldId="306"/>
        </pc:sldMkLst>
      </pc:sldChg>
      <pc:sldChg chg="del">
        <pc:chgData name="John Knutsen" userId="f18c57a0-cae1-4141-bd46-346ea1055c00" providerId="ADAL" clId="{77247F21-E0CA-43AB-A5BD-645BD94E5A23}" dt="2025-01-07T14:01:47.428" v="9" actId="47"/>
        <pc:sldMkLst>
          <pc:docMk/>
          <pc:sldMk cId="584129716" sldId="307"/>
        </pc:sldMkLst>
      </pc:sldChg>
      <pc:sldChg chg="add del">
        <pc:chgData name="John Knutsen" userId="f18c57a0-cae1-4141-bd46-346ea1055c00" providerId="ADAL" clId="{77247F21-E0CA-43AB-A5BD-645BD94E5A23}" dt="2025-01-07T14:31:09.915" v="384" actId="47"/>
        <pc:sldMkLst>
          <pc:docMk/>
          <pc:sldMk cId="1006567510" sldId="307"/>
        </pc:sldMkLst>
      </pc:sldChg>
      <pc:sldChg chg="del">
        <pc:chgData name="John Knutsen" userId="f18c57a0-cae1-4141-bd46-346ea1055c00" providerId="ADAL" clId="{77247F21-E0CA-43AB-A5BD-645BD94E5A23}" dt="2025-01-07T14:01:47.569" v="10" actId="47"/>
        <pc:sldMkLst>
          <pc:docMk/>
          <pc:sldMk cId="342815170" sldId="308"/>
        </pc:sldMkLst>
      </pc:sldChg>
      <pc:sldChg chg="del">
        <pc:chgData name="John Knutsen" userId="f18c57a0-cae1-4141-bd46-346ea1055c00" providerId="ADAL" clId="{77247F21-E0CA-43AB-A5BD-645BD94E5A23}" dt="2025-01-07T14:01:48.903" v="11" actId="47"/>
        <pc:sldMkLst>
          <pc:docMk/>
          <pc:sldMk cId="318020446" sldId="309"/>
        </pc:sldMkLst>
      </pc:sldChg>
      <pc:sldChg chg="del">
        <pc:chgData name="John Knutsen" userId="f18c57a0-cae1-4141-bd46-346ea1055c00" providerId="ADAL" clId="{77247F21-E0CA-43AB-A5BD-645BD94E5A23}" dt="2025-01-07T14:01:49.590" v="12" actId="47"/>
        <pc:sldMkLst>
          <pc:docMk/>
          <pc:sldMk cId="2203872823" sldId="310"/>
        </pc:sldMkLst>
      </pc:sldChg>
      <pc:sldChg chg="del">
        <pc:chgData name="John Knutsen" userId="f18c57a0-cae1-4141-bd46-346ea1055c00" providerId="ADAL" clId="{77247F21-E0CA-43AB-A5BD-645BD94E5A23}" dt="2025-01-07T14:01:50.063" v="13" actId="47"/>
        <pc:sldMkLst>
          <pc:docMk/>
          <pc:sldMk cId="1474338941" sldId="311"/>
        </pc:sldMkLst>
      </pc:sldChg>
      <pc:sldChg chg="addSp delSp modSp add mod ord">
        <pc:chgData name="John Knutsen" userId="f18c57a0-cae1-4141-bd46-346ea1055c00" providerId="ADAL" clId="{77247F21-E0CA-43AB-A5BD-645BD94E5A23}" dt="2025-01-09T18:39:28.446" v="6520" actId="9405"/>
        <pc:sldMkLst>
          <pc:docMk/>
          <pc:sldMk cId="2346761170" sldId="311"/>
        </pc:sldMkLst>
        <pc:spChg chg="mod">
          <ac:chgData name="John Knutsen" userId="f18c57a0-cae1-4141-bd46-346ea1055c00" providerId="ADAL" clId="{77247F21-E0CA-43AB-A5BD-645BD94E5A23}" dt="2025-01-09T17:42:05.883" v="6429" actId="255"/>
          <ac:spMkLst>
            <pc:docMk/>
            <pc:sldMk cId="2346761170" sldId="311"/>
            <ac:spMk id="2" creationId="{7C04B364-0798-5269-CE04-0BA370E3C30C}"/>
          </ac:spMkLst>
        </pc:spChg>
        <pc:spChg chg="mod">
          <ac:chgData name="John Knutsen" userId="f18c57a0-cae1-4141-bd46-346ea1055c00" providerId="ADAL" clId="{77247F21-E0CA-43AB-A5BD-645BD94E5A23}" dt="2025-01-09T17:46:52.080" v="6489" actId="20577"/>
          <ac:spMkLst>
            <pc:docMk/>
            <pc:sldMk cId="2346761170" sldId="311"/>
            <ac:spMk id="5" creationId="{00F67643-DDFA-E662-A512-DD0D91829B0B}"/>
          </ac:spMkLst>
        </pc:spChg>
      </pc:sldChg>
      <pc:sldChg chg="del">
        <pc:chgData name="John Knutsen" userId="f18c57a0-cae1-4141-bd46-346ea1055c00" providerId="ADAL" clId="{77247F21-E0CA-43AB-A5BD-645BD94E5A23}" dt="2025-01-07T14:01:45.492" v="0" actId="47"/>
        <pc:sldMkLst>
          <pc:docMk/>
          <pc:sldMk cId="4156979977" sldId="312"/>
        </pc:sldMkLst>
      </pc:sldChg>
      <pc:sldChg chg="modSp mod">
        <pc:chgData name="John Knutsen" userId="f18c57a0-cae1-4141-bd46-346ea1055c00" providerId="ADAL" clId="{77247F21-E0CA-43AB-A5BD-645BD94E5A23}" dt="2025-01-19T20:54:32.261" v="14628" actId="20577"/>
        <pc:sldMkLst>
          <pc:docMk/>
          <pc:sldMk cId="0" sldId="313"/>
        </pc:sldMkLst>
        <pc:spChg chg="mod">
          <ac:chgData name="John Knutsen" userId="f18c57a0-cae1-4141-bd46-346ea1055c00" providerId="ADAL" clId="{77247F21-E0CA-43AB-A5BD-645BD94E5A23}" dt="2025-01-19T20:54:32.261" v="14628" actId="20577"/>
          <ac:spMkLst>
            <pc:docMk/>
            <pc:sldMk cId="0" sldId="313"/>
            <ac:spMk id="3074" creationId="{6F81E89C-317E-4662-9FD8-335F26140789}"/>
          </ac:spMkLst>
        </pc:spChg>
      </pc:sldChg>
      <pc:sldChg chg="del">
        <pc:chgData name="John Knutsen" userId="f18c57a0-cae1-4141-bd46-346ea1055c00" providerId="ADAL" clId="{77247F21-E0CA-43AB-A5BD-645BD94E5A23}" dt="2025-01-07T14:01:50.806" v="14" actId="47"/>
        <pc:sldMkLst>
          <pc:docMk/>
          <pc:sldMk cId="2387392817" sldId="314"/>
        </pc:sldMkLst>
      </pc:sldChg>
      <pc:sldChg chg="del">
        <pc:chgData name="John Knutsen" userId="f18c57a0-cae1-4141-bd46-346ea1055c00" providerId="ADAL" clId="{77247F21-E0CA-43AB-A5BD-645BD94E5A23}" dt="2025-01-07T14:01:51.345" v="15" actId="47"/>
        <pc:sldMkLst>
          <pc:docMk/>
          <pc:sldMk cId="171467000" sldId="315"/>
        </pc:sldMkLst>
      </pc:sldChg>
      <pc:sldChg chg="add">
        <pc:chgData name="John Knutsen" userId="f18c57a0-cae1-4141-bd46-346ea1055c00" providerId="ADAL" clId="{77247F21-E0CA-43AB-A5BD-645BD94E5A23}" dt="2025-01-07T14:11:33.462" v="122"/>
        <pc:sldMkLst>
          <pc:docMk/>
          <pc:sldMk cId="2630287179" sldId="315"/>
        </pc:sldMkLst>
      </pc:sldChg>
      <pc:sldChg chg="del">
        <pc:chgData name="John Knutsen" userId="f18c57a0-cae1-4141-bd46-346ea1055c00" providerId="ADAL" clId="{77247F21-E0CA-43AB-A5BD-645BD94E5A23}" dt="2025-01-07T14:01:51.802" v="16" actId="47"/>
        <pc:sldMkLst>
          <pc:docMk/>
          <pc:sldMk cId="3840095374" sldId="316"/>
        </pc:sldMkLst>
      </pc:sldChg>
      <pc:sldChg chg="del">
        <pc:chgData name="John Knutsen" userId="f18c57a0-cae1-4141-bd46-346ea1055c00" providerId="ADAL" clId="{77247F21-E0CA-43AB-A5BD-645BD94E5A23}" dt="2025-01-07T14:01:52.496" v="17" actId="47"/>
        <pc:sldMkLst>
          <pc:docMk/>
          <pc:sldMk cId="1234062556" sldId="317"/>
        </pc:sldMkLst>
      </pc:sldChg>
      <pc:sldChg chg="add ord">
        <pc:chgData name="John Knutsen" userId="f18c57a0-cae1-4141-bd46-346ea1055c00" providerId="ADAL" clId="{77247F21-E0CA-43AB-A5BD-645BD94E5A23}" dt="2025-01-09T18:35:41.408" v="6493"/>
        <pc:sldMkLst>
          <pc:docMk/>
          <pc:sldMk cId="160105446" sldId="320"/>
        </pc:sldMkLst>
      </pc:sldChg>
      <pc:sldChg chg="add del">
        <pc:chgData name="John Knutsen" userId="f18c57a0-cae1-4141-bd46-346ea1055c00" providerId="ADAL" clId="{77247F21-E0CA-43AB-A5BD-645BD94E5A23}" dt="2025-01-09T18:41:26.161" v="6521" actId="47"/>
        <pc:sldMkLst>
          <pc:docMk/>
          <pc:sldMk cId="4268229594" sldId="321"/>
        </pc:sldMkLst>
      </pc:sldChg>
      <pc:sldChg chg="modSp add mod ord">
        <pc:chgData name="John Knutsen" userId="f18c57a0-cae1-4141-bd46-346ea1055c00" providerId="ADAL" clId="{77247F21-E0CA-43AB-A5BD-645BD94E5A23}" dt="2025-01-21T18:44:14.348" v="15605" actId="20577"/>
        <pc:sldMkLst>
          <pc:docMk/>
          <pc:sldMk cId="3252455010" sldId="323"/>
        </pc:sldMkLst>
        <pc:spChg chg="mod">
          <ac:chgData name="John Knutsen" userId="f18c57a0-cae1-4141-bd46-346ea1055c00" providerId="ADAL" clId="{77247F21-E0CA-43AB-A5BD-645BD94E5A23}" dt="2025-01-10T14:07:33.795" v="7381" actId="255"/>
          <ac:spMkLst>
            <pc:docMk/>
            <pc:sldMk cId="3252455010" sldId="323"/>
            <ac:spMk id="2" creationId="{AA312589-86FD-3FF0-B891-53D5F78A73AE}"/>
          </ac:spMkLst>
        </pc:spChg>
        <pc:spChg chg="mod">
          <ac:chgData name="John Knutsen" userId="f18c57a0-cae1-4141-bd46-346ea1055c00" providerId="ADAL" clId="{77247F21-E0CA-43AB-A5BD-645BD94E5A23}" dt="2025-01-21T18:44:14.348" v="15605" actId="20577"/>
          <ac:spMkLst>
            <pc:docMk/>
            <pc:sldMk cId="3252455010" sldId="323"/>
            <ac:spMk id="11" creationId="{46F2B6C7-8649-EB6C-1661-3603E834358C}"/>
          </ac:spMkLst>
        </pc:spChg>
      </pc:sldChg>
      <pc:sldChg chg="modSp add mod">
        <pc:chgData name="John Knutsen" userId="f18c57a0-cae1-4141-bd46-346ea1055c00" providerId="ADAL" clId="{77247F21-E0CA-43AB-A5BD-645BD94E5A23}" dt="2025-01-19T21:54:14.171" v="14779" actId="20577"/>
        <pc:sldMkLst>
          <pc:docMk/>
          <pc:sldMk cId="0" sldId="325"/>
        </pc:sldMkLst>
        <pc:spChg chg="mod">
          <ac:chgData name="John Knutsen" userId="f18c57a0-cae1-4141-bd46-346ea1055c00" providerId="ADAL" clId="{77247F21-E0CA-43AB-A5BD-645BD94E5A23}" dt="2025-01-19T21:54:14.171" v="14779" actId="20577"/>
          <ac:spMkLst>
            <pc:docMk/>
            <pc:sldMk cId="0" sldId="325"/>
            <ac:spMk id="3" creationId="{00000000-0000-0000-0000-000000000000}"/>
          </ac:spMkLst>
        </pc:spChg>
      </pc:sldChg>
      <pc:sldChg chg="add">
        <pc:chgData name="John Knutsen" userId="f18c57a0-cae1-4141-bd46-346ea1055c00" providerId="ADAL" clId="{77247F21-E0CA-43AB-A5BD-645BD94E5A23}" dt="2025-01-07T14:06:17.928" v="119"/>
        <pc:sldMkLst>
          <pc:docMk/>
          <pc:sldMk cId="1926108236" sldId="326"/>
        </pc:sldMkLst>
      </pc:sldChg>
      <pc:sldChg chg="modSp add mod">
        <pc:chgData name="John Knutsen" userId="f18c57a0-cae1-4141-bd46-346ea1055c00" providerId="ADAL" clId="{77247F21-E0CA-43AB-A5BD-645BD94E5A23}" dt="2025-01-19T21:25:38.263" v="14739" actId="20577"/>
        <pc:sldMkLst>
          <pc:docMk/>
          <pc:sldMk cId="1024433605" sldId="518"/>
        </pc:sldMkLst>
        <pc:spChg chg="mod">
          <ac:chgData name="John Knutsen" userId="f18c57a0-cae1-4141-bd46-346ea1055c00" providerId="ADAL" clId="{77247F21-E0CA-43AB-A5BD-645BD94E5A23}" dt="2025-01-19T21:25:38.263" v="14739" actId="20577"/>
          <ac:spMkLst>
            <pc:docMk/>
            <pc:sldMk cId="1024433605" sldId="518"/>
            <ac:spMk id="20483" creationId="{2ECDD7A2-D0BE-4C49-8EF7-A66F2F730486}"/>
          </ac:spMkLst>
        </pc:spChg>
        <pc:spChg chg="mod">
          <ac:chgData name="John Knutsen" userId="f18c57a0-cae1-4141-bd46-346ea1055c00" providerId="ADAL" clId="{77247F21-E0CA-43AB-A5BD-645BD94E5A23}" dt="2025-01-19T21:09:21.314" v="14666" actId="20577"/>
          <ac:spMkLst>
            <pc:docMk/>
            <pc:sldMk cId="1024433605" sldId="518"/>
            <ac:spMk id="29697" creationId="{6BCC0029-CB4F-574C-8B99-21DF659CF7FF}"/>
          </ac:spMkLst>
        </pc:spChg>
      </pc:sldChg>
      <pc:sldChg chg="modSp add mod">
        <pc:chgData name="John Knutsen" userId="f18c57a0-cae1-4141-bd46-346ea1055c00" providerId="ADAL" clId="{77247F21-E0CA-43AB-A5BD-645BD94E5A23}" dt="2025-01-19T21:10:05.029" v="14672" actId="20577"/>
        <pc:sldMkLst>
          <pc:docMk/>
          <pc:sldMk cId="199213470" sldId="519"/>
        </pc:sldMkLst>
        <pc:spChg chg="mod">
          <ac:chgData name="John Knutsen" userId="f18c57a0-cae1-4141-bd46-346ea1055c00" providerId="ADAL" clId="{77247F21-E0CA-43AB-A5BD-645BD94E5A23}" dt="2025-01-19T21:10:05.029" v="14672" actId="20577"/>
          <ac:spMkLst>
            <pc:docMk/>
            <pc:sldMk cId="199213470" sldId="519"/>
            <ac:spMk id="20483" creationId="{2ECDD7A2-D0BE-4C49-8EF7-A66F2F730486}"/>
          </ac:spMkLst>
        </pc:spChg>
        <pc:spChg chg="mod">
          <ac:chgData name="John Knutsen" userId="f18c57a0-cae1-4141-bd46-346ea1055c00" providerId="ADAL" clId="{77247F21-E0CA-43AB-A5BD-645BD94E5A23}" dt="2025-01-19T21:09:29.248" v="14667" actId="20577"/>
          <ac:spMkLst>
            <pc:docMk/>
            <pc:sldMk cId="199213470" sldId="519"/>
            <ac:spMk id="31745" creationId="{F9518DB2-DE8E-924A-B59E-BFC3E3501B39}"/>
          </ac:spMkLst>
        </pc:spChg>
      </pc:sldChg>
      <pc:sldChg chg="modSp add mod">
        <pc:chgData name="John Knutsen" userId="f18c57a0-cae1-4141-bd46-346ea1055c00" providerId="ADAL" clId="{77247F21-E0CA-43AB-A5BD-645BD94E5A23}" dt="2025-01-19T21:23:09.973" v="14737" actId="20577"/>
        <pc:sldMkLst>
          <pc:docMk/>
          <pc:sldMk cId="1543190601" sldId="575"/>
        </pc:sldMkLst>
        <pc:spChg chg="mod">
          <ac:chgData name="John Knutsen" userId="f18c57a0-cae1-4141-bd46-346ea1055c00" providerId="ADAL" clId="{77247F21-E0CA-43AB-A5BD-645BD94E5A23}" dt="2025-01-09T13:42:47.137" v="6259" actId="20577"/>
          <ac:spMkLst>
            <pc:docMk/>
            <pc:sldMk cId="1543190601" sldId="575"/>
            <ac:spMk id="27649" creationId="{5E664CE8-402D-D045-B732-3B03AFEC6C07}"/>
          </ac:spMkLst>
        </pc:spChg>
        <pc:spChg chg="mod">
          <ac:chgData name="John Knutsen" userId="f18c57a0-cae1-4141-bd46-346ea1055c00" providerId="ADAL" clId="{77247F21-E0CA-43AB-A5BD-645BD94E5A23}" dt="2025-01-07T14:43:02.610" v="697" actId="20577"/>
          <ac:spMkLst>
            <pc:docMk/>
            <pc:sldMk cId="1543190601" sldId="575"/>
            <ac:spMk id="27650" creationId="{A24DDCF5-C99A-CD47-A593-12C1504BFFDE}"/>
          </ac:spMkLst>
        </pc:spChg>
        <pc:graphicFrameChg chg="mod">
          <ac:chgData name="John Knutsen" userId="f18c57a0-cae1-4141-bd46-346ea1055c00" providerId="ADAL" clId="{77247F21-E0CA-43AB-A5BD-645BD94E5A23}" dt="2025-01-19T21:23:09.973" v="14737" actId="20577"/>
          <ac:graphicFrameMkLst>
            <pc:docMk/>
            <pc:sldMk cId="1543190601" sldId="575"/>
            <ac:graphicFrameMk id="4" creationId="{CFF3CC7F-890D-644E-AD39-063817BB3178}"/>
          </ac:graphicFrameMkLst>
        </pc:graphicFrameChg>
      </pc:sldChg>
      <pc:sldChg chg="modSp add mod">
        <pc:chgData name="John Knutsen" userId="f18c57a0-cae1-4141-bd46-346ea1055c00" providerId="ADAL" clId="{77247F21-E0CA-43AB-A5BD-645BD94E5A23}" dt="2025-01-21T15:58:41.245" v="15582" actId="20577"/>
        <pc:sldMkLst>
          <pc:docMk/>
          <pc:sldMk cId="855074174" sldId="590"/>
        </pc:sldMkLst>
        <pc:spChg chg="mod">
          <ac:chgData name="John Knutsen" userId="f18c57a0-cae1-4141-bd46-346ea1055c00" providerId="ADAL" clId="{77247F21-E0CA-43AB-A5BD-645BD94E5A23}" dt="2025-01-21T15:58:41.245" v="15582" actId="20577"/>
          <ac:spMkLst>
            <pc:docMk/>
            <pc:sldMk cId="855074174" sldId="590"/>
            <ac:spMk id="20483" creationId="{2ECDD7A2-D0BE-4C49-8EF7-A66F2F730486}"/>
          </ac:spMkLst>
        </pc:spChg>
        <pc:spChg chg="mod">
          <ac:chgData name="John Knutsen" userId="f18c57a0-cae1-4141-bd46-346ea1055c00" providerId="ADAL" clId="{77247F21-E0CA-43AB-A5BD-645BD94E5A23}" dt="2025-01-19T21:09:34.592" v="14668" actId="20577"/>
          <ac:spMkLst>
            <pc:docMk/>
            <pc:sldMk cId="855074174" sldId="590"/>
            <ac:spMk id="31745" creationId="{F9518DB2-DE8E-924A-B59E-BFC3E3501B39}"/>
          </ac:spMkLst>
        </pc:spChg>
      </pc:sldChg>
      <pc:sldChg chg="addSp delSp modSp add del mod">
        <pc:chgData name="John Knutsen" userId="f18c57a0-cae1-4141-bd46-346ea1055c00" providerId="ADAL" clId="{77247F21-E0CA-43AB-A5BD-645BD94E5A23}" dt="2025-01-21T18:43:19.161" v="15599" actId="20577"/>
        <pc:sldMkLst>
          <pc:docMk/>
          <pc:sldMk cId="1794711518" sldId="592"/>
        </pc:sldMkLst>
        <pc:spChg chg="add mod">
          <ac:chgData name="John Knutsen" userId="f18c57a0-cae1-4141-bd46-346ea1055c00" providerId="ADAL" clId="{77247F21-E0CA-43AB-A5BD-645BD94E5A23}" dt="2025-01-21T18:43:19.161" v="15599" actId="20577"/>
          <ac:spMkLst>
            <pc:docMk/>
            <pc:sldMk cId="1794711518" sldId="592"/>
            <ac:spMk id="3" creationId="{2072A0A5-BC16-3DCE-FBF2-B232D3CEC068}"/>
          </ac:spMkLst>
        </pc:spChg>
        <pc:spChg chg="mod">
          <ac:chgData name="John Knutsen" userId="f18c57a0-cae1-4141-bd46-346ea1055c00" providerId="ADAL" clId="{77247F21-E0CA-43AB-A5BD-645BD94E5A23}" dt="2025-01-09T19:00:32.955" v="6611" actId="20577"/>
          <ac:spMkLst>
            <pc:docMk/>
            <pc:sldMk cId="1794711518" sldId="592"/>
            <ac:spMk id="27649" creationId="{5E664CE8-402D-D045-B732-3B03AFEC6C07}"/>
          </ac:spMkLst>
        </pc:spChg>
        <pc:spChg chg="add del mod">
          <ac:chgData name="John Knutsen" userId="f18c57a0-cae1-4141-bd46-346ea1055c00" providerId="ADAL" clId="{77247F21-E0CA-43AB-A5BD-645BD94E5A23}" dt="2025-01-09T19:02:52.865" v="6798" actId="20577"/>
          <ac:spMkLst>
            <pc:docMk/>
            <pc:sldMk cId="1794711518" sldId="592"/>
            <ac:spMk id="27650" creationId="{A24DDCF5-C99A-CD47-A593-12C1504BFFDE}"/>
          </ac:spMkLst>
        </pc:spChg>
        <pc:graphicFrameChg chg="mod">
          <ac:chgData name="John Knutsen" userId="f18c57a0-cae1-4141-bd46-346ea1055c00" providerId="ADAL" clId="{77247F21-E0CA-43AB-A5BD-645BD94E5A23}" dt="2025-01-19T21:34:52.319" v="14765" actId="2711"/>
          <ac:graphicFrameMkLst>
            <pc:docMk/>
            <pc:sldMk cId="1794711518" sldId="592"/>
            <ac:graphicFrameMk id="4" creationId="{CFF3CC7F-890D-644E-AD39-063817BB3178}"/>
          </ac:graphicFrameMkLst>
        </pc:graphicFrameChg>
      </pc:sldChg>
      <pc:sldChg chg="modSp add mod">
        <pc:chgData name="John Knutsen" userId="f18c57a0-cae1-4141-bd46-346ea1055c00" providerId="ADAL" clId="{77247F21-E0CA-43AB-A5BD-645BD94E5A23}" dt="2025-01-10T14:07:49.369" v="7383" actId="122"/>
        <pc:sldMkLst>
          <pc:docMk/>
          <pc:sldMk cId="2629287254" sldId="596"/>
        </pc:sldMkLst>
        <pc:spChg chg="mod">
          <ac:chgData name="John Knutsen" userId="f18c57a0-cae1-4141-bd46-346ea1055c00" providerId="ADAL" clId="{77247F21-E0CA-43AB-A5BD-645BD94E5A23}" dt="2025-01-10T14:07:49.369" v="7383" actId="122"/>
          <ac:spMkLst>
            <pc:docMk/>
            <pc:sldMk cId="2629287254" sldId="596"/>
            <ac:spMk id="27649" creationId="{5E664CE8-402D-D045-B732-3B03AFEC6C07}"/>
          </ac:spMkLst>
        </pc:spChg>
        <pc:spChg chg="mod">
          <ac:chgData name="John Knutsen" userId="f18c57a0-cae1-4141-bd46-346ea1055c00" providerId="ADAL" clId="{77247F21-E0CA-43AB-A5BD-645BD94E5A23}" dt="2025-01-09T19:03:34.572" v="6959" actId="20577"/>
          <ac:spMkLst>
            <pc:docMk/>
            <pc:sldMk cId="2629287254" sldId="596"/>
            <ac:spMk id="27650" creationId="{A24DDCF5-C99A-CD47-A593-12C1504BFFDE}"/>
          </ac:spMkLst>
        </pc:spChg>
        <pc:graphicFrameChg chg="mod">
          <ac:chgData name="John Knutsen" userId="f18c57a0-cae1-4141-bd46-346ea1055c00" providerId="ADAL" clId="{77247F21-E0CA-43AB-A5BD-645BD94E5A23}" dt="2025-01-10T14:03:20.926" v="7284" actId="14100"/>
          <ac:graphicFrameMkLst>
            <pc:docMk/>
            <pc:sldMk cId="2629287254" sldId="596"/>
            <ac:graphicFrameMk id="4" creationId="{CFF3CC7F-890D-644E-AD39-063817BB3178}"/>
          </ac:graphicFrameMkLst>
        </pc:graphicFrameChg>
      </pc:sldChg>
      <pc:sldChg chg="modSp add del mod">
        <pc:chgData name="John Knutsen" userId="f18c57a0-cae1-4141-bd46-346ea1055c00" providerId="ADAL" clId="{77247F21-E0CA-43AB-A5BD-645BD94E5A23}" dt="2025-01-10T14:05:46.924" v="7336" actId="47"/>
        <pc:sldMkLst>
          <pc:docMk/>
          <pc:sldMk cId="3017185838" sldId="599"/>
        </pc:sldMkLst>
      </pc:sldChg>
      <pc:sldChg chg="modSp add mod ord">
        <pc:chgData name="John Knutsen" userId="f18c57a0-cae1-4141-bd46-346ea1055c00" providerId="ADAL" clId="{77247F21-E0CA-43AB-A5BD-645BD94E5A23}" dt="2025-01-08T22:32:14.905" v="5972"/>
        <pc:sldMkLst>
          <pc:docMk/>
          <pc:sldMk cId="1795458794" sldId="606"/>
        </pc:sldMkLst>
        <pc:spChg chg="mod">
          <ac:chgData name="John Knutsen" userId="f18c57a0-cae1-4141-bd46-346ea1055c00" providerId="ADAL" clId="{77247F21-E0CA-43AB-A5BD-645BD94E5A23}" dt="2025-01-07T14:27:42.360" v="255" actId="255"/>
          <ac:spMkLst>
            <pc:docMk/>
            <pc:sldMk cId="1795458794" sldId="606"/>
            <ac:spMk id="27649" creationId="{5E664CE8-402D-D045-B732-3B03AFEC6C07}"/>
          </ac:spMkLst>
        </pc:spChg>
        <pc:spChg chg="mod">
          <ac:chgData name="John Knutsen" userId="f18c57a0-cae1-4141-bd46-346ea1055c00" providerId="ADAL" clId="{77247F21-E0CA-43AB-A5BD-645BD94E5A23}" dt="2025-01-07T14:26:54.333" v="205" actId="2711"/>
          <ac:spMkLst>
            <pc:docMk/>
            <pc:sldMk cId="1795458794" sldId="606"/>
            <ac:spMk id="27650" creationId="{A24DDCF5-C99A-CD47-A593-12C1504BFFDE}"/>
          </ac:spMkLst>
        </pc:spChg>
        <pc:spChg chg="mod">
          <ac:chgData name="John Knutsen" userId="f18c57a0-cae1-4141-bd46-346ea1055c00" providerId="ADAL" clId="{77247F21-E0CA-43AB-A5BD-645BD94E5A23}" dt="2025-01-07T18:59:03.755" v="1587" actId="1076"/>
          <ac:spMkLst>
            <pc:docMk/>
            <pc:sldMk cId="1795458794" sldId="606"/>
            <ac:spMk id="27651" creationId="{E618C860-2668-5142-8B2F-DF8AFB2D45C8}"/>
          </ac:spMkLst>
        </pc:spChg>
      </pc:sldChg>
      <pc:sldChg chg="modSp add mod ord">
        <pc:chgData name="John Knutsen" userId="f18c57a0-cae1-4141-bd46-346ea1055c00" providerId="ADAL" clId="{77247F21-E0CA-43AB-A5BD-645BD94E5A23}" dt="2025-01-08T22:32:18.130" v="5976"/>
        <pc:sldMkLst>
          <pc:docMk/>
          <pc:sldMk cId="1258141850" sldId="607"/>
        </pc:sldMkLst>
        <pc:spChg chg="mod">
          <ac:chgData name="John Knutsen" userId="f18c57a0-cae1-4141-bd46-346ea1055c00" providerId="ADAL" clId="{77247F21-E0CA-43AB-A5BD-645BD94E5A23}" dt="2025-01-07T14:28:10.681" v="306" actId="255"/>
          <ac:spMkLst>
            <pc:docMk/>
            <pc:sldMk cId="1258141850" sldId="607"/>
            <ac:spMk id="27649" creationId="{5E664CE8-402D-D045-B732-3B03AFEC6C07}"/>
          </ac:spMkLst>
        </pc:spChg>
        <pc:spChg chg="mod">
          <ac:chgData name="John Knutsen" userId="f18c57a0-cae1-4141-bd46-346ea1055c00" providerId="ADAL" clId="{77247F21-E0CA-43AB-A5BD-645BD94E5A23}" dt="2025-01-07T14:28:16.202" v="307" actId="2711"/>
          <ac:spMkLst>
            <pc:docMk/>
            <pc:sldMk cId="1258141850" sldId="607"/>
            <ac:spMk id="27650" creationId="{A24DDCF5-C99A-CD47-A593-12C1504BFFDE}"/>
          </ac:spMkLst>
        </pc:spChg>
      </pc:sldChg>
      <pc:sldChg chg="modSp add mod">
        <pc:chgData name="John Knutsen" userId="f18c57a0-cae1-4141-bd46-346ea1055c00" providerId="ADAL" clId="{77247F21-E0CA-43AB-A5BD-645BD94E5A23}" dt="2025-01-07T19:03:08.513" v="1663" actId="12"/>
        <pc:sldMkLst>
          <pc:docMk/>
          <pc:sldMk cId="545585225" sldId="608"/>
        </pc:sldMkLst>
        <pc:spChg chg="mod">
          <ac:chgData name="John Knutsen" userId="f18c57a0-cae1-4141-bd46-346ea1055c00" providerId="ADAL" clId="{77247F21-E0CA-43AB-A5BD-645BD94E5A23}" dt="2025-01-07T14:28:44.960" v="337" actId="255"/>
          <ac:spMkLst>
            <pc:docMk/>
            <pc:sldMk cId="545585225" sldId="608"/>
            <ac:spMk id="27649" creationId="{5E664CE8-402D-D045-B732-3B03AFEC6C07}"/>
          </ac:spMkLst>
        </pc:spChg>
        <pc:spChg chg="mod">
          <ac:chgData name="John Knutsen" userId="f18c57a0-cae1-4141-bd46-346ea1055c00" providerId="ADAL" clId="{77247F21-E0CA-43AB-A5BD-645BD94E5A23}" dt="2025-01-07T19:03:08.513" v="1663" actId="12"/>
          <ac:spMkLst>
            <pc:docMk/>
            <pc:sldMk cId="545585225" sldId="608"/>
            <ac:spMk id="27650" creationId="{A24DDCF5-C99A-CD47-A593-12C1504BFFDE}"/>
          </ac:spMkLst>
        </pc:spChg>
      </pc:sldChg>
      <pc:sldChg chg="modSp add mod">
        <pc:chgData name="John Knutsen" userId="f18c57a0-cae1-4141-bd46-346ea1055c00" providerId="ADAL" clId="{77247F21-E0CA-43AB-A5BD-645BD94E5A23}" dt="2025-01-19T21:27:08.666" v="14749" actId="20577"/>
        <pc:sldMkLst>
          <pc:docMk/>
          <pc:sldMk cId="1795136111" sldId="609"/>
        </pc:sldMkLst>
        <pc:spChg chg="mod">
          <ac:chgData name="John Knutsen" userId="f18c57a0-cae1-4141-bd46-346ea1055c00" providerId="ADAL" clId="{77247F21-E0CA-43AB-A5BD-645BD94E5A23}" dt="2025-01-19T21:27:08.666" v="14749" actId="20577"/>
          <ac:spMkLst>
            <pc:docMk/>
            <pc:sldMk cId="1795136111" sldId="609"/>
            <ac:spMk id="20483" creationId="{2ECDD7A2-D0BE-4C49-8EF7-A66F2F730486}"/>
          </ac:spMkLst>
        </pc:spChg>
        <pc:spChg chg="mod">
          <ac:chgData name="John Knutsen" userId="f18c57a0-cae1-4141-bd46-346ea1055c00" providerId="ADAL" clId="{77247F21-E0CA-43AB-A5BD-645BD94E5A23}" dt="2025-01-19T21:11:47.017" v="14673" actId="20577"/>
          <ac:spMkLst>
            <pc:docMk/>
            <pc:sldMk cId="1795136111" sldId="609"/>
            <ac:spMk id="29697" creationId="{6BCC0029-CB4F-574C-8B99-21DF659CF7FF}"/>
          </ac:spMkLst>
        </pc:spChg>
      </pc:sldChg>
      <pc:sldChg chg="modSp add mod">
        <pc:chgData name="John Knutsen" userId="f18c57a0-cae1-4141-bd46-346ea1055c00" providerId="ADAL" clId="{77247F21-E0CA-43AB-A5BD-645BD94E5A23}" dt="2025-01-19T21:11:51.274" v="14674" actId="20577"/>
        <pc:sldMkLst>
          <pc:docMk/>
          <pc:sldMk cId="2588475294" sldId="610"/>
        </pc:sldMkLst>
        <pc:spChg chg="mod">
          <ac:chgData name="John Knutsen" userId="f18c57a0-cae1-4141-bd46-346ea1055c00" providerId="ADAL" clId="{77247F21-E0CA-43AB-A5BD-645BD94E5A23}" dt="2025-01-08T22:34:00.031" v="5979" actId="12"/>
          <ac:spMkLst>
            <pc:docMk/>
            <pc:sldMk cId="2588475294" sldId="610"/>
            <ac:spMk id="20483" creationId="{2ECDD7A2-D0BE-4C49-8EF7-A66F2F730486}"/>
          </ac:spMkLst>
        </pc:spChg>
        <pc:spChg chg="mod">
          <ac:chgData name="John Knutsen" userId="f18c57a0-cae1-4141-bd46-346ea1055c00" providerId="ADAL" clId="{77247F21-E0CA-43AB-A5BD-645BD94E5A23}" dt="2025-01-19T21:11:51.274" v="14674" actId="20577"/>
          <ac:spMkLst>
            <pc:docMk/>
            <pc:sldMk cId="2588475294" sldId="610"/>
            <ac:spMk id="31745" creationId="{F9518DB2-DE8E-924A-B59E-BFC3E3501B39}"/>
          </ac:spMkLst>
        </pc:spChg>
      </pc:sldChg>
      <pc:sldChg chg="modSp add mod">
        <pc:chgData name="John Knutsen" userId="f18c57a0-cae1-4141-bd46-346ea1055c00" providerId="ADAL" clId="{77247F21-E0CA-43AB-A5BD-645BD94E5A23}" dt="2025-01-19T21:28:17.363" v="14755" actId="20577"/>
        <pc:sldMkLst>
          <pc:docMk/>
          <pc:sldMk cId="3253559013" sldId="611"/>
        </pc:sldMkLst>
        <pc:spChg chg="mod">
          <ac:chgData name="John Knutsen" userId="f18c57a0-cae1-4141-bd46-346ea1055c00" providerId="ADAL" clId="{77247F21-E0CA-43AB-A5BD-645BD94E5A23}" dt="2025-01-19T21:28:17.363" v="14755" actId="20577"/>
          <ac:spMkLst>
            <pc:docMk/>
            <pc:sldMk cId="3253559013" sldId="611"/>
            <ac:spMk id="20483" creationId="{2ECDD7A2-D0BE-4C49-8EF7-A66F2F730486}"/>
          </ac:spMkLst>
        </pc:spChg>
        <pc:spChg chg="mod">
          <ac:chgData name="John Knutsen" userId="f18c57a0-cae1-4141-bd46-346ea1055c00" providerId="ADAL" clId="{77247F21-E0CA-43AB-A5BD-645BD94E5A23}" dt="2025-01-19T21:11:55.956" v="14675" actId="20577"/>
          <ac:spMkLst>
            <pc:docMk/>
            <pc:sldMk cId="3253559013" sldId="611"/>
            <ac:spMk id="31745" creationId="{F9518DB2-DE8E-924A-B59E-BFC3E3501B39}"/>
          </ac:spMkLst>
        </pc:spChg>
      </pc:sldChg>
      <pc:sldChg chg="delSp modSp add mod">
        <pc:chgData name="John Knutsen" userId="f18c57a0-cae1-4141-bd46-346ea1055c00" providerId="ADAL" clId="{77247F21-E0CA-43AB-A5BD-645BD94E5A23}" dt="2025-01-17T12:48:44.561" v="14489" actId="20577"/>
        <pc:sldMkLst>
          <pc:docMk/>
          <pc:sldMk cId="752475527" sldId="612"/>
        </pc:sldMkLst>
        <pc:spChg chg="mod">
          <ac:chgData name="John Knutsen" userId="f18c57a0-cae1-4141-bd46-346ea1055c00" providerId="ADAL" clId="{77247F21-E0CA-43AB-A5BD-645BD94E5A23}" dt="2025-01-17T12:48:44.561" v="14489" actId="20577"/>
          <ac:spMkLst>
            <pc:docMk/>
            <pc:sldMk cId="752475527" sldId="612"/>
            <ac:spMk id="3" creationId="{DC49A444-8801-489F-7637-33CEEF215785}"/>
          </ac:spMkLst>
        </pc:spChg>
        <pc:picChg chg="mod">
          <ac:chgData name="John Knutsen" userId="f18c57a0-cae1-4141-bd46-346ea1055c00" providerId="ADAL" clId="{77247F21-E0CA-43AB-A5BD-645BD94E5A23}" dt="2025-01-07T14:36:40.773" v="494" actId="12788"/>
          <ac:picMkLst>
            <pc:docMk/>
            <pc:sldMk cId="752475527" sldId="612"/>
            <ac:picMk id="4" creationId="{FC01588F-80FE-77E2-803C-4EB5A671864E}"/>
          </ac:picMkLst>
        </pc:picChg>
      </pc:sldChg>
      <pc:sldChg chg="addSp delSp modSp add mod">
        <pc:chgData name="John Knutsen" userId="f18c57a0-cae1-4141-bd46-346ea1055c00" providerId="ADAL" clId="{77247F21-E0CA-43AB-A5BD-645BD94E5A23}" dt="2025-01-08T22:31:58.500" v="5970" actId="255"/>
        <pc:sldMkLst>
          <pc:docMk/>
          <pc:sldMk cId="2707499207" sldId="613"/>
        </pc:sldMkLst>
        <pc:spChg chg="mod">
          <ac:chgData name="John Knutsen" userId="f18c57a0-cae1-4141-bd46-346ea1055c00" providerId="ADAL" clId="{77247F21-E0CA-43AB-A5BD-645BD94E5A23}" dt="2025-01-08T22:31:58.500" v="5970" actId="255"/>
          <ac:spMkLst>
            <pc:docMk/>
            <pc:sldMk cId="2707499207" sldId="613"/>
            <ac:spMk id="3" creationId="{985E5A24-A009-9BEE-1FC8-7C99B23DFC5A}"/>
          </ac:spMkLst>
        </pc:spChg>
        <pc:picChg chg="add mod">
          <ac:chgData name="John Knutsen" userId="f18c57a0-cae1-4141-bd46-346ea1055c00" providerId="ADAL" clId="{77247F21-E0CA-43AB-A5BD-645BD94E5A23}" dt="2025-01-07T14:59:03.535" v="780" actId="12788"/>
          <ac:picMkLst>
            <pc:docMk/>
            <pc:sldMk cId="2707499207" sldId="613"/>
            <ac:picMk id="2" creationId="{3EA7ABAE-A35F-F819-A51C-5AE10157E526}"/>
          </ac:picMkLst>
        </pc:picChg>
      </pc:sldChg>
      <pc:sldChg chg="modSp add mod">
        <pc:chgData name="John Knutsen" userId="f18c57a0-cae1-4141-bd46-346ea1055c00" providerId="ADAL" clId="{77247F21-E0CA-43AB-A5BD-645BD94E5A23}" dt="2025-01-07T17:39:45.478" v="973" actId="122"/>
        <pc:sldMkLst>
          <pc:docMk/>
          <pc:sldMk cId="3299353853" sldId="614"/>
        </pc:sldMkLst>
        <pc:spChg chg="mod">
          <ac:chgData name="John Knutsen" userId="f18c57a0-cae1-4141-bd46-346ea1055c00" providerId="ADAL" clId="{77247F21-E0CA-43AB-A5BD-645BD94E5A23}" dt="2025-01-07T17:39:45.478" v="973" actId="122"/>
          <ac:spMkLst>
            <pc:docMk/>
            <pc:sldMk cId="3299353853" sldId="614"/>
            <ac:spMk id="3" creationId="{4486174E-A98D-A6F4-FF24-4CFB93F840C2}"/>
          </ac:spMkLst>
        </pc:spChg>
      </pc:sldChg>
      <pc:sldChg chg="modSp add mod">
        <pc:chgData name="John Knutsen" userId="f18c57a0-cae1-4141-bd46-346ea1055c00" providerId="ADAL" clId="{77247F21-E0CA-43AB-A5BD-645BD94E5A23}" dt="2025-01-08T22:25:23.048" v="5871"/>
        <pc:sldMkLst>
          <pc:docMk/>
          <pc:sldMk cId="394450325" sldId="615"/>
        </pc:sldMkLst>
        <pc:spChg chg="mod">
          <ac:chgData name="John Knutsen" userId="f18c57a0-cae1-4141-bd46-346ea1055c00" providerId="ADAL" clId="{77247F21-E0CA-43AB-A5BD-645BD94E5A23}" dt="2025-01-08T22:25:23.048" v="5871"/>
          <ac:spMkLst>
            <pc:docMk/>
            <pc:sldMk cId="394450325" sldId="615"/>
            <ac:spMk id="3" creationId="{CA612FA7-2E87-A20F-A3C6-E96555C6BF54}"/>
          </ac:spMkLst>
        </pc:spChg>
      </pc:sldChg>
      <pc:sldChg chg="modSp add mod">
        <pc:chgData name="John Knutsen" userId="f18c57a0-cae1-4141-bd46-346ea1055c00" providerId="ADAL" clId="{77247F21-E0CA-43AB-A5BD-645BD94E5A23}" dt="2025-01-17T12:28:49.574" v="14398" actId="20577"/>
        <pc:sldMkLst>
          <pc:docMk/>
          <pc:sldMk cId="580798594" sldId="616"/>
        </pc:sldMkLst>
        <pc:spChg chg="mod">
          <ac:chgData name="John Knutsen" userId="f18c57a0-cae1-4141-bd46-346ea1055c00" providerId="ADAL" clId="{77247F21-E0CA-43AB-A5BD-645BD94E5A23}" dt="2025-01-17T12:28:49.574" v="14398" actId="20577"/>
          <ac:spMkLst>
            <pc:docMk/>
            <pc:sldMk cId="580798594" sldId="616"/>
            <ac:spMk id="3" creationId="{A9322012-47BD-CB57-95F2-F52649778FBF}"/>
          </ac:spMkLst>
        </pc:spChg>
      </pc:sldChg>
      <pc:sldChg chg="modSp add del mod">
        <pc:chgData name="John Knutsen" userId="f18c57a0-cae1-4141-bd46-346ea1055c00" providerId="ADAL" clId="{77247F21-E0CA-43AB-A5BD-645BD94E5A23}" dt="2025-01-08T22:26:09.335" v="5963" actId="47"/>
        <pc:sldMkLst>
          <pc:docMk/>
          <pc:sldMk cId="2582336281" sldId="617"/>
        </pc:sldMkLst>
      </pc:sldChg>
      <pc:sldChg chg="modSp add del mod">
        <pc:chgData name="John Knutsen" userId="f18c57a0-cae1-4141-bd46-346ea1055c00" providerId="ADAL" clId="{77247F21-E0CA-43AB-A5BD-645BD94E5A23}" dt="2025-01-15T14:47:11.560" v="13324" actId="47"/>
        <pc:sldMkLst>
          <pc:docMk/>
          <pc:sldMk cId="458456415" sldId="618"/>
        </pc:sldMkLst>
      </pc:sldChg>
      <pc:sldChg chg="modSp add mod">
        <pc:chgData name="John Knutsen" userId="f18c57a0-cae1-4141-bd46-346ea1055c00" providerId="ADAL" clId="{77247F21-E0CA-43AB-A5BD-645BD94E5A23}" dt="2025-01-19T21:12:31.951" v="14676" actId="255"/>
        <pc:sldMkLst>
          <pc:docMk/>
          <pc:sldMk cId="3889173820" sldId="619"/>
        </pc:sldMkLst>
        <pc:spChg chg="mod">
          <ac:chgData name="John Knutsen" userId="f18c57a0-cae1-4141-bd46-346ea1055c00" providerId="ADAL" clId="{77247F21-E0CA-43AB-A5BD-645BD94E5A23}" dt="2025-01-19T21:12:31.951" v="14676" actId="255"/>
          <ac:spMkLst>
            <pc:docMk/>
            <pc:sldMk cId="3889173820" sldId="619"/>
            <ac:spMk id="3" creationId="{84780E00-960A-6D2C-2BD5-2C441A9D02D3}"/>
          </ac:spMkLst>
        </pc:spChg>
      </pc:sldChg>
      <pc:sldChg chg="modSp add mod">
        <pc:chgData name="John Knutsen" userId="f18c57a0-cae1-4141-bd46-346ea1055c00" providerId="ADAL" clId="{77247F21-E0CA-43AB-A5BD-645BD94E5A23}" dt="2025-01-09T17:24:26.827" v="6377" actId="20577"/>
        <pc:sldMkLst>
          <pc:docMk/>
          <pc:sldMk cId="0" sldId="620"/>
        </pc:sldMkLst>
        <pc:spChg chg="mod">
          <ac:chgData name="John Knutsen" userId="f18c57a0-cae1-4141-bd46-346ea1055c00" providerId="ADAL" clId="{77247F21-E0CA-43AB-A5BD-645BD94E5A23}" dt="2025-01-09T13:14:44.679" v="6034" actId="113"/>
          <ac:spMkLst>
            <pc:docMk/>
            <pc:sldMk cId="0" sldId="620"/>
            <ac:spMk id="2" creationId="{00000000-0000-0000-0000-000000000000}"/>
          </ac:spMkLst>
        </pc:spChg>
        <pc:spChg chg="mod">
          <ac:chgData name="John Knutsen" userId="f18c57a0-cae1-4141-bd46-346ea1055c00" providerId="ADAL" clId="{77247F21-E0CA-43AB-A5BD-645BD94E5A23}" dt="2025-01-09T17:24:26.827" v="6377" actId="20577"/>
          <ac:spMkLst>
            <pc:docMk/>
            <pc:sldMk cId="0" sldId="620"/>
            <ac:spMk id="3" creationId="{00000000-0000-0000-0000-000000000000}"/>
          </ac:spMkLst>
        </pc:spChg>
        <pc:picChg chg="mod">
          <ac:chgData name="John Knutsen" userId="f18c57a0-cae1-4141-bd46-346ea1055c00" providerId="ADAL" clId="{77247F21-E0CA-43AB-A5BD-645BD94E5A23}" dt="2025-01-08T14:23:14.742" v="2000" actId="1076"/>
          <ac:picMkLst>
            <pc:docMk/>
            <pc:sldMk cId="0" sldId="620"/>
            <ac:picMk id="1028" creationId="{00000000-0000-0000-0000-000000000000}"/>
          </ac:picMkLst>
        </pc:picChg>
      </pc:sldChg>
      <pc:sldChg chg="modSp add mod">
        <pc:chgData name="John Knutsen" userId="f18c57a0-cae1-4141-bd46-346ea1055c00" providerId="ADAL" clId="{77247F21-E0CA-43AB-A5BD-645BD94E5A23}" dt="2025-01-09T13:15:11.876" v="6038" actId="20577"/>
        <pc:sldMkLst>
          <pc:docMk/>
          <pc:sldMk cId="3979037479" sldId="621"/>
        </pc:sldMkLst>
        <pc:spChg chg="mod">
          <ac:chgData name="John Knutsen" userId="f18c57a0-cae1-4141-bd46-346ea1055c00" providerId="ADAL" clId="{77247F21-E0CA-43AB-A5BD-645BD94E5A23}" dt="2025-01-09T13:15:11.876" v="6038" actId="20577"/>
          <ac:spMkLst>
            <pc:docMk/>
            <pc:sldMk cId="3979037479" sldId="621"/>
            <ac:spMk id="2" creationId="{ACA6438A-1276-6BE2-0C6F-C5D47A399359}"/>
          </ac:spMkLst>
        </pc:spChg>
        <pc:spChg chg="mod">
          <ac:chgData name="John Knutsen" userId="f18c57a0-cae1-4141-bd46-346ea1055c00" providerId="ADAL" clId="{77247F21-E0CA-43AB-A5BD-645BD94E5A23}" dt="2025-01-08T14:32:41.974" v="2045" actId="20577"/>
          <ac:spMkLst>
            <pc:docMk/>
            <pc:sldMk cId="3979037479" sldId="621"/>
            <ac:spMk id="3" creationId="{F1ABEE1D-790B-797B-5031-9AFD3609556B}"/>
          </ac:spMkLst>
        </pc:spChg>
      </pc:sldChg>
      <pc:sldChg chg="modSp add del mod">
        <pc:chgData name="John Knutsen" userId="f18c57a0-cae1-4141-bd46-346ea1055c00" providerId="ADAL" clId="{77247F21-E0CA-43AB-A5BD-645BD94E5A23}" dt="2025-01-08T21:26:54.131" v="3845" actId="47"/>
        <pc:sldMkLst>
          <pc:docMk/>
          <pc:sldMk cId="3109735780" sldId="622"/>
        </pc:sldMkLst>
      </pc:sldChg>
      <pc:sldChg chg="modSp add mod">
        <pc:chgData name="John Knutsen" userId="f18c57a0-cae1-4141-bd46-346ea1055c00" providerId="ADAL" clId="{77247F21-E0CA-43AB-A5BD-645BD94E5A23}" dt="2025-01-08T22:22:44.864" v="5862" actId="20577"/>
        <pc:sldMkLst>
          <pc:docMk/>
          <pc:sldMk cId="356586306" sldId="623"/>
        </pc:sldMkLst>
        <pc:spChg chg="mod">
          <ac:chgData name="John Knutsen" userId="f18c57a0-cae1-4141-bd46-346ea1055c00" providerId="ADAL" clId="{77247F21-E0CA-43AB-A5BD-645BD94E5A23}" dt="2025-01-08T22:22:44.864" v="5862" actId="20577"/>
          <ac:spMkLst>
            <pc:docMk/>
            <pc:sldMk cId="356586306" sldId="623"/>
            <ac:spMk id="3" creationId="{0428E0E1-8779-CF41-9F81-D6674D2E866D}"/>
          </ac:spMkLst>
        </pc:spChg>
      </pc:sldChg>
      <pc:sldChg chg="modSp add mod">
        <pc:chgData name="John Knutsen" userId="f18c57a0-cae1-4141-bd46-346ea1055c00" providerId="ADAL" clId="{77247F21-E0CA-43AB-A5BD-645BD94E5A23}" dt="2025-01-15T14:45:07.495" v="13302" actId="20577"/>
        <pc:sldMkLst>
          <pc:docMk/>
          <pc:sldMk cId="2050186543" sldId="624"/>
        </pc:sldMkLst>
        <pc:spChg chg="mod">
          <ac:chgData name="John Knutsen" userId="f18c57a0-cae1-4141-bd46-346ea1055c00" providerId="ADAL" clId="{77247F21-E0CA-43AB-A5BD-645BD94E5A23}" dt="2025-01-15T14:45:07.495" v="13302" actId="20577"/>
          <ac:spMkLst>
            <pc:docMk/>
            <pc:sldMk cId="2050186543" sldId="624"/>
            <ac:spMk id="3" creationId="{C50CA772-6444-2907-6DB8-5CE052690938}"/>
          </ac:spMkLst>
        </pc:spChg>
      </pc:sldChg>
      <pc:sldChg chg="modSp add mod">
        <pc:chgData name="John Knutsen" userId="f18c57a0-cae1-4141-bd46-346ea1055c00" providerId="ADAL" clId="{77247F21-E0CA-43AB-A5BD-645BD94E5A23}" dt="2025-01-21T15:51:13.322" v="15513" actId="20577"/>
        <pc:sldMkLst>
          <pc:docMk/>
          <pc:sldMk cId="2407132468" sldId="625"/>
        </pc:sldMkLst>
        <pc:spChg chg="mod">
          <ac:chgData name="John Knutsen" userId="f18c57a0-cae1-4141-bd46-346ea1055c00" providerId="ADAL" clId="{77247F21-E0CA-43AB-A5BD-645BD94E5A23}" dt="2025-01-21T15:51:13.322" v="15513" actId="20577"/>
          <ac:spMkLst>
            <pc:docMk/>
            <pc:sldMk cId="2407132468" sldId="625"/>
            <ac:spMk id="3" creationId="{D85AD389-9864-B209-41EA-A950FEEC4D55}"/>
          </ac:spMkLst>
        </pc:spChg>
      </pc:sldChg>
      <pc:sldChg chg="modSp add mod">
        <pc:chgData name="John Knutsen" userId="f18c57a0-cae1-4141-bd46-346ea1055c00" providerId="ADAL" clId="{77247F21-E0CA-43AB-A5BD-645BD94E5A23}" dt="2025-01-19T21:00:50.458" v="14646" actId="20577"/>
        <pc:sldMkLst>
          <pc:docMk/>
          <pc:sldMk cId="2999793989" sldId="626"/>
        </pc:sldMkLst>
        <pc:spChg chg="mod">
          <ac:chgData name="John Knutsen" userId="f18c57a0-cae1-4141-bd46-346ea1055c00" providerId="ADAL" clId="{77247F21-E0CA-43AB-A5BD-645BD94E5A23}" dt="2025-01-19T21:00:50.458" v="14646" actId="20577"/>
          <ac:spMkLst>
            <pc:docMk/>
            <pc:sldMk cId="2999793989" sldId="626"/>
            <ac:spMk id="3" creationId="{35D5F188-D384-E187-65F6-C2CBEF53716C}"/>
          </ac:spMkLst>
        </pc:spChg>
      </pc:sldChg>
      <pc:sldChg chg="modSp add mod">
        <pc:chgData name="John Knutsen" userId="f18c57a0-cae1-4141-bd46-346ea1055c00" providerId="ADAL" clId="{77247F21-E0CA-43AB-A5BD-645BD94E5A23}" dt="2025-01-15T14:42:08.111" v="13113" actId="20577"/>
        <pc:sldMkLst>
          <pc:docMk/>
          <pc:sldMk cId="2338097515" sldId="627"/>
        </pc:sldMkLst>
        <pc:spChg chg="mod">
          <ac:chgData name="John Knutsen" userId="f18c57a0-cae1-4141-bd46-346ea1055c00" providerId="ADAL" clId="{77247F21-E0CA-43AB-A5BD-645BD94E5A23}" dt="2025-01-15T14:42:08.111" v="13113" actId="20577"/>
          <ac:spMkLst>
            <pc:docMk/>
            <pc:sldMk cId="2338097515" sldId="627"/>
            <ac:spMk id="3" creationId="{2746844B-A43A-F4B3-215A-9CC073C00EE1}"/>
          </ac:spMkLst>
        </pc:spChg>
      </pc:sldChg>
      <pc:sldChg chg="modSp add mod">
        <pc:chgData name="John Knutsen" userId="f18c57a0-cae1-4141-bd46-346ea1055c00" providerId="ADAL" clId="{77247F21-E0CA-43AB-A5BD-645BD94E5A23}" dt="2025-01-17T12:29:08.439" v="14446" actId="20577"/>
        <pc:sldMkLst>
          <pc:docMk/>
          <pc:sldMk cId="4127588373" sldId="628"/>
        </pc:sldMkLst>
        <pc:spChg chg="mod">
          <ac:chgData name="John Knutsen" userId="f18c57a0-cae1-4141-bd46-346ea1055c00" providerId="ADAL" clId="{77247F21-E0CA-43AB-A5BD-645BD94E5A23}" dt="2025-01-17T12:29:08.439" v="14446" actId="20577"/>
          <ac:spMkLst>
            <pc:docMk/>
            <pc:sldMk cId="4127588373" sldId="628"/>
            <ac:spMk id="3" creationId="{4EC32EA6-F994-4E7D-84E1-F508483E6232}"/>
          </ac:spMkLst>
        </pc:spChg>
      </pc:sldChg>
      <pc:sldChg chg="modSp add del mod">
        <pc:chgData name="John Knutsen" userId="f18c57a0-cae1-4141-bd46-346ea1055c00" providerId="ADAL" clId="{77247F21-E0CA-43AB-A5BD-645BD94E5A23}" dt="2025-01-15T14:46:54.551" v="13319" actId="47"/>
        <pc:sldMkLst>
          <pc:docMk/>
          <pc:sldMk cId="594395794" sldId="629"/>
        </pc:sldMkLst>
      </pc:sldChg>
      <pc:sldChg chg="modSp add del mod ord">
        <pc:chgData name="John Knutsen" userId="f18c57a0-cae1-4141-bd46-346ea1055c00" providerId="ADAL" clId="{77247F21-E0CA-43AB-A5BD-645BD94E5A23}" dt="2025-01-15T14:47:26.498" v="13329" actId="47"/>
        <pc:sldMkLst>
          <pc:docMk/>
          <pc:sldMk cId="356700948" sldId="630"/>
        </pc:sldMkLst>
      </pc:sldChg>
      <pc:sldChg chg="addSp delSp modSp add mod">
        <pc:chgData name="John Knutsen" userId="f18c57a0-cae1-4141-bd46-346ea1055c00" providerId="ADAL" clId="{77247F21-E0CA-43AB-A5BD-645BD94E5A23}" dt="2025-01-09T18:38:06.966" v="6512"/>
        <pc:sldMkLst>
          <pc:docMk/>
          <pc:sldMk cId="2657986318" sldId="631"/>
        </pc:sldMkLst>
        <pc:inkChg chg="add mod">
          <ac:chgData name="John Knutsen" userId="f18c57a0-cae1-4141-bd46-346ea1055c00" providerId="ADAL" clId="{77247F21-E0CA-43AB-A5BD-645BD94E5A23}" dt="2025-01-09T18:37:29.898" v="6498"/>
          <ac:inkMkLst>
            <pc:docMk/>
            <pc:sldMk cId="2657986318" sldId="631"/>
            <ac:inkMk id="5" creationId="{AABF53FC-3822-221C-7310-8696A8349991}"/>
          </ac:inkMkLst>
        </pc:inkChg>
        <pc:inkChg chg="add">
          <ac:chgData name="John Knutsen" userId="f18c57a0-cae1-4141-bd46-346ea1055c00" providerId="ADAL" clId="{77247F21-E0CA-43AB-A5BD-645BD94E5A23}" dt="2025-01-09T18:37:42.174" v="6500"/>
          <ac:inkMkLst>
            <pc:docMk/>
            <pc:sldMk cId="2657986318" sldId="631"/>
            <ac:inkMk id="7" creationId="{88758AB4-ED15-89C9-6850-995EA6F84F51}"/>
          </ac:inkMkLst>
        </pc:inkChg>
        <pc:inkChg chg="add">
          <ac:chgData name="John Knutsen" userId="f18c57a0-cae1-4141-bd46-346ea1055c00" providerId="ADAL" clId="{77247F21-E0CA-43AB-A5BD-645BD94E5A23}" dt="2025-01-09T18:38:06.966" v="6512"/>
          <ac:inkMkLst>
            <pc:docMk/>
            <pc:sldMk cId="2657986318" sldId="631"/>
            <ac:inkMk id="14" creationId="{6945FE7C-7672-9BFF-8F38-66A67E27D422}"/>
          </ac:inkMkLst>
        </pc:inkChg>
      </pc:sldChg>
      <pc:sldChg chg="addSp delSp modSp add mod">
        <pc:chgData name="John Knutsen" userId="f18c57a0-cae1-4141-bd46-346ea1055c00" providerId="ADAL" clId="{77247F21-E0CA-43AB-A5BD-645BD94E5A23}" dt="2025-01-09T18:39:13.032" v="6518"/>
        <pc:sldMkLst>
          <pc:docMk/>
          <pc:sldMk cId="3026018506" sldId="632"/>
        </pc:sldMkLst>
        <pc:inkChg chg="add mod">
          <ac:chgData name="John Knutsen" userId="f18c57a0-cae1-4141-bd46-346ea1055c00" providerId="ADAL" clId="{77247F21-E0CA-43AB-A5BD-645BD94E5A23}" dt="2025-01-09T18:39:04.295" v="6515"/>
          <ac:inkMkLst>
            <pc:docMk/>
            <pc:sldMk cId="3026018506" sldId="632"/>
            <ac:inkMk id="5" creationId="{3F38E4E6-04BB-7240-8EC8-9E86C96CD6B2}"/>
          </ac:inkMkLst>
        </pc:inkChg>
        <pc:inkChg chg="add mod">
          <ac:chgData name="John Knutsen" userId="f18c57a0-cae1-4141-bd46-346ea1055c00" providerId="ADAL" clId="{77247F21-E0CA-43AB-A5BD-645BD94E5A23}" dt="2025-01-09T18:39:13.032" v="6518"/>
          <ac:inkMkLst>
            <pc:docMk/>
            <pc:sldMk cId="3026018506" sldId="632"/>
            <ac:inkMk id="7" creationId="{FA219655-C33E-CCAD-4CED-90F91A25EF8F}"/>
          </ac:inkMkLst>
        </pc:inkChg>
      </pc:sldChg>
      <pc:sldChg chg="modSp add del mod">
        <pc:chgData name="John Knutsen" userId="f18c57a0-cae1-4141-bd46-346ea1055c00" providerId="ADAL" clId="{77247F21-E0CA-43AB-A5BD-645BD94E5A23}" dt="2025-01-15T14:47:45.474" v="13334" actId="47"/>
        <pc:sldMkLst>
          <pc:docMk/>
          <pc:sldMk cId="2806262602" sldId="633"/>
        </pc:sldMkLst>
      </pc:sldChg>
      <pc:sldChg chg="modSp add mod">
        <pc:chgData name="John Knutsen" userId="f18c57a0-cae1-4141-bd46-346ea1055c00" providerId="ADAL" clId="{77247F21-E0CA-43AB-A5BD-645BD94E5A23}" dt="2025-01-10T14:07:42.520" v="7382" actId="122"/>
        <pc:sldMkLst>
          <pc:docMk/>
          <pc:sldMk cId="2921886908" sldId="634"/>
        </pc:sldMkLst>
        <pc:spChg chg="mod">
          <ac:chgData name="John Knutsen" userId="f18c57a0-cae1-4141-bd46-346ea1055c00" providerId="ADAL" clId="{77247F21-E0CA-43AB-A5BD-645BD94E5A23}" dt="2025-01-10T14:07:42.520" v="7382" actId="122"/>
          <ac:spMkLst>
            <pc:docMk/>
            <pc:sldMk cId="2921886908" sldId="634"/>
            <ac:spMk id="27649" creationId="{A25604EE-3FB0-5E0E-2885-3130BA139804}"/>
          </ac:spMkLst>
        </pc:spChg>
      </pc:sldChg>
      <pc:sldChg chg="modSp add del mod">
        <pc:chgData name="John Knutsen" userId="f18c57a0-cae1-4141-bd46-346ea1055c00" providerId="ADAL" clId="{77247F21-E0CA-43AB-A5BD-645BD94E5A23}" dt="2025-01-10T18:13:30.917" v="8108" actId="47"/>
        <pc:sldMkLst>
          <pc:docMk/>
          <pc:sldMk cId="4143963119" sldId="635"/>
        </pc:sldMkLst>
      </pc:sldChg>
      <pc:sldChg chg="modSp add del mod">
        <pc:chgData name="John Knutsen" userId="f18c57a0-cae1-4141-bd46-346ea1055c00" providerId="ADAL" clId="{77247F21-E0CA-43AB-A5BD-645BD94E5A23}" dt="2025-01-10T18:48:52.243" v="8933" actId="47"/>
        <pc:sldMkLst>
          <pc:docMk/>
          <pc:sldMk cId="2460365439" sldId="636"/>
        </pc:sldMkLst>
      </pc:sldChg>
      <pc:sldChg chg="modSp add del mod">
        <pc:chgData name="John Knutsen" userId="f18c57a0-cae1-4141-bd46-346ea1055c00" providerId="ADAL" clId="{77247F21-E0CA-43AB-A5BD-645BD94E5A23}" dt="2025-01-10T18:45:13.184" v="8631" actId="47"/>
        <pc:sldMkLst>
          <pc:docMk/>
          <pc:sldMk cId="2847608899" sldId="637"/>
        </pc:sldMkLst>
      </pc:sldChg>
      <pc:sldChg chg="modSp add mod">
        <pc:chgData name="John Knutsen" userId="f18c57a0-cae1-4141-bd46-346ea1055c00" providerId="ADAL" clId="{77247F21-E0CA-43AB-A5BD-645BD94E5A23}" dt="2025-01-20T18:06:19.587" v="15398" actId="12"/>
        <pc:sldMkLst>
          <pc:docMk/>
          <pc:sldMk cId="3219648749" sldId="637"/>
        </pc:sldMkLst>
        <pc:spChg chg="mod">
          <ac:chgData name="John Knutsen" userId="f18c57a0-cae1-4141-bd46-346ea1055c00" providerId="ADAL" clId="{77247F21-E0CA-43AB-A5BD-645BD94E5A23}" dt="2025-01-16T21:12:53.919" v="13926" actId="122"/>
          <ac:spMkLst>
            <pc:docMk/>
            <pc:sldMk cId="3219648749" sldId="637"/>
            <ac:spMk id="2" creationId="{12652E21-34A0-CB88-3FFD-4EA2E857125C}"/>
          </ac:spMkLst>
        </pc:spChg>
        <pc:spChg chg="mod">
          <ac:chgData name="John Knutsen" userId="f18c57a0-cae1-4141-bd46-346ea1055c00" providerId="ADAL" clId="{77247F21-E0CA-43AB-A5BD-645BD94E5A23}" dt="2025-01-20T18:06:19.587" v="15398" actId="12"/>
          <ac:spMkLst>
            <pc:docMk/>
            <pc:sldMk cId="3219648749" sldId="637"/>
            <ac:spMk id="5" creationId="{CAA9E465-33BA-9A3B-AB95-65023B2942FE}"/>
          </ac:spMkLst>
        </pc:spChg>
      </pc:sldChg>
      <pc:sldChg chg="modSp add mod">
        <pc:chgData name="John Knutsen" userId="f18c57a0-cae1-4141-bd46-346ea1055c00" providerId="ADAL" clId="{77247F21-E0CA-43AB-A5BD-645BD94E5A23}" dt="2025-01-20T18:06:03.748" v="15396" actId="12"/>
        <pc:sldMkLst>
          <pc:docMk/>
          <pc:sldMk cId="3093576307" sldId="638"/>
        </pc:sldMkLst>
        <pc:spChg chg="mod">
          <ac:chgData name="John Knutsen" userId="f18c57a0-cae1-4141-bd46-346ea1055c00" providerId="ADAL" clId="{77247F21-E0CA-43AB-A5BD-645BD94E5A23}" dt="2025-01-20T18:06:03.748" v="15396" actId="12"/>
          <ac:spMkLst>
            <pc:docMk/>
            <pc:sldMk cId="3093576307" sldId="638"/>
            <ac:spMk id="5" creationId="{A4EB94EC-6719-932F-0540-96CFACB8D653}"/>
          </ac:spMkLst>
        </pc:spChg>
      </pc:sldChg>
      <pc:sldChg chg="modSp add del mod">
        <pc:chgData name="John Knutsen" userId="f18c57a0-cae1-4141-bd46-346ea1055c00" providerId="ADAL" clId="{77247F21-E0CA-43AB-A5BD-645BD94E5A23}" dt="2025-01-16T20:24:52.783" v="13453" actId="47"/>
        <pc:sldMkLst>
          <pc:docMk/>
          <pc:sldMk cId="1445724497" sldId="639"/>
        </pc:sldMkLst>
      </pc:sldChg>
      <pc:sldChg chg="modSp add del mod">
        <pc:chgData name="John Knutsen" userId="f18c57a0-cae1-4141-bd46-346ea1055c00" providerId="ADAL" clId="{77247F21-E0CA-43AB-A5BD-645BD94E5A23}" dt="2025-01-16T20:28:59.027" v="13583" actId="47"/>
        <pc:sldMkLst>
          <pc:docMk/>
          <pc:sldMk cId="2791963838" sldId="640"/>
        </pc:sldMkLst>
      </pc:sldChg>
      <pc:sldChg chg="modSp add del mod">
        <pc:chgData name="John Knutsen" userId="f18c57a0-cae1-4141-bd46-346ea1055c00" providerId="ADAL" clId="{77247F21-E0CA-43AB-A5BD-645BD94E5A23}" dt="2025-01-14T18:01:51.511" v="11876" actId="47"/>
        <pc:sldMkLst>
          <pc:docMk/>
          <pc:sldMk cId="1868729143" sldId="641"/>
        </pc:sldMkLst>
      </pc:sldChg>
      <pc:sldChg chg="addSp delSp modSp add mod">
        <pc:chgData name="John Knutsen" userId="f18c57a0-cae1-4141-bd46-346ea1055c00" providerId="ADAL" clId="{77247F21-E0CA-43AB-A5BD-645BD94E5A23}" dt="2025-01-11T19:01:28.419" v="10607" actId="1076"/>
        <pc:sldMkLst>
          <pc:docMk/>
          <pc:sldMk cId="3636799930" sldId="642"/>
        </pc:sldMkLst>
        <pc:picChg chg="add mod">
          <ac:chgData name="John Knutsen" userId="f18c57a0-cae1-4141-bd46-346ea1055c00" providerId="ADAL" clId="{77247F21-E0CA-43AB-A5BD-645BD94E5A23}" dt="2025-01-11T19:01:28.419" v="10607" actId="1076"/>
          <ac:picMkLst>
            <pc:docMk/>
            <pc:sldMk cId="3636799930" sldId="642"/>
            <ac:picMk id="8" creationId="{0F81CD93-5F03-7C5D-B9CC-AC7213F4D90A}"/>
          </ac:picMkLst>
        </pc:picChg>
      </pc:sldChg>
      <pc:sldChg chg="addSp delSp modSp add mod setBg">
        <pc:chgData name="John Knutsen" userId="f18c57a0-cae1-4141-bd46-346ea1055c00" providerId="ADAL" clId="{77247F21-E0CA-43AB-A5BD-645BD94E5A23}" dt="2025-01-13T18:39:16.194" v="10714" actId="26606"/>
        <pc:sldMkLst>
          <pc:docMk/>
          <pc:sldMk cId="816468920" sldId="643"/>
        </pc:sldMkLst>
        <pc:spChg chg="ord">
          <ac:chgData name="John Knutsen" userId="f18c57a0-cae1-4141-bd46-346ea1055c00" providerId="ADAL" clId="{77247F21-E0CA-43AB-A5BD-645BD94E5A23}" dt="2025-01-13T18:39:16.194" v="10714" actId="26606"/>
          <ac:spMkLst>
            <pc:docMk/>
            <pc:sldMk cId="816468920" sldId="643"/>
            <ac:spMk id="3" creationId="{07A1E02C-1498-3B8B-A5EE-B820C3F7569F}"/>
          </ac:spMkLst>
        </pc:spChg>
        <pc:spChg chg="add">
          <ac:chgData name="John Knutsen" userId="f18c57a0-cae1-4141-bd46-346ea1055c00" providerId="ADAL" clId="{77247F21-E0CA-43AB-A5BD-645BD94E5A23}" dt="2025-01-13T18:39:16.194" v="10714" actId="26606"/>
          <ac:spMkLst>
            <pc:docMk/>
            <pc:sldMk cId="816468920" sldId="643"/>
            <ac:spMk id="103" creationId="{7459C506-5F4B-4B75-9218-C7C3F87FA8D3}"/>
          </ac:spMkLst>
        </pc:spChg>
        <pc:spChg chg="add">
          <ac:chgData name="John Knutsen" userId="f18c57a0-cae1-4141-bd46-346ea1055c00" providerId="ADAL" clId="{77247F21-E0CA-43AB-A5BD-645BD94E5A23}" dt="2025-01-13T18:39:16.194" v="10714" actId="26606"/>
          <ac:spMkLst>
            <pc:docMk/>
            <pc:sldMk cId="816468920" sldId="643"/>
            <ac:spMk id="106" creationId="{4E74DA95-CD7A-4D5E-9D27-67A759CE708D}"/>
          </ac:spMkLst>
        </pc:spChg>
        <pc:grpChg chg="add">
          <ac:chgData name="John Knutsen" userId="f18c57a0-cae1-4141-bd46-346ea1055c00" providerId="ADAL" clId="{77247F21-E0CA-43AB-A5BD-645BD94E5A23}" dt="2025-01-13T18:39:16.194" v="10714" actId="26606"/>
          <ac:grpSpMkLst>
            <pc:docMk/>
            <pc:sldMk cId="816468920" sldId="643"/>
            <ac:grpSpMk id="94" creationId="{7664F850-BA8B-47AE-B11A-225CAB8969F1}"/>
          </ac:grpSpMkLst>
        </pc:grpChg>
        <pc:grpChg chg="add">
          <ac:chgData name="John Knutsen" userId="f18c57a0-cae1-4141-bd46-346ea1055c00" providerId="ADAL" clId="{77247F21-E0CA-43AB-A5BD-645BD94E5A23}" dt="2025-01-13T18:39:16.194" v="10714" actId="26606"/>
          <ac:grpSpMkLst>
            <pc:docMk/>
            <pc:sldMk cId="816468920" sldId="643"/>
            <ac:grpSpMk id="104" creationId="{BC659EEB-C3AE-4544-8263-417009DCDF41}"/>
          </ac:grpSpMkLst>
        </pc:grpChg>
        <pc:picChg chg="add mod">
          <ac:chgData name="John Knutsen" userId="f18c57a0-cae1-4141-bd46-346ea1055c00" providerId="ADAL" clId="{77247F21-E0CA-43AB-A5BD-645BD94E5A23}" dt="2025-01-13T18:39:16.194" v="10714" actId="26606"/>
          <ac:picMkLst>
            <pc:docMk/>
            <pc:sldMk cId="816468920" sldId="643"/>
            <ac:picMk id="4" creationId="{53253C54-3B46-071F-C86C-78EDDB129737}"/>
          </ac:picMkLst>
        </pc:picChg>
        <pc:picChg chg="add mod">
          <ac:chgData name="John Knutsen" userId="f18c57a0-cae1-4141-bd46-346ea1055c00" providerId="ADAL" clId="{77247F21-E0CA-43AB-A5BD-645BD94E5A23}" dt="2025-01-13T18:39:16.194" v="10714" actId="26606"/>
          <ac:picMkLst>
            <pc:docMk/>
            <pc:sldMk cId="816468920" sldId="643"/>
            <ac:picMk id="11" creationId="{60932313-BEAF-A4AA-1772-4D5883D89F59}"/>
          </ac:picMkLst>
        </pc:picChg>
        <pc:cxnChg chg="add">
          <ac:chgData name="John Knutsen" userId="f18c57a0-cae1-4141-bd46-346ea1055c00" providerId="ADAL" clId="{77247F21-E0CA-43AB-A5BD-645BD94E5A23}" dt="2025-01-13T18:39:16.194" v="10714" actId="26606"/>
          <ac:cxnSpMkLst>
            <pc:docMk/>
            <pc:sldMk cId="816468920" sldId="643"/>
            <ac:cxnSpMk id="107" creationId="{14AA3B5C-0C55-4FFF-9C45-8F9F7C074A4E}"/>
          </ac:cxnSpMkLst>
        </pc:cxnChg>
      </pc:sldChg>
      <pc:sldChg chg="modSp add del mod">
        <pc:chgData name="John Knutsen" userId="f18c57a0-cae1-4141-bd46-346ea1055c00" providerId="ADAL" clId="{77247F21-E0CA-43AB-A5BD-645BD94E5A23}" dt="2025-01-14T15:22:04.681" v="11504" actId="47"/>
        <pc:sldMkLst>
          <pc:docMk/>
          <pc:sldMk cId="2686129183" sldId="644"/>
        </pc:sldMkLst>
      </pc:sldChg>
      <pc:sldChg chg="add del">
        <pc:chgData name="John Knutsen" userId="f18c57a0-cae1-4141-bd46-346ea1055c00" providerId="ADAL" clId="{77247F21-E0CA-43AB-A5BD-645BD94E5A23}" dt="2025-01-14T15:25:01.793" v="11699" actId="47"/>
        <pc:sldMkLst>
          <pc:docMk/>
          <pc:sldMk cId="3272888106" sldId="644"/>
        </pc:sldMkLst>
      </pc:sldChg>
      <pc:sldChg chg="modSp add mod">
        <pc:chgData name="John Knutsen" userId="f18c57a0-cae1-4141-bd46-346ea1055c00" providerId="ADAL" clId="{77247F21-E0CA-43AB-A5BD-645BD94E5A23}" dt="2025-01-21T19:13:07.977" v="15608" actId="20577"/>
        <pc:sldMkLst>
          <pc:docMk/>
          <pc:sldMk cId="3421422861" sldId="644"/>
        </pc:sldMkLst>
        <pc:spChg chg="mod">
          <ac:chgData name="John Knutsen" userId="f18c57a0-cae1-4141-bd46-346ea1055c00" providerId="ADAL" clId="{77247F21-E0CA-43AB-A5BD-645BD94E5A23}" dt="2025-01-21T19:13:07.977" v="15608" actId="20577"/>
          <ac:spMkLst>
            <pc:docMk/>
            <pc:sldMk cId="3421422861" sldId="644"/>
            <ac:spMk id="5" creationId="{300054D4-FA15-D3FA-A11B-77139E56DF8F}"/>
          </ac:spMkLst>
        </pc:spChg>
      </pc:sldChg>
      <pc:sldChg chg="add del">
        <pc:chgData name="John Knutsen" userId="f18c57a0-cae1-4141-bd46-346ea1055c00" providerId="ADAL" clId="{77247F21-E0CA-43AB-A5BD-645BD94E5A23}" dt="2025-01-13T18:49:13.323" v="10718" actId="47"/>
        <pc:sldMkLst>
          <pc:docMk/>
          <pc:sldMk cId="3632884960" sldId="644"/>
        </pc:sldMkLst>
      </pc:sldChg>
      <pc:sldChg chg="modSp add mod">
        <pc:chgData name="John Knutsen" userId="f18c57a0-cae1-4141-bd46-346ea1055c00" providerId="ADAL" clId="{77247F21-E0CA-43AB-A5BD-645BD94E5A23}" dt="2025-01-21T19:13:19.438" v="15614" actId="20577"/>
        <pc:sldMkLst>
          <pc:docMk/>
          <pc:sldMk cId="1818189590" sldId="645"/>
        </pc:sldMkLst>
        <pc:spChg chg="mod">
          <ac:chgData name="John Knutsen" userId="f18c57a0-cae1-4141-bd46-346ea1055c00" providerId="ADAL" clId="{77247F21-E0CA-43AB-A5BD-645BD94E5A23}" dt="2025-01-21T19:13:19.438" v="15614" actId="20577"/>
          <ac:spMkLst>
            <pc:docMk/>
            <pc:sldMk cId="1818189590" sldId="645"/>
            <ac:spMk id="5" creationId="{97D32B5F-B67F-5DD9-7836-11C9C70917A8}"/>
          </ac:spMkLst>
        </pc:spChg>
      </pc:sldChg>
      <pc:sldChg chg="modSp add del mod">
        <pc:chgData name="John Knutsen" userId="f18c57a0-cae1-4141-bd46-346ea1055c00" providerId="ADAL" clId="{77247F21-E0CA-43AB-A5BD-645BD94E5A23}" dt="2025-01-20T18:03:05.466" v="15381" actId="47"/>
        <pc:sldMkLst>
          <pc:docMk/>
          <pc:sldMk cId="2542177440" sldId="646"/>
        </pc:sldMkLst>
      </pc:sldChg>
      <pc:sldChg chg="modSp add mod">
        <pc:chgData name="John Knutsen" userId="f18c57a0-cae1-4141-bd46-346ea1055c00" providerId="ADAL" clId="{77247F21-E0CA-43AB-A5BD-645BD94E5A23}" dt="2025-01-20T18:09:47.667" v="15400" actId="20577"/>
        <pc:sldMkLst>
          <pc:docMk/>
          <pc:sldMk cId="2457078112" sldId="647"/>
        </pc:sldMkLst>
        <pc:spChg chg="mod">
          <ac:chgData name="John Knutsen" userId="f18c57a0-cae1-4141-bd46-346ea1055c00" providerId="ADAL" clId="{77247F21-E0CA-43AB-A5BD-645BD94E5A23}" dt="2025-01-20T18:09:47.667" v="15400" actId="20577"/>
          <ac:spMkLst>
            <pc:docMk/>
            <pc:sldMk cId="2457078112" sldId="647"/>
            <ac:spMk id="5" creationId="{EA96B1D4-C4DC-A596-9F6D-6812E0BD9DAA}"/>
          </ac:spMkLst>
        </pc:spChg>
      </pc:sldChg>
      <pc:sldChg chg="modSp add mod">
        <pc:chgData name="John Knutsen" userId="f18c57a0-cae1-4141-bd46-346ea1055c00" providerId="ADAL" clId="{77247F21-E0CA-43AB-A5BD-645BD94E5A23}" dt="2025-01-20T18:42:58.469" v="15496" actId="20577"/>
        <pc:sldMkLst>
          <pc:docMk/>
          <pc:sldMk cId="1526217407" sldId="648"/>
        </pc:sldMkLst>
        <pc:spChg chg="mod">
          <ac:chgData name="John Knutsen" userId="f18c57a0-cae1-4141-bd46-346ea1055c00" providerId="ADAL" clId="{77247F21-E0CA-43AB-A5BD-645BD94E5A23}" dt="2025-01-14T18:33:49.811" v="12574" actId="20577"/>
          <ac:spMkLst>
            <pc:docMk/>
            <pc:sldMk cId="1526217407" sldId="648"/>
            <ac:spMk id="2" creationId="{B272AB19-CE5C-84C6-1F21-87687C31005C}"/>
          </ac:spMkLst>
        </pc:spChg>
        <pc:spChg chg="mod">
          <ac:chgData name="John Knutsen" userId="f18c57a0-cae1-4141-bd46-346ea1055c00" providerId="ADAL" clId="{77247F21-E0CA-43AB-A5BD-645BD94E5A23}" dt="2025-01-20T18:42:58.469" v="15496" actId="20577"/>
          <ac:spMkLst>
            <pc:docMk/>
            <pc:sldMk cId="1526217407" sldId="648"/>
            <ac:spMk id="5" creationId="{2D5C66B0-E5A2-8253-6B15-4E02233C49AF}"/>
          </ac:spMkLst>
        </pc:spChg>
      </pc:sldChg>
      <pc:sldChg chg="modSp add del mod">
        <pc:chgData name="John Knutsen" userId="f18c57a0-cae1-4141-bd46-346ea1055c00" providerId="ADAL" clId="{77247F21-E0CA-43AB-A5BD-645BD94E5A23}" dt="2025-01-15T14:42:13.529" v="13114" actId="47"/>
        <pc:sldMkLst>
          <pc:docMk/>
          <pc:sldMk cId="1838362173" sldId="649"/>
        </pc:sldMkLst>
      </pc:sldChg>
      <pc:sldChg chg="modSp add mod">
        <pc:chgData name="John Knutsen" userId="f18c57a0-cae1-4141-bd46-346ea1055c00" providerId="ADAL" clId="{77247F21-E0CA-43AB-A5BD-645BD94E5A23}" dt="2025-01-21T15:50:51.804" v="15512" actId="20577"/>
        <pc:sldMkLst>
          <pc:docMk/>
          <pc:sldMk cId="321667841" sldId="650"/>
        </pc:sldMkLst>
        <pc:spChg chg="mod">
          <ac:chgData name="John Knutsen" userId="f18c57a0-cae1-4141-bd46-346ea1055c00" providerId="ADAL" clId="{77247F21-E0CA-43AB-A5BD-645BD94E5A23}" dt="2025-01-21T15:50:51.804" v="15512" actId="20577"/>
          <ac:spMkLst>
            <pc:docMk/>
            <pc:sldMk cId="321667841" sldId="650"/>
            <ac:spMk id="3" creationId="{A5C6A533-C719-DFEF-D427-03ADB2B77755}"/>
          </ac:spMkLst>
        </pc:spChg>
      </pc:sldChg>
      <pc:sldChg chg="modSp add mod ord">
        <pc:chgData name="John Knutsen" userId="f18c57a0-cae1-4141-bd46-346ea1055c00" providerId="ADAL" clId="{77247F21-E0CA-43AB-A5BD-645BD94E5A23}" dt="2025-01-19T21:54:28.937" v="14785" actId="20577"/>
        <pc:sldMkLst>
          <pc:docMk/>
          <pc:sldMk cId="3745051903" sldId="651"/>
        </pc:sldMkLst>
        <pc:spChg chg="mod">
          <ac:chgData name="John Knutsen" userId="f18c57a0-cae1-4141-bd46-346ea1055c00" providerId="ADAL" clId="{77247F21-E0CA-43AB-A5BD-645BD94E5A23}" dt="2025-01-19T21:54:28.937" v="14785" actId="20577"/>
          <ac:spMkLst>
            <pc:docMk/>
            <pc:sldMk cId="3745051903" sldId="651"/>
            <ac:spMk id="3" creationId="{FF3EF37B-5B1E-EA49-FCE9-0E5E4150896B}"/>
          </ac:spMkLst>
        </pc:spChg>
      </pc:sldChg>
      <pc:sldChg chg="modSp add mod ord">
        <pc:chgData name="John Knutsen" userId="f18c57a0-cae1-4141-bd46-346ea1055c00" providerId="ADAL" clId="{77247F21-E0CA-43AB-A5BD-645BD94E5A23}" dt="2025-01-19T21:54:38.903" v="14791" actId="20577"/>
        <pc:sldMkLst>
          <pc:docMk/>
          <pc:sldMk cId="1004942320" sldId="652"/>
        </pc:sldMkLst>
        <pc:spChg chg="mod">
          <ac:chgData name="John Knutsen" userId="f18c57a0-cae1-4141-bd46-346ea1055c00" providerId="ADAL" clId="{77247F21-E0CA-43AB-A5BD-645BD94E5A23}" dt="2025-01-19T21:54:38.903" v="14791" actId="20577"/>
          <ac:spMkLst>
            <pc:docMk/>
            <pc:sldMk cId="1004942320" sldId="652"/>
            <ac:spMk id="3" creationId="{F2BE00CC-0911-988C-3EEA-906BB4EB66C5}"/>
          </ac:spMkLst>
        </pc:spChg>
      </pc:sldChg>
      <pc:sldChg chg="modSp add mod ord">
        <pc:chgData name="John Knutsen" userId="f18c57a0-cae1-4141-bd46-346ea1055c00" providerId="ADAL" clId="{77247F21-E0CA-43AB-A5BD-645BD94E5A23}" dt="2025-01-19T21:54:46.305" v="14797" actId="20577"/>
        <pc:sldMkLst>
          <pc:docMk/>
          <pc:sldMk cId="4289464455" sldId="653"/>
        </pc:sldMkLst>
        <pc:spChg chg="mod">
          <ac:chgData name="John Knutsen" userId="f18c57a0-cae1-4141-bd46-346ea1055c00" providerId="ADAL" clId="{77247F21-E0CA-43AB-A5BD-645BD94E5A23}" dt="2025-01-19T21:54:46.305" v="14797" actId="20577"/>
          <ac:spMkLst>
            <pc:docMk/>
            <pc:sldMk cId="4289464455" sldId="653"/>
            <ac:spMk id="3" creationId="{CF6E71B7-2C71-E8DC-7EF8-5FB08303A638}"/>
          </ac:spMkLst>
        </pc:spChg>
      </pc:sldChg>
      <pc:sldChg chg="modSp add mod ord">
        <pc:chgData name="John Knutsen" userId="f18c57a0-cae1-4141-bd46-346ea1055c00" providerId="ADAL" clId="{77247F21-E0CA-43AB-A5BD-645BD94E5A23}" dt="2025-01-19T21:54:05.268" v="14773" actId="20577"/>
        <pc:sldMkLst>
          <pc:docMk/>
          <pc:sldMk cId="102149577" sldId="654"/>
        </pc:sldMkLst>
        <pc:spChg chg="mod">
          <ac:chgData name="John Knutsen" userId="f18c57a0-cae1-4141-bd46-346ea1055c00" providerId="ADAL" clId="{77247F21-E0CA-43AB-A5BD-645BD94E5A23}" dt="2025-01-19T21:54:05.268" v="14773" actId="20577"/>
          <ac:spMkLst>
            <pc:docMk/>
            <pc:sldMk cId="102149577" sldId="654"/>
            <ac:spMk id="3" creationId="{3EF465C2-FE9B-14BB-1D3F-6B6D8017BD95}"/>
          </ac:spMkLst>
        </pc:spChg>
      </pc:sldChg>
      <pc:sldChg chg="modSp add mod">
        <pc:chgData name="John Knutsen" userId="f18c57a0-cae1-4141-bd46-346ea1055c00" providerId="ADAL" clId="{77247F21-E0CA-43AB-A5BD-645BD94E5A23}" dt="2025-01-15T14:48:13.098" v="13340" actId="113"/>
        <pc:sldMkLst>
          <pc:docMk/>
          <pc:sldMk cId="125791159" sldId="655"/>
        </pc:sldMkLst>
        <pc:spChg chg="mod">
          <ac:chgData name="John Knutsen" userId="f18c57a0-cae1-4141-bd46-346ea1055c00" providerId="ADAL" clId="{77247F21-E0CA-43AB-A5BD-645BD94E5A23}" dt="2025-01-15T14:48:13.098" v="13340" actId="113"/>
          <ac:spMkLst>
            <pc:docMk/>
            <pc:sldMk cId="125791159" sldId="655"/>
            <ac:spMk id="3" creationId="{164F4C40-3F4A-9834-33E5-53E240349E8A}"/>
          </ac:spMkLst>
        </pc:spChg>
      </pc:sldChg>
      <pc:sldChg chg="modSp add del mod">
        <pc:chgData name="John Knutsen" userId="f18c57a0-cae1-4141-bd46-346ea1055c00" providerId="ADAL" clId="{77247F21-E0CA-43AB-A5BD-645BD94E5A23}" dt="2025-01-20T18:43:41.748" v="15506" actId="47"/>
        <pc:sldMkLst>
          <pc:docMk/>
          <pc:sldMk cId="2547951664" sldId="656"/>
        </pc:sldMkLst>
      </pc:sldChg>
      <pc:sldChg chg="add del">
        <pc:chgData name="John Knutsen" userId="f18c57a0-cae1-4141-bd46-346ea1055c00" providerId="ADAL" clId="{77247F21-E0CA-43AB-A5BD-645BD94E5A23}" dt="2025-01-15T22:18:33.887" v="13348" actId="47"/>
        <pc:sldMkLst>
          <pc:docMk/>
          <pc:sldMk cId="3416116454" sldId="656"/>
        </pc:sldMkLst>
      </pc:sldChg>
      <pc:sldChg chg="addSp delSp modSp add mod setBg">
        <pc:chgData name="John Knutsen" userId="f18c57a0-cae1-4141-bd46-346ea1055c00" providerId="ADAL" clId="{77247F21-E0CA-43AB-A5BD-645BD94E5A23}" dt="2025-01-16T22:02:54.055" v="14280" actId="1037"/>
        <pc:sldMkLst>
          <pc:docMk/>
          <pc:sldMk cId="3456862287" sldId="657"/>
        </pc:sldMkLst>
        <pc:spChg chg="mod">
          <ac:chgData name="John Knutsen" userId="f18c57a0-cae1-4141-bd46-346ea1055c00" providerId="ADAL" clId="{77247F21-E0CA-43AB-A5BD-645BD94E5A23}" dt="2025-01-16T22:02:42.922" v="14247" actId="122"/>
          <ac:spMkLst>
            <pc:docMk/>
            <pc:sldMk cId="3456862287" sldId="657"/>
            <ac:spMk id="2" creationId="{32AD1D49-9E70-4CFC-0496-915FC3489F3B}"/>
          </ac:spMkLst>
        </pc:spChg>
        <pc:spChg chg="ord">
          <ac:chgData name="John Knutsen" userId="f18c57a0-cae1-4141-bd46-346ea1055c00" providerId="ADAL" clId="{77247F21-E0CA-43AB-A5BD-645BD94E5A23}" dt="2025-01-16T20:22:22.858" v="13450" actId="26606"/>
          <ac:spMkLst>
            <pc:docMk/>
            <pc:sldMk cId="3456862287" sldId="657"/>
            <ac:spMk id="3" creationId="{B38B1893-99DE-8862-B2E7-2E9A63029DFA}"/>
          </ac:spMkLst>
        </pc:spChg>
        <pc:spChg chg="add mod">
          <ac:chgData name="John Knutsen" userId="f18c57a0-cae1-4141-bd46-346ea1055c00" providerId="ADAL" clId="{77247F21-E0CA-43AB-A5BD-645BD94E5A23}" dt="2025-01-16T21:10:01.310" v="13837" actId="1076"/>
          <ac:spMkLst>
            <pc:docMk/>
            <pc:sldMk cId="3456862287" sldId="657"/>
            <ac:spMk id="4" creationId="{DA2B4564-A88E-840E-C017-835A8E28CFCD}"/>
          </ac:spMkLst>
        </pc:spChg>
        <pc:picChg chg="add mod">
          <ac:chgData name="John Knutsen" userId="f18c57a0-cae1-4141-bd46-346ea1055c00" providerId="ADAL" clId="{77247F21-E0CA-43AB-A5BD-645BD94E5A23}" dt="2025-01-16T22:02:54.055" v="14280" actId="1037"/>
          <ac:picMkLst>
            <pc:docMk/>
            <pc:sldMk cId="3456862287" sldId="657"/>
            <ac:picMk id="1026" creationId="{40363641-A92A-1E14-21B1-93D71CF7F5B3}"/>
          </ac:picMkLst>
        </pc:picChg>
      </pc:sldChg>
      <pc:sldChg chg="modSp add mod">
        <pc:chgData name="John Knutsen" userId="f18c57a0-cae1-4141-bd46-346ea1055c00" providerId="ADAL" clId="{77247F21-E0CA-43AB-A5BD-645BD94E5A23}" dt="2025-01-20T18:05:17.718" v="15392" actId="12"/>
        <pc:sldMkLst>
          <pc:docMk/>
          <pc:sldMk cId="3095818276" sldId="658"/>
        </pc:sldMkLst>
        <pc:spChg chg="mod">
          <ac:chgData name="John Knutsen" userId="f18c57a0-cae1-4141-bd46-346ea1055c00" providerId="ADAL" clId="{77247F21-E0CA-43AB-A5BD-645BD94E5A23}" dt="2025-01-20T18:05:17.718" v="15392" actId="12"/>
          <ac:spMkLst>
            <pc:docMk/>
            <pc:sldMk cId="3095818276" sldId="658"/>
            <ac:spMk id="5" creationId="{0E9BDBCA-54D8-7C44-05DC-EB02A8166682}"/>
          </ac:spMkLst>
        </pc:spChg>
      </pc:sldChg>
      <pc:sldChg chg="add del">
        <pc:chgData name="John Knutsen" userId="f18c57a0-cae1-4141-bd46-346ea1055c00" providerId="ADAL" clId="{77247F21-E0CA-43AB-A5BD-645BD94E5A23}" dt="2025-01-16T20:24:59.407" v="13455" actId="47"/>
        <pc:sldMkLst>
          <pc:docMk/>
          <pc:sldMk cId="2146718758" sldId="659"/>
        </pc:sldMkLst>
      </pc:sldChg>
      <pc:sldChg chg="modSp add mod">
        <pc:chgData name="John Knutsen" userId="f18c57a0-cae1-4141-bd46-346ea1055c00" providerId="ADAL" clId="{77247F21-E0CA-43AB-A5BD-645BD94E5A23}" dt="2025-01-20T18:04:53.005" v="15389" actId="12"/>
        <pc:sldMkLst>
          <pc:docMk/>
          <pc:sldMk cId="3116081063" sldId="659"/>
        </pc:sldMkLst>
        <pc:spChg chg="mod">
          <ac:chgData name="John Knutsen" userId="f18c57a0-cae1-4141-bd46-346ea1055c00" providerId="ADAL" clId="{77247F21-E0CA-43AB-A5BD-645BD94E5A23}" dt="2025-01-20T18:04:53.005" v="15389" actId="12"/>
          <ac:spMkLst>
            <pc:docMk/>
            <pc:sldMk cId="3116081063" sldId="659"/>
            <ac:spMk id="5" creationId="{AEC5D82A-1DE8-4DE7-0BB4-088A22745766}"/>
          </ac:spMkLst>
        </pc:spChg>
      </pc:sldChg>
      <pc:sldChg chg="modSp add mod">
        <pc:chgData name="John Knutsen" userId="f18c57a0-cae1-4141-bd46-346ea1055c00" providerId="ADAL" clId="{77247F21-E0CA-43AB-A5BD-645BD94E5A23}" dt="2025-01-20T18:05:09.661" v="15391" actId="12"/>
        <pc:sldMkLst>
          <pc:docMk/>
          <pc:sldMk cId="4029885896" sldId="660"/>
        </pc:sldMkLst>
        <pc:spChg chg="mod">
          <ac:chgData name="John Knutsen" userId="f18c57a0-cae1-4141-bd46-346ea1055c00" providerId="ADAL" clId="{77247F21-E0CA-43AB-A5BD-645BD94E5A23}" dt="2025-01-20T18:05:09.661" v="15391" actId="12"/>
          <ac:spMkLst>
            <pc:docMk/>
            <pc:sldMk cId="4029885896" sldId="660"/>
            <ac:spMk id="5" creationId="{0B2C8985-FF81-68D4-6C54-4EA9835D4360}"/>
          </ac:spMkLst>
        </pc:spChg>
      </pc:sldChg>
      <pc:sldChg chg="modSp add del mod">
        <pc:chgData name="John Knutsen" userId="f18c57a0-cae1-4141-bd46-346ea1055c00" providerId="ADAL" clId="{77247F21-E0CA-43AB-A5BD-645BD94E5A23}" dt="2025-01-16T20:29:51.039" v="13593" actId="47"/>
        <pc:sldMkLst>
          <pc:docMk/>
          <pc:sldMk cId="1356640416" sldId="661"/>
        </pc:sldMkLst>
      </pc:sldChg>
      <pc:sldChg chg="modSp add mod">
        <pc:chgData name="John Knutsen" userId="f18c57a0-cae1-4141-bd46-346ea1055c00" providerId="ADAL" clId="{77247F21-E0CA-43AB-A5BD-645BD94E5A23}" dt="2025-01-20T18:04:43.209" v="15388" actId="12"/>
        <pc:sldMkLst>
          <pc:docMk/>
          <pc:sldMk cId="2546579758" sldId="661"/>
        </pc:sldMkLst>
        <pc:spChg chg="mod">
          <ac:chgData name="John Knutsen" userId="f18c57a0-cae1-4141-bd46-346ea1055c00" providerId="ADAL" clId="{77247F21-E0CA-43AB-A5BD-645BD94E5A23}" dt="2025-01-20T18:04:43.209" v="15388" actId="12"/>
          <ac:spMkLst>
            <pc:docMk/>
            <pc:sldMk cId="2546579758" sldId="661"/>
            <ac:spMk id="5" creationId="{5116CB6C-968F-3CD6-0B2C-ACAB2AC4FD4F}"/>
          </ac:spMkLst>
        </pc:spChg>
      </pc:sldChg>
      <pc:sldChg chg="add del">
        <pc:chgData name="John Knutsen" userId="f18c57a0-cae1-4141-bd46-346ea1055c00" providerId="ADAL" clId="{77247F21-E0CA-43AB-A5BD-645BD94E5A23}" dt="2025-01-16T20:30:27.033" v="13596" actId="47"/>
        <pc:sldMkLst>
          <pc:docMk/>
          <pc:sldMk cId="2594025386" sldId="661"/>
        </pc:sldMkLst>
      </pc:sldChg>
      <pc:sldChg chg="addSp delSp modSp add del mod setBg addAnim modAnim">
        <pc:chgData name="John Knutsen" userId="f18c57a0-cae1-4141-bd46-346ea1055c00" providerId="ADAL" clId="{77247F21-E0CA-43AB-A5BD-645BD94E5A23}" dt="2025-01-17T12:51:29.098" v="14625" actId="47"/>
        <pc:sldMkLst>
          <pc:docMk/>
          <pc:sldMk cId="742147462" sldId="662"/>
        </pc:sldMkLst>
      </pc:sldChg>
      <pc:sldChg chg="modSp add mod">
        <pc:chgData name="John Knutsen" userId="f18c57a0-cae1-4141-bd46-346ea1055c00" providerId="ADAL" clId="{77247F21-E0CA-43AB-A5BD-645BD94E5A23}" dt="2025-01-21T15:51:31.060" v="15514" actId="20577"/>
        <pc:sldMkLst>
          <pc:docMk/>
          <pc:sldMk cId="2576258598" sldId="663"/>
        </pc:sldMkLst>
        <pc:spChg chg="mod">
          <ac:chgData name="John Knutsen" userId="f18c57a0-cae1-4141-bd46-346ea1055c00" providerId="ADAL" clId="{77247F21-E0CA-43AB-A5BD-645BD94E5A23}" dt="2025-01-21T15:51:31.060" v="15514" actId="20577"/>
          <ac:spMkLst>
            <pc:docMk/>
            <pc:sldMk cId="2576258598" sldId="663"/>
            <ac:spMk id="3" creationId="{42497554-AC72-3C36-B07A-2F871EDEF9CE}"/>
          </ac:spMkLst>
        </pc:spChg>
      </pc:sldChg>
      <pc:sldChg chg="modSp add mod">
        <pc:chgData name="John Knutsen" userId="f18c57a0-cae1-4141-bd46-346ea1055c00" providerId="ADAL" clId="{77247F21-E0CA-43AB-A5BD-645BD94E5A23}" dt="2025-01-21T15:53:26.100" v="15559" actId="20577"/>
        <pc:sldMkLst>
          <pc:docMk/>
          <pc:sldMk cId="3133007827" sldId="664"/>
        </pc:sldMkLst>
        <pc:spChg chg="mod">
          <ac:chgData name="John Knutsen" userId="f18c57a0-cae1-4141-bd46-346ea1055c00" providerId="ADAL" clId="{77247F21-E0CA-43AB-A5BD-645BD94E5A23}" dt="2025-01-21T15:53:26.100" v="15559" actId="20577"/>
          <ac:spMkLst>
            <pc:docMk/>
            <pc:sldMk cId="3133007827" sldId="664"/>
            <ac:spMk id="3" creationId="{EB82F37F-D386-DAB1-4410-60B8188C804C}"/>
          </ac:spMkLst>
        </pc:spChg>
      </pc:sldChg>
      <pc:sldChg chg="addSp delSp modSp add mod delAnim">
        <pc:chgData name="John Knutsen" userId="f18c57a0-cae1-4141-bd46-346ea1055c00" providerId="ADAL" clId="{77247F21-E0CA-43AB-A5BD-645BD94E5A23}" dt="2025-01-17T12:51:41.188" v="14627" actId="478"/>
        <pc:sldMkLst>
          <pc:docMk/>
          <pc:sldMk cId="3125890147" sldId="665"/>
        </pc:sldMkLst>
      </pc:sldChg>
      <pc:sldChg chg="modSp add del mod">
        <pc:chgData name="John Knutsen" userId="f18c57a0-cae1-4141-bd46-346ea1055c00" providerId="ADAL" clId="{77247F21-E0CA-43AB-A5BD-645BD94E5A23}" dt="2025-01-17T12:51:25.399" v="14624" actId="47"/>
        <pc:sldMkLst>
          <pc:docMk/>
          <pc:sldMk cId="3715044029" sldId="666"/>
        </pc:sldMkLst>
      </pc:sldChg>
      <pc:sldChg chg="modSp add mod">
        <pc:chgData name="John Knutsen" userId="f18c57a0-cae1-4141-bd46-346ea1055c00" providerId="ADAL" clId="{77247F21-E0CA-43AB-A5BD-645BD94E5A23}" dt="2025-01-21T19:15:54.400" v="15617" actId="5793"/>
        <pc:sldMkLst>
          <pc:docMk/>
          <pc:sldMk cId="1833801603" sldId="667"/>
        </pc:sldMkLst>
        <pc:spChg chg="mod">
          <ac:chgData name="John Knutsen" userId="f18c57a0-cae1-4141-bd46-346ea1055c00" providerId="ADAL" clId="{77247F21-E0CA-43AB-A5BD-645BD94E5A23}" dt="2025-01-21T19:15:54.400" v="15617" actId="5793"/>
          <ac:spMkLst>
            <pc:docMk/>
            <pc:sldMk cId="1833801603" sldId="667"/>
            <ac:spMk id="5" creationId="{13F4283C-FC81-ADD3-D7D3-DEE43BA92575}"/>
          </ac:spMkLst>
        </pc:spChg>
      </pc:sldChg>
      <pc:sldChg chg="modSp add del mod">
        <pc:chgData name="John Knutsen" userId="f18c57a0-cae1-4141-bd46-346ea1055c00" providerId="ADAL" clId="{77247F21-E0CA-43AB-A5BD-645BD94E5A23}" dt="2025-01-20T14:16:19.039" v="15197" actId="47"/>
        <pc:sldMkLst>
          <pc:docMk/>
          <pc:sldMk cId="602646819" sldId="668"/>
        </pc:sldMkLst>
        <pc:spChg chg="mod">
          <ac:chgData name="John Knutsen" userId="f18c57a0-cae1-4141-bd46-346ea1055c00" providerId="ADAL" clId="{77247F21-E0CA-43AB-A5BD-645BD94E5A23}" dt="2025-01-20T14:10:59.068" v="15145" actId="20577"/>
          <ac:spMkLst>
            <pc:docMk/>
            <pc:sldMk cId="602646819" sldId="668"/>
            <ac:spMk id="5" creationId="{CC61DB6F-DFAF-645E-C18B-B1FDDE18DBB0}"/>
          </ac:spMkLst>
        </pc:spChg>
      </pc:sldChg>
      <pc:sldChg chg="modSp add del mod">
        <pc:chgData name="John Knutsen" userId="f18c57a0-cae1-4141-bd46-346ea1055c00" providerId="ADAL" clId="{77247F21-E0CA-43AB-A5BD-645BD94E5A23}" dt="2025-01-20T14:17:08.676" v="15198" actId="47"/>
        <pc:sldMkLst>
          <pc:docMk/>
          <pc:sldMk cId="2440568942" sldId="669"/>
        </pc:sldMkLst>
        <pc:spChg chg="mod">
          <ac:chgData name="John Knutsen" userId="f18c57a0-cae1-4141-bd46-346ea1055c00" providerId="ADAL" clId="{77247F21-E0CA-43AB-A5BD-645BD94E5A23}" dt="2025-01-20T14:13:03.632" v="15165" actId="20577"/>
          <ac:spMkLst>
            <pc:docMk/>
            <pc:sldMk cId="2440568942" sldId="669"/>
            <ac:spMk id="5" creationId="{4F3CB1E9-65AC-64FF-6617-BCC684037B63}"/>
          </ac:spMkLst>
        </pc:spChg>
      </pc:sldChg>
      <pc:sldChg chg="modSp add mod">
        <pc:chgData name="John Knutsen" userId="f18c57a0-cae1-4141-bd46-346ea1055c00" providerId="ADAL" clId="{77247F21-E0CA-43AB-A5BD-645BD94E5A23}" dt="2025-01-21T19:16:54.637" v="15628" actId="20577"/>
        <pc:sldMkLst>
          <pc:docMk/>
          <pc:sldMk cId="22419048" sldId="670"/>
        </pc:sldMkLst>
        <pc:spChg chg="mod">
          <ac:chgData name="John Knutsen" userId="f18c57a0-cae1-4141-bd46-346ea1055c00" providerId="ADAL" clId="{77247F21-E0CA-43AB-A5BD-645BD94E5A23}" dt="2025-01-21T19:16:54.637" v="15628" actId="20577"/>
          <ac:spMkLst>
            <pc:docMk/>
            <pc:sldMk cId="22419048" sldId="670"/>
            <ac:spMk id="5" creationId="{3AC4B302-7B0A-A366-9BDF-AD8B9281387B}"/>
          </ac:spMkLst>
        </pc:spChg>
      </pc:sldChg>
      <pc:sldChg chg="modSp add mod">
        <pc:chgData name="John Knutsen" userId="f18c57a0-cae1-4141-bd46-346ea1055c00" providerId="ADAL" clId="{77247F21-E0CA-43AB-A5BD-645BD94E5A23}" dt="2025-01-21T19:16:50.708" v="15627" actId="20577"/>
        <pc:sldMkLst>
          <pc:docMk/>
          <pc:sldMk cId="1519527191" sldId="671"/>
        </pc:sldMkLst>
        <pc:spChg chg="mod">
          <ac:chgData name="John Knutsen" userId="f18c57a0-cae1-4141-bd46-346ea1055c00" providerId="ADAL" clId="{77247F21-E0CA-43AB-A5BD-645BD94E5A23}" dt="2025-01-21T19:16:50.708" v="15627" actId="20577"/>
          <ac:spMkLst>
            <pc:docMk/>
            <pc:sldMk cId="1519527191" sldId="671"/>
            <ac:spMk id="5" creationId="{74348DED-12D9-A3EA-F16B-10F7BCB9777A}"/>
          </ac:spMkLst>
        </pc:spChg>
      </pc:sldChg>
      <pc:sldChg chg="modSp add mod">
        <pc:chgData name="John Knutsen" userId="f18c57a0-cae1-4141-bd46-346ea1055c00" providerId="ADAL" clId="{77247F21-E0CA-43AB-A5BD-645BD94E5A23}" dt="2025-01-21T19:17:15.790" v="15630" actId="20577"/>
        <pc:sldMkLst>
          <pc:docMk/>
          <pc:sldMk cId="145364886" sldId="672"/>
        </pc:sldMkLst>
        <pc:spChg chg="mod">
          <ac:chgData name="John Knutsen" userId="f18c57a0-cae1-4141-bd46-346ea1055c00" providerId="ADAL" clId="{77247F21-E0CA-43AB-A5BD-645BD94E5A23}" dt="2025-01-21T19:17:15.790" v="15630" actId="20577"/>
          <ac:spMkLst>
            <pc:docMk/>
            <pc:sldMk cId="145364886" sldId="672"/>
            <ac:spMk id="5" creationId="{4561F1DF-7A70-9761-BF5B-AB4C1467BAF3}"/>
          </ac:spMkLst>
        </pc:spChg>
      </pc:sldChg>
      <pc:sldChg chg="add">
        <pc:chgData name="John Knutsen" userId="f18c57a0-cae1-4141-bd46-346ea1055c00" providerId="ADAL" clId="{77247F21-E0CA-43AB-A5BD-645BD94E5A23}" dt="2025-01-20T17:16:31.733" v="15288" actId="2890"/>
        <pc:sldMkLst>
          <pc:docMk/>
          <pc:sldMk cId="3795004450" sldId="673"/>
        </pc:sldMkLst>
      </pc:sldChg>
      <pc:sldChg chg="addSp delSp modSp add mod setBg">
        <pc:chgData name="John Knutsen" userId="f18c57a0-cae1-4141-bd46-346ea1055c00" providerId="ADAL" clId="{77247F21-E0CA-43AB-A5BD-645BD94E5A23}" dt="2025-01-20T17:30:16.687" v="15376"/>
        <pc:sldMkLst>
          <pc:docMk/>
          <pc:sldMk cId="2630840889" sldId="674"/>
        </pc:sldMkLst>
        <pc:spChg chg="mod">
          <ac:chgData name="John Knutsen" userId="f18c57a0-cae1-4141-bd46-346ea1055c00" providerId="ADAL" clId="{77247F21-E0CA-43AB-A5BD-645BD94E5A23}" dt="2025-01-20T17:29:01.422" v="15363" actId="26606"/>
          <ac:spMkLst>
            <pc:docMk/>
            <pc:sldMk cId="2630840889" sldId="674"/>
            <ac:spMk id="2" creationId="{37B834AE-973B-C3DA-A3EA-264D1001AC45}"/>
          </ac:spMkLst>
        </pc:spChg>
        <pc:spChg chg="del mod ord">
          <ac:chgData name="John Knutsen" userId="f18c57a0-cae1-4141-bd46-346ea1055c00" providerId="ADAL" clId="{77247F21-E0CA-43AB-A5BD-645BD94E5A23}" dt="2025-01-20T17:29:17.309" v="15369" actId="478"/>
          <ac:spMkLst>
            <pc:docMk/>
            <pc:sldMk cId="2630840889" sldId="674"/>
            <ac:spMk id="3" creationId="{6D97706B-5858-88E2-6397-4DA0137CDAD7}"/>
          </ac:spMkLst>
        </pc:spChg>
        <pc:spChg chg="add del mod">
          <ac:chgData name="John Knutsen" userId="f18c57a0-cae1-4141-bd46-346ea1055c00" providerId="ADAL" clId="{77247F21-E0CA-43AB-A5BD-645BD94E5A23}" dt="2025-01-20T17:29:24.054" v="15370" actId="478"/>
          <ac:spMkLst>
            <pc:docMk/>
            <pc:sldMk cId="2630840889" sldId="674"/>
            <ac:spMk id="8" creationId="{56F220A0-4870-5A3B-23B3-863C4AB0BDAA}"/>
          </ac:spMkLst>
        </pc:spChg>
        <pc:grpChg chg="add">
          <ac:chgData name="John Knutsen" userId="f18c57a0-cae1-4141-bd46-346ea1055c00" providerId="ADAL" clId="{77247F21-E0CA-43AB-A5BD-645BD94E5A23}" dt="2025-01-20T17:29:01.422" v="15363" actId="26606"/>
          <ac:grpSpMkLst>
            <pc:docMk/>
            <pc:sldMk cId="2630840889" sldId="674"/>
            <ac:grpSpMk id="11" creationId="{1F2B4773-3207-44CC-B7AC-892B70498211}"/>
          </ac:grpSpMkLst>
        </pc:grpChg>
        <pc:picChg chg="del">
          <ac:chgData name="John Knutsen" userId="f18c57a0-cae1-4141-bd46-346ea1055c00" providerId="ADAL" clId="{77247F21-E0CA-43AB-A5BD-645BD94E5A23}" dt="2025-01-20T17:28:46.142" v="15359" actId="478"/>
          <ac:picMkLst>
            <pc:docMk/>
            <pc:sldMk cId="2630840889" sldId="674"/>
            <ac:picMk id="4" creationId="{C4DA8E36-FD99-387B-13C8-78490C241C90}"/>
          </ac:picMkLst>
        </pc:picChg>
        <pc:picChg chg="add mod">
          <ac:chgData name="John Knutsen" userId="f18c57a0-cae1-4141-bd46-346ea1055c00" providerId="ADAL" clId="{77247F21-E0CA-43AB-A5BD-645BD94E5A23}" dt="2025-01-20T17:29:48.577" v="15374" actId="1076"/>
          <ac:picMkLst>
            <pc:docMk/>
            <pc:sldMk cId="2630840889" sldId="674"/>
            <ac:picMk id="6" creationId="{B475D891-4D6F-9D6B-8969-B2A30CBA5E80}"/>
          </ac:picMkLst>
        </pc:picChg>
        <pc:inkChg chg="add del">
          <ac:chgData name="John Knutsen" userId="f18c57a0-cae1-4141-bd46-346ea1055c00" providerId="ADAL" clId="{77247F21-E0CA-43AB-A5BD-645BD94E5A23}" dt="2025-01-20T17:30:16.687" v="15376"/>
          <ac:inkMkLst>
            <pc:docMk/>
            <pc:sldMk cId="2630840889" sldId="674"/>
            <ac:inkMk id="9" creationId="{70D44873-ACE4-6678-06B2-E7956E78976B}"/>
          </ac:inkMkLst>
        </pc:inkChg>
        <pc:inkChg chg="add">
          <ac:chgData name="John Knutsen" userId="f18c57a0-cae1-4141-bd46-346ea1055c00" providerId="ADAL" clId="{77247F21-E0CA-43AB-A5BD-645BD94E5A23}" dt="2025-01-20T17:30:16.687" v="15376"/>
          <ac:inkMkLst>
            <pc:docMk/>
            <pc:sldMk cId="2630840889" sldId="674"/>
            <ac:inkMk id="10" creationId="{A8F2FA52-63D9-B18D-CD14-6929B1E0A8C3}"/>
          </ac:inkMkLst>
        </pc:inkChg>
      </pc:sldChg>
      <pc:sldChg chg="add">
        <pc:chgData name="John Knutsen" userId="f18c57a0-cae1-4141-bd46-346ea1055c00" providerId="ADAL" clId="{77247F21-E0CA-43AB-A5BD-645BD94E5A23}" dt="2025-01-20T18:03:03.012" v="15380" actId="2890"/>
        <pc:sldMkLst>
          <pc:docMk/>
          <pc:sldMk cId="1054503887" sldId="675"/>
        </pc:sldMkLst>
      </pc:sldChg>
      <pc:sldChg chg="add del">
        <pc:chgData name="John Knutsen" userId="f18c57a0-cae1-4141-bd46-346ea1055c00" providerId="ADAL" clId="{77247F21-E0CA-43AB-A5BD-645BD94E5A23}" dt="2025-01-20T18:13:23.869" v="15477" actId="47"/>
        <pc:sldMkLst>
          <pc:docMk/>
          <pc:sldMk cId="2969971308" sldId="676"/>
        </pc:sldMkLst>
      </pc:sldChg>
      <pc:sldChg chg="add">
        <pc:chgData name="John Knutsen" userId="f18c57a0-cae1-4141-bd46-346ea1055c00" providerId="ADAL" clId="{77247F21-E0CA-43AB-A5BD-645BD94E5A23}" dt="2025-01-20T18:09:41.504" v="15399" actId="2890"/>
        <pc:sldMkLst>
          <pc:docMk/>
          <pc:sldMk cId="1180136007" sldId="677"/>
        </pc:sldMkLst>
      </pc:sldChg>
      <pc:sldChg chg="modSp add mod">
        <pc:chgData name="John Knutsen" userId="f18c57a0-cae1-4141-bd46-346ea1055c00" providerId="ADAL" clId="{77247F21-E0CA-43AB-A5BD-645BD94E5A23}" dt="2025-01-20T18:12:28.269" v="15476" actId="20577"/>
        <pc:sldMkLst>
          <pc:docMk/>
          <pc:sldMk cId="3317519378" sldId="678"/>
        </pc:sldMkLst>
        <pc:spChg chg="mod">
          <ac:chgData name="John Knutsen" userId="f18c57a0-cae1-4141-bd46-346ea1055c00" providerId="ADAL" clId="{77247F21-E0CA-43AB-A5BD-645BD94E5A23}" dt="2025-01-20T18:12:28.269" v="15476" actId="20577"/>
          <ac:spMkLst>
            <pc:docMk/>
            <pc:sldMk cId="3317519378" sldId="678"/>
            <ac:spMk id="5" creationId="{4E4FABBF-E341-C93F-34FD-B7E77019AAB1}"/>
          </ac:spMkLst>
        </pc:spChg>
      </pc:sldChg>
      <pc:sldChg chg="modSp add mod">
        <pc:chgData name="John Knutsen" userId="f18c57a0-cae1-4141-bd46-346ea1055c00" providerId="ADAL" clId="{77247F21-E0CA-43AB-A5BD-645BD94E5A23}" dt="2025-01-20T18:43:48.684" v="15507" actId="255"/>
        <pc:sldMkLst>
          <pc:docMk/>
          <pc:sldMk cId="2976844018" sldId="679"/>
        </pc:sldMkLst>
        <pc:spChg chg="mod">
          <ac:chgData name="John Knutsen" userId="f18c57a0-cae1-4141-bd46-346ea1055c00" providerId="ADAL" clId="{77247F21-E0CA-43AB-A5BD-645BD94E5A23}" dt="2025-01-20T18:43:48.684" v="15507" actId="255"/>
          <ac:spMkLst>
            <pc:docMk/>
            <pc:sldMk cId="2976844018" sldId="679"/>
            <ac:spMk id="5" creationId="{B63BB49D-D5F3-49FB-62C7-F98D8FF3325C}"/>
          </ac:spMkLst>
        </pc:spChg>
      </pc:sldChg>
      <pc:sldChg chg="addSp delSp modSp add del mod">
        <pc:chgData name="John Knutsen" userId="f18c57a0-cae1-4141-bd46-346ea1055c00" providerId="ADAL" clId="{77247F21-E0CA-43AB-A5BD-645BD94E5A23}" dt="2025-01-20T18:41:47.079" v="15493" actId="47"/>
        <pc:sldMkLst>
          <pc:docMk/>
          <pc:sldMk cId="3303651690" sldId="679"/>
        </pc:sldMkLst>
        <pc:spChg chg="del">
          <ac:chgData name="John Knutsen" userId="f18c57a0-cae1-4141-bd46-346ea1055c00" providerId="ADAL" clId="{77247F21-E0CA-43AB-A5BD-645BD94E5A23}" dt="2025-01-20T18:35:05.537" v="15488" actId="478"/>
          <ac:spMkLst>
            <pc:docMk/>
            <pc:sldMk cId="3303651690" sldId="679"/>
            <ac:spMk id="2" creationId="{3DA315DE-8B26-A893-2BB5-D6C1161458A8}"/>
          </ac:spMkLst>
        </pc:spChg>
        <pc:spChg chg="mod">
          <ac:chgData name="John Knutsen" userId="f18c57a0-cae1-4141-bd46-346ea1055c00" providerId="ADAL" clId="{77247F21-E0CA-43AB-A5BD-645BD94E5A23}" dt="2025-01-20T18:34:36.325" v="15482" actId="20577"/>
          <ac:spMkLst>
            <pc:docMk/>
            <pc:sldMk cId="3303651690" sldId="679"/>
            <ac:spMk id="5" creationId="{4DF0AAD5-F490-CEA7-283E-3DB35029FA0D}"/>
          </ac:spMkLst>
        </pc:spChg>
        <pc:spChg chg="add del mod">
          <ac:chgData name="John Knutsen" userId="f18c57a0-cae1-4141-bd46-346ea1055c00" providerId="ADAL" clId="{77247F21-E0CA-43AB-A5BD-645BD94E5A23}" dt="2025-01-20T18:35:11.345" v="15489" actId="478"/>
          <ac:spMkLst>
            <pc:docMk/>
            <pc:sldMk cId="3303651690" sldId="679"/>
            <ac:spMk id="8" creationId="{960AF9AC-3587-B0D7-63D8-14333EA8920C}"/>
          </ac:spMkLst>
        </pc:spChg>
        <pc:spChg chg="add mod">
          <ac:chgData name="John Knutsen" userId="f18c57a0-cae1-4141-bd46-346ea1055c00" providerId="ADAL" clId="{77247F21-E0CA-43AB-A5BD-645BD94E5A23}" dt="2025-01-20T18:35:27.414" v="15492" actId="20577"/>
          <ac:spMkLst>
            <pc:docMk/>
            <pc:sldMk cId="3303651690" sldId="679"/>
            <ac:spMk id="9" creationId="{FDC5AD3F-BB72-71CD-7C02-C3868EF0F86D}"/>
          </ac:spMkLst>
        </pc:spChg>
        <pc:picChg chg="add mod">
          <ac:chgData name="John Knutsen" userId="f18c57a0-cae1-4141-bd46-346ea1055c00" providerId="ADAL" clId="{77247F21-E0CA-43AB-A5BD-645BD94E5A23}" dt="2025-01-20T18:35:15.169" v="15490" actId="1076"/>
          <ac:picMkLst>
            <pc:docMk/>
            <pc:sldMk cId="3303651690" sldId="679"/>
            <ac:picMk id="6" creationId="{26C4EA40-2100-9FEF-A2C8-A63375A91F86}"/>
          </ac:picMkLst>
        </pc:picChg>
      </pc:sldChg>
      <pc:sldChg chg="modSp add mod ord">
        <pc:chgData name="John Knutsen" userId="f18c57a0-cae1-4141-bd46-346ea1055c00" providerId="ADAL" clId="{77247F21-E0CA-43AB-A5BD-645BD94E5A23}" dt="2025-01-21T18:44:06.461" v="15603" actId="20577"/>
        <pc:sldMkLst>
          <pc:docMk/>
          <pc:sldMk cId="4153224145" sldId="680"/>
        </pc:sldMkLst>
        <pc:spChg chg="mod">
          <ac:chgData name="John Knutsen" userId="f18c57a0-cae1-4141-bd46-346ea1055c00" providerId="ADAL" clId="{77247F21-E0CA-43AB-A5BD-645BD94E5A23}" dt="2025-01-21T18:44:06.461" v="15603" actId="20577"/>
          <ac:spMkLst>
            <pc:docMk/>
            <pc:sldMk cId="4153224145" sldId="680"/>
            <ac:spMk id="27650" creationId="{14B8C272-00A0-E188-BD1C-EDA4F3CDF98F}"/>
          </ac:spMkLst>
        </pc:spChg>
      </pc:sldChg>
      <pc:sldChg chg="modSp add mod">
        <pc:chgData name="John Knutsen" userId="f18c57a0-cae1-4141-bd46-346ea1055c00" providerId="ADAL" clId="{77247F21-E0CA-43AB-A5BD-645BD94E5A23}" dt="2025-01-21T19:17:02.431" v="15629" actId="20577"/>
        <pc:sldMkLst>
          <pc:docMk/>
          <pc:sldMk cId="2266828465" sldId="681"/>
        </pc:sldMkLst>
        <pc:spChg chg="mod">
          <ac:chgData name="John Knutsen" userId="f18c57a0-cae1-4141-bd46-346ea1055c00" providerId="ADAL" clId="{77247F21-E0CA-43AB-A5BD-645BD94E5A23}" dt="2025-01-21T19:17:02.431" v="15629" actId="20577"/>
          <ac:spMkLst>
            <pc:docMk/>
            <pc:sldMk cId="2266828465" sldId="681"/>
            <ac:spMk id="5" creationId="{7F615EB5-A3E6-3820-723A-FB6D9FE4E16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61006-07CC-954F-AC67-6E34A9D7FECE}"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n-US"/>
        </a:p>
      </dgm:t>
    </dgm:pt>
    <dgm:pt modelId="{1AD8C9F5-2560-4A4B-9A92-E0D95502225D}">
      <dgm:prSet phldrT="[Text]" custT="1"/>
      <dgm:spPr>
        <a:solidFill>
          <a:schemeClr val="accent2">
            <a:lumMod val="60000"/>
            <a:lumOff val="40000"/>
          </a:schemeClr>
        </a:solidFill>
        <a:ln>
          <a:solidFill>
            <a:schemeClr val="accent2">
              <a:lumMod val="50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Autism</a:t>
          </a:r>
        </a:p>
      </dgm:t>
    </dgm:pt>
    <dgm:pt modelId="{01FE0C8D-9537-CD45-A1DB-690209C6D73B}" type="parTrans" cxnId="{6E0C444D-9BBE-BF4F-84B8-38801495DEF7}">
      <dgm:prSet/>
      <dgm:spPr/>
      <dgm:t>
        <a:bodyPr/>
        <a:lstStyle/>
        <a:p>
          <a:endParaRPr lang="en-US"/>
        </a:p>
      </dgm:t>
    </dgm:pt>
    <dgm:pt modelId="{D32A8F16-55AD-3848-B2D1-144A8C56DC1A}" type="sibTrans" cxnId="{6E0C444D-9BBE-BF4F-84B8-38801495DEF7}">
      <dgm:prSet/>
      <dgm:spPr/>
      <dgm:t>
        <a:bodyPr/>
        <a:lstStyle/>
        <a:p>
          <a:endParaRPr lang="en-US"/>
        </a:p>
      </dgm:t>
    </dgm:pt>
    <dgm:pt modelId="{23AC36D1-3DB1-2144-B399-2E76B7C5A883}">
      <dgm:prSet phldrT="[Text]" custT="1"/>
      <dgm:spPr>
        <a:solidFill>
          <a:schemeClr val="accent2">
            <a:lumMod val="60000"/>
            <a:lumOff val="40000"/>
          </a:schemeClr>
        </a:solidFill>
        <a:ln>
          <a:solidFill>
            <a:schemeClr val="accent2">
              <a:lumMod val="50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Social reciprocity and social communication</a:t>
          </a:r>
        </a:p>
      </dgm:t>
    </dgm:pt>
    <dgm:pt modelId="{11A42B95-383E-6E4A-AA90-00B57E3BEFFA}" type="parTrans" cxnId="{D1A16C37-0926-BA4C-9FCB-F3CFC9DF52EA}">
      <dgm:prSet/>
      <dgm:spPr>
        <a:solidFill>
          <a:srgbClr val="C00000"/>
        </a:solidFill>
      </dgm:spPr>
      <dgm:t>
        <a:bodyPr/>
        <a:lstStyle/>
        <a:p>
          <a:endParaRPr lang="en-US"/>
        </a:p>
      </dgm:t>
    </dgm:pt>
    <dgm:pt modelId="{1BB761D6-3A5C-0949-B064-55277B4CED16}" type="sibTrans" cxnId="{D1A16C37-0926-BA4C-9FCB-F3CFC9DF52EA}">
      <dgm:prSet/>
      <dgm:spPr/>
      <dgm:t>
        <a:bodyPr/>
        <a:lstStyle/>
        <a:p>
          <a:endParaRPr lang="en-US"/>
        </a:p>
      </dgm:t>
    </dgm:pt>
    <dgm:pt modelId="{22BADEE2-3CE7-874C-B8C7-20C8C323CAB9}">
      <dgm:prSet phldrT="[Text]"/>
      <dgm:spPr>
        <a:solidFill>
          <a:schemeClr val="accent2">
            <a:lumMod val="60000"/>
            <a:lumOff val="40000"/>
          </a:schemeClr>
        </a:solidFill>
        <a:ln>
          <a:solidFill>
            <a:schemeClr val="accent2">
              <a:lumMod val="50000"/>
            </a:schemeClr>
          </a:solidFill>
        </a:ln>
      </dgm:spPr>
      <dgm:t>
        <a:bodyPr/>
        <a:lstStyle/>
        <a:p>
          <a:r>
            <a:rPr lang="en-US" dirty="0">
              <a:solidFill>
                <a:schemeClr val="tx1"/>
              </a:solidFill>
              <a:latin typeface="Arial" panose="020B0604020202020204" pitchFamily="34" charset="0"/>
              <a:cs typeface="Arial" panose="020B0604020202020204" pitchFamily="34" charset="0"/>
            </a:rPr>
            <a:t>Repetitive, restricted behaviors and interests; hyper/hypo reactivity to sensory input </a:t>
          </a:r>
        </a:p>
      </dgm:t>
    </dgm:pt>
    <dgm:pt modelId="{34AF7FCB-C8E8-1146-BF7A-3E5D5E9C740F}" type="parTrans" cxnId="{B6B5EFA8-F9D4-A445-B1BA-9E8EC9A31451}">
      <dgm:prSet/>
      <dgm:spPr/>
      <dgm:t>
        <a:bodyPr/>
        <a:lstStyle/>
        <a:p>
          <a:endParaRPr lang="en-US"/>
        </a:p>
      </dgm:t>
    </dgm:pt>
    <dgm:pt modelId="{FE7753FB-3968-734C-A19F-6087661354DF}" type="sibTrans" cxnId="{B6B5EFA8-F9D4-A445-B1BA-9E8EC9A31451}">
      <dgm:prSet/>
      <dgm:spPr/>
      <dgm:t>
        <a:bodyPr/>
        <a:lstStyle/>
        <a:p>
          <a:endParaRPr lang="en-US"/>
        </a:p>
      </dgm:t>
    </dgm:pt>
    <dgm:pt modelId="{E513B680-7A75-1C42-B999-DA424344E870}" type="pres">
      <dgm:prSet presAssocID="{C0061006-07CC-954F-AC67-6E34A9D7FECE}" presName="mainComposite" presStyleCnt="0">
        <dgm:presLayoutVars>
          <dgm:chPref val="1"/>
          <dgm:dir/>
          <dgm:animOne val="branch"/>
          <dgm:animLvl val="lvl"/>
          <dgm:resizeHandles val="exact"/>
        </dgm:presLayoutVars>
      </dgm:prSet>
      <dgm:spPr/>
    </dgm:pt>
    <dgm:pt modelId="{3580D258-7A89-1E4C-9140-83A0DB579EE8}" type="pres">
      <dgm:prSet presAssocID="{C0061006-07CC-954F-AC67-6E34A9D7FECE}" presName="hierFlow" presStyleCnt="0"/>
      <dgm:spPr/>
    </dgm:pt>
    <dgm:pt modelId="{4ABAA107-DA6A-C640-93B1-173A98479831}" type="pres">
      <dgm:prSet presAssocID="{C0061006-07CC-954F-AC67-6E34A9D7FECE}" presName="hierChild1" presStyleCnt="0">
        <dgm:presLayoutVars>
          <dgm:chPref val="1"/>
          <dgm:animOne val="branch"/>
          <dgm:animLvl val="lvl"/>
        </dgm:presLayoutVars>
      </dgm:prSet>
      <dgm:spPr/>
    </dgm:pt>
    <dgm:pt modelId="{CB98E9B5-14A6-A94E-92AA-A275F980D755}" type="pres">
      <dgm:prSet presAssocID="{1AD8C9F5-2560-4A4B-9A92-E0D95502225D}" presName="Name14" presStyleCnt="0"/>
      <dgm:spPr/>
    </dgm:pt>
    <dgm:pt modelId="{E3F58DDD-E1B1-284F-AEAE-E34D63907295}" type="pres">
      <dgm:prSet presAssocID="{1AD8C9F5-2560-4A4B-9A92-E0D95502225D}" presName="level1Shape" presStyleLbl="node0" presStyleIdx="0" presStyleCnt="1">
        <dgm:presLayoutVars>
          <dgm:chPref val="3"/>
        </dgm:presLayoutVars>
      </dgm:prSet>
      <dgm:spPr/>
    </dgm:pt>
    <dgm:pt modelId="{F337C2E2-4F19-D74C-942A-CDC474EFDB9E}" type="pres">
      <dgm:prSet presAssocID="{1AD8C9F5-2560-4A4B-9A92-E0D95502225D}" presName="hierChild2" presStyleCnt="0"/>
      <dgm:spPr/>
    </dgm:pt>
    <dgm:pt modelId="{5D97FC01-8F5D-EE4A-95C2-F40FD9E07AA3}" type="pres">
      <dgm:prSet presAssocID="{11A42B95-383E-6E4A-AA90-00B57E3BEFFA}" presName="Name19" presStyleLbl="parChTrans1D2" presStyleIdx="0" presStyleCnt="2"/>
      <dgm:spPr/>
    </dgm:pt>
    <dgm:pt modelId="{EF4567EE-426F-FC46-A175-91E3F298EB78}" type="pres">
      <dgm:prSet presAssocID="{23AC36D1-3DB1-2144-B399-2E76B7C5A883}" presName="Name21" presStyleCnt="0"/>
      <dgm:spPr/>
    </dgm:pt>
    <dgm:pt modelId="{62599F37-C41B-2A42-805A-2DFA290F29ED}" type="pres">
      <dgm:prSet presAssocID="{23AC36D1-3DB1-2144-B399-2E76B7C5A883}" presName="level2Shape" presStyleLbl="node2" presStyleIdx="0" presStyleCnt="2"/>
      <dgm:spPr/>
    </dgm:pt>
    <dgm:pt modelId="{C03910D3-8DB8-DE42-8725-B0194DB9CB6D}" type="pres">
      <dgm:prSet presAssocID="{23AC36D1-3DB1-2144-B399-2E76B7C5A883}" presName="hierChild3" presStyleCnt="0"/>
      <dgm:spPr/>
    </dgm:pt>
    <dgm:pt modelId="{0284E301-3B7D-D144-B2A6-DA4D82932CCE}" type="pres">
      <dgm:prSet presAssocID="{34AF7FCB-C8E8-1146-BF7A-3E5D5E9C740F}" presName="Name19" presStyleLbl="parChTrans1D2" presStyleIdx="1" presStyleCnt="2"/>
      <dgm:spPr/>
    </dgm:pt>
    <dgm:pt modelId="{A4930241-41F2-A341-92D0-20FF8F71C74D}" type="pres">
      <dgm:prSet presAssocID="{22BADEE2-3CE7-874C-B8C7-20C8C323CAB9}" presName="Name21" presStyleCnt="0"/>
      <dgm:spPr/>
    </dgm:pt>
    <dgm:pt modelId="{0C45F2BE-E629-2E4A-870C-10283D914E37}" type="pres">
      <dgm:prSet presAssocID="{22BADEE2-3CE7-874C-B8C7-20C8C323CAB9}" presName="level2Shape" presStyleLbl="node2" presStyleIdx="1" presStyleCnt="2"/>
      <dgm:spPr/>
    </dgm:pt>
    <dgm:pt modelId="{199D4B89-96EF-E14B-B2D0-79EA3AC6DDF8}" type="pres">
      <dgm:prSet presAssocID="{22BADEE2-3CE7-874C-B8C7-20C8C323CAB9}" presName="hierChild3" presStyleCnt="0"/>
      <dgm:spPr/>
    </dgm:pt>
    <dgm:pt modelId="{9C848B5C-4CBD-D141-9853-1B953AD5EA65}" type="pres">
      <dgm:prSet presAssocID="{C0061006-07CC-954F-AC67-6E34A9D7FECE}" presName="bgShapesFlow" presStyleCnt="0"/>
      <dgm:spPr/>
    </dgm:pt>
  </dgm:ptLst>
  <dgm:cxnLst>
    <dgm:cxn modelId="{6533E105-37A2-9B45-9550-9BEF4A55E0AD}" type="presOf" srcId="{C0061006-07CC-954F-AC67-6E34A9D7FECE}" destId="{E513B680-7A75-1C42-B999-DA424344E870}" srcOrd="0" destOrd="0" presId="urn:microsoft.com/office/officeart/2005/8/layout/hierarchy6"/>
    <dgm:cxn modelId="{D1A16C37-0926-BA4C-9FCB-F3CFC9DF52EA}" srcId="{1AD8C9F5-2560-4A4B-9A92-E0D95502225D}" destId="{23AC36D1-3DB1-2144-B399-2E76B7C5A883}" srcOrd="0" destOrd="0" parTransId="{11A42B95-383E-6E4A-AA90-00B57E3BEFFA}" sibTransId="{1BB761D6-3A5C-0949-B064-55277B4CED16}"/>
    <dgm:cxn modelId="{9259344A-8572-BF42-A7CF-9CF9069ECC3E}" type="presOf" srcId="{1AD8C9F5-2560-4A4B-9A92-E0D95502225D}" destId="{E3F58DDD-E1B1-284F-AEAE-E34D63907295}" srcOrd="0" destOrd="0" presId="urn:microsoft.com/office/officeart/2005/8/layout/hierarchy6"/>
    <dgm:cxn modelId="{6E0C444D-9BBE-BF4F-84B8-38801495DEF7}" srcId="{C0061006-07CC-954F-AC67-6E34A9D7FECE}" destId="{1AD8C9F5-2560-4A4B-9A92-E0D95502225D}" srcOrd="0" destOrd="0" parTransId="{01FE0C8D-9537-CD45-A1DB-690209C6D73B}" sibTransId="{D32A8F16-55AD-3848-B2D1-144A8C56DC1A}"/>
    <dgm:cxn modelId="{55D3B74E-347F-3E44-B93E-BDB96481F6B8}" type="presOf" srcId="{22BADEE2-3CE7-874C-B8C7-20C8C323CAB9}" destId="{0C45F2BE-E629-2E4A-870C-10283D914E37}" srcOrd="0" destOrd="0" presId="urn:microsoft.com/office/officeart/2005/8/layout/hierarchy6"/>
    <dgm:cxn modelId="{C1081194-BCA5-7C47-818B-3EBFD51AD535}" type="presOf" srcId="{11A42B95-383E-6E4A-AA90-00B57E3BEFFA}" destId="{5D97FC01-8F5D-EE4A-95C2-F40FD9E07AA3}" srcOrd="0" destOrd="0" presId="urn:microsoft.com/office/officeart/2005/8/layout/hierarchy6"/>
    <dgm:cxn modelId="{591D7F94-8479-4D45-B996-4FA0666DA410}" type="presOf" srcId="{34AF7FCB-C8E8-1146-BF7A-3E5D5E9C740F}" destId="{0284E301-3B7D-D144-B2A6-DA4D82932CCE}" srcOrd="0" destOrd="0" presId="urn:microsoft.com/office/officeart/2005/8/layout/hierarchy6"/>
    <dgm:cxn modelId="{B6B5EFA8-F9D4-A445-B1BA-9E8EC9A31451}" srcId="{1AD8C9F5-2560-4A4B-9A92-E0D95502225D}" destId="{22BADEE2-3CE7-874C-B8C7-20C8C323CAB9}" srcOrd="1" destOrd="0" parTransId="{34AF7FCB-C8E8-1146-BF7A-3E5D5E9C740F}" sibTransId="{FE7753FB-3968-734C-A19F-6087661354DF}"/>
    <dgm:cxn modelId="{2887FBD2-0DA3-AD46-B10A-816050DFA3A8}" type="presOf" srcId="{23AC36D1-3DB1-2144-B399-2E76B7C5A883}" destId="{62599F37-C41B-2A42-805A-2DFA290F29ED}" srcOrd="0" destOrd="0" presId="urn:microsoft.com/office/officeart/2005/8/layout/hierarchy6"/>
    <dgm:cxn modelId="{4850F3EE-541C-7F47-996C-6C4583B70984}" type="presParOf" srcId="{E513B680-7A75-1C42-B999-DA424344E870}" destId="{3580D258-7A89-1E4C-9140-83A0DB579EE8}" srcOrd="0" destOrd="0" presId="urn:microsoft.com/office/officeart/2005/8/layout/hierarchy6"/>
    <dgm:cxn modelId="{E1B703C3-8B94-B247-A139-A627944419F2}" type="presParOf" srcId="{3580D258-7A89-1E4C-9140-83A0DB579EE8}" destId="{4ABAA107-DA6A-C640-93B1-173A98479831}" srcOrd="0" destOrd="0" presId="urn:microsoft.com/office/officeart/2005/8/layout/hierarchy6"/>
    <dgm:cxn modelId="{C042F516-8AA9-414B-851E-BE3AD77FC6B8}" type="presParOf" srcId="{4ABAA107-DA6A-C640-93B1-173A98479831}" destId="{CB98E9B5-14A6-A94E-92AA-A275F980D755}" srcOrd="0" destOrd="0" presId="urn:microsoft.com/office/officeart/2005/8/layout/hierarchy6"/>
    <dgm:cxn modelId="{DDED8EE0-D50A-2D4E-B2B9-E30C3D10B7E9}" type="presParOf" srcId="{CB98E9B5-14A6-A94E-92AA-A275F980D755}" destId="{E3F58DDD-E1B1-284F-AEAE-E34D63907295}" srcOrd="0" destOrd="0" presId="urn:microsoft.com/office/officeart/2005/8/layout/hierarchy6"/>
    <dgm:cxn modelId="{E78869CA-369C-3F42-B59A-AFEFDF5F4A83}" type="presParOf" srcId="{CB98E9B5-14A6-A94E-92AA-A275F980D755}" destId="{F337C2E2-4F19-D74C-942A-CDC474EFDB9E}" srcOrd="1" destOrd="0" presId="urn:microsoft.com/office/officeart/2005/8/layout/hierarchy6"/>
    <dgm:cxn modelId="{40E55027-E66C-7546-9A1C-176AAD2A98ED}" type="presParOf" srcId="{F337C2E2-4F19-D74C-942A-CDC474EFDB9E}" destId="{5D97FC01-8F5D-EE4A-95C2-F40FD9E07AA3}" srcOrd="0" destOrd="0" presId="urn:microsoft.com/office/officeart/2005/8/layout/hierarchy6"/>
    <dgm:cxn modelId="{7395D94B-3C61-6F40-AECA-A7D9B1C58429}" type="presParOf" srcId="{F337C2E2-4F19-D74C-942A-CDC474EFDB9E}" destId="{EF4567EE-426F-FC46-A175-91E3F298EB78}" srcOrd="1" destOrd="0" presId="urn:microsoft.com/office/officeart/2005/8/layout/hierarchy6"/>
    <dgm:cxn modelId="{15C5889A-D28D-5E44-A9FF-00E10CC769EE}" type="presParOf" srcId="{EF4567EE-426F-FC46-A175-91E3F298EB78}" destId="{62599F37-C41B-2A42-805A-2DFA290F29ED}" srcOrd="0" destOrd="0" presId="urn:microsoft.com/office/officeart/2005/8/layout/hierarchy6"/>
    <dgm:cxn modelId="{EFF7222E-7678-0D42-82D2-79A0B1C8E8F0}" type="presParOf" srcId="{EF4567EE-426F-FC46-A175-91E3F298EB78}" destId="{C03910D3-8DB8-DE42-8725-B0194DB9CB6D}" srcOrd="1" destOrd="0" presId="urn:microsoft.com/office/officeart/2005/8/layout/hierarchy6"/>
    <dgm:cxn modelId="{EC56CCA6-A838-1546-94E4-399C55CFFA1A}" type="presParOf" srcId="{F337C2E2-4F19-D74C-942A-CDC474EFDB9E}" destId="{0284E301-3B7D-D144-B2A6-DA4D82932CCE}" srcOrd="2" destOrd="0" presId="urn:microsoft.com/office/officeart/2005/8/layout/hierarchy6"/>
    <dgm:cxn modelId="{72A053C8-07C3-8249-9890-753F9D2C00EE}" type="presParOf" srcId="{F337C2E2-4F19-D74C-942A-CDC474EFDB9E}" destId="{A4930241-41F2-A341-92D0-20FF8F71C74D}" srcOrd="3" destOrd="0" presId="urn:microsoft.com/office/officeart/2005/8/layout/hierarchy6"/>
    <dgm:cxn modelId="{783E690C-9A82-2540-A81E-31067B6172E4}" type="presParOf" srcId="{A4930241-41F2-A341-92D0-20FF8F71C74D}" destId="{0C45F2BE-E629-2E4A-870C-10283D914E37}" srcOrd="0" destOrd="0" presId="urn:microsoft.com/office/officeart/2005/8/layout/hierarchy6"/>
    <dgm:cxn modelId="{090DB87E-5FB7-9C40-B0C3-2252B7788748}" type="presParOf" srcId="{A4930241-41F2-A341-92D0-20FF8F71C74D}" destId="{199D4B89-96EF-E14B-B2D0-79EA3AC6DDF8}" srcOrd="1" destOrd="0" presId="urn:microsoft.com/office/officeart/2005/8/layout/hierarchy6"/>
    <dgm:cxn modelId="{D1F1FE4B-949F-A845-A337-CDB7D3D08A00}" type="presParOf" srcId="{E513B680-7A75-1C42-B999-DA424344E870}" destId="{9C848B5C-4CBD-D141-9853-1B953AD5EA6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61006-07CC-954F-AC67-6E34A9D7FECE}"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n-US"/>
        </a:p>
      </dgm:t>
    </dgm:pt>
    <dgm:pt modelId="{1AD8C9F5-2560-4A4B-9A92-E0D95502225D}">
      <dgm:prSet phldrT="[Text]" custT="1"/>
      <dgm:spPr>
        <a:solidFill>
          <a:schemeClr val="accent2">
            <a:lumMod val="60000"/>
            <a:lumOff val="40000"/>
          </a:schemeClr>
        </a:solidFill>
        <a:ln>
          <a:solidFill>
            <a:schemeClr val="accent2">
              <a:lumMod val="50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Autism</a:t>
          </a:r>
        </a:p>
      </dgm:t>
    </dgm:pt>
    <dgm:pt modelId="{01FE0C8D-9537-CD45-A1DB-690209C6D73B}" type="parTrans" cxnId="{6E0C444D-9BBE-BF4F-84B8-38801495DEF7}">
      <dgm:prSet/>
      <dgm:spPr/>
      <dgm:t>
        <a:bodyPr/>
        <a:lstStyle/>
        <a:p>
          <a:endParaRPr lang="en-US"/>
        </a:p>
      </dgm:t>
    </dgm:pt>
    <dgm:pt modelId="{D32A8F16-55AD-3848-B2D1-144A8C56DC1A}" type="sibTrans" cxnId="{6E0C444D-9BBE-BF4F-84B8-38801495DEF7}">
      <dgm:prSet/>
      <dgm:spPr/>
      <dgm:t>
        <a:bodyPr/>
        <a:lstStyle/>
        <a:p>
          <a:endParaRPr lang="en-US"/>
        </a:p>
      </dgm:t>
    </dgm:pt>
    <dgm:pt modelId="{23AC36D1-3DB1-2144-B399-2E76B7C5A883}">
      <dgm:prSet phldrT="[Text]" custT="1"/>
      <dgm:spPr>
        <a:solidFill>
          <a:schemeClr val="accent2">
            <a:lumMod val="60000"/>
            <a:lumOff val="40000"/>
          </a:schemeClr>
        </a:solidFill>
        <a:ln>
          <a:solidFill>
            <a:schemeClr val="accent2">
              <a:lumMod val="50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Social reciprocity and social communication</a:t>
          </a:r>
        </a:p>
      </dgm:t>
    </dgm:pt>
    <dgm:pt modelId="{11A42B95-383E-6E4A-AA90-00B57E3BEFFA}" type="parTrans" cxnId="{D1A16C37-0926-BA4C-9FCB-F3CFC9DF52EA}">
      <dgm:prSet/>
      <dgm:spPr>
        <a:solidFill>
          <a:srgbClr val="C00000"/>
        </a:solidFill>
      </dgm:spPr>
      <dgm:t>
        <a:bodyPr/>
        <a:lstStyle/>
        <a:p>
          <a:endParaRPr lang="en-US"/>
        </a:p>
      </dgm:t>
    </dgm:pt>
    <dgm:pt modelId="{1BB761D6-3A5C-0949-B064-55277B4CED16}" type="sibTrans" cxnId="{D1A16C37-0926-BA4C-9FCB-F3CFC9DF52EA}">
      <dgm:prSet/>
      <dgm:spPr/>
      <dgm:t>
        <a:bodyPr/>
        <a:lstStyle/>
        <a:p>
          <a:endParaRPr lang="en-US"/>
        </a:p>
      </dgm:t>
    </dgm:pt>
    <dgm:pt modelId="{22BADEE2-3CE7-874C-B8C7-20C8C323CAB9}">
      <dgm:prSet phldrT="[Text]"/>
      <dgm:spPr>
        <a:solidFill>
          <a:schemeClr val="accent2">
            <a:lumMod val="60000"/>
            <a:lumOff val="40000"/>
          </a:schemeClr>
        </a:solidFill>
        <a:ln>
          <a:solidFill>
            <a:schemeClr val="accent2">
              <a:lumMod val="50000"/>
            </a:schemeClr>
          </a:solidFill>
        </a:ln>
      </dgm:spPr>
      <dgm:t>
        <a:bodyPr/>
        <a:lstStyle/>
        <a:p>
          <a:r>
            <a:rPr lang="en-US" dirty="0">
              <a:solidFill>
                <a:schemeClr val="tx1"/>
              </a:solidFill>
              <a:latin typeface="Arial" panose="020B0604020202020204" pitchFamily="34" charset="0"/>
              <a:cs typeface="Arial" panose="020B0604020202020204" pitchFamily="34" charset="0"/>
            </a:rPr>
            <a:t>Repetitive, restricted behaviors and interests; hyper/hypo reactivity to sensory input </a:t>
          </a:r>
        </a:p>
      </dgm:t>
    </dgm:pt>
    <dgm:pt modelId="{34AF7FCB-C8E8-1146-BF7A-3E5D5E9C740F}" type="parTrans" cxnId="{B6B5EFA8-F9D4-A445-B1BA-9E8EC9A31451}">
      <dgm:prSet/>
      <dgm:spPr/>
      <dgm:t>
        <a:bodyPr/>
        <a:lstStyle/>
        <a:p>
          <a:endParaRPr lang="en-US"/>
        </a:p>
      </dgm:t>
    </dgm:pt>
    <dgm:pt modelId="{FE7753FB-3968-734C-A19F-6087661354DF}" type="sibTrans" cxnId="{B6B5EFA8-F9D4-A445-B1BA-9E8EC9A31451}">
      <dgm:prSet/>
      <dgm:spPr/>
      <dgm:t>
        <a:bodyPr/>
        <a:lstStyle/>
        <a:p>
          <a:endParaRPr lang="en-US"/>
        </a:p>
      </dgm:t>
    </dgm:pt>
    <dgm:pt modelId="{E513B680-7A75-1C42-B999-DA424344E870}" type="pres">
      <dgm:prSet presAssocID="{C0061006-07CC-954F-AC67-6E34A9D7FECE}" presName="mainComposite" presStyleCnt="0">
        <dgm:presLayoutVars>
          <dgm:chPref val="1"/>
          <dgm:dir/>
          <dgm:animOne val="branch"/>
          <dgm:animLvl val="lvl"/>
          <dgm:resizeHandles val="exact"/>
        </dgm:presLayoutVars>
      </dgm:prSet>
      <dgm:spPr/>
    </dgm:pt>
    <dgm:pt modelId="{3580D258-7A89-1E4C-9140-83A0DB579EE8}" type="pres">
      <dgm:prSet presAssocID="{C0061006-07CC-954F-AC67-6E34A9D7FECE}" presName="hierFlow" presStyleCnt="0"/>
      <dgm:spPr/>
    </dgm:pt>
    <dgm:pt modelId="{4ABAA107-DA6A-C640-93B1-173A98479831}" type="pres">
      <dgm:prSet presAssocID="{C0061006-07CC-954F-AC67-6E34A9D7FECE}" presName="hierChild1" presStyleCnt="0">
        <dgm:presLayoutVars>
          <dgm:chPref val="1"/>
          <dgm:animOne val="branch"/>
          <dgm:animLvl val="lvl"/>
        </dgm:presLayoutVars>
      </dgm:prSet>
      <dgm:spPr/>
    </dgm:pt>
    <dgm:pt modelId="{CB98E9B5-14A6-A94E-92AA-A275F980D755}" type="pres">
      <dgm:prSet presAssocID="{1AD8C9F5-2560-4A4B-9A92-E0D95502225D}" presName="Name14" presStyleCnt="0"/>
      <dgm:spPr/>
    </dgm:pt>
    <dgm:pt modelId="{E3F58DDD-E1B1-284F-AEAE-E34D63907295}" type="pres">
      <dgm:prSet presAssocID="{1AD8C9F5-2560-4A4B-9A92-E0D95502225D}" presName="level1Shape" presStyleLbl="node0" presStyleIdx="0" presStyleCnt="1">
        <dgm:presLayoutVars>
          <dgm:chPref val="3"/>
        </dgm:presLayoutVars>
      </dgm:prSet>
      <dgm:spPr/>
    </dgm:pt>
    <dgm:pt modelId="{F337C2E2-4F19-D74C-942A-CDC474EFDB9E}" type="pres">
      <dgm:prSet presAssocID="{1AD8C9F5-2560-4A4B-9A92-E0D95502225D}" presName="hierChild2" presStyleCnt="0"/>
      <dgm:spPr/>
    </dgm:pt>
    <dgm:pt modelId="{5D97FC01-8F5D-EE4A-95C2-F40FD9E07AA3}" type="pres">
      <dgm:prSet presAssocID="{11A42B95-383E-6E4A-AA90-00B57E3BEFFA}" presName="Name19" presStyleLbl="parChTrans1D2" presStyleIdx="0" presStyleCnt="2"/>
      <dgm:spPr/>
    </dgm:pt>
    <dgm:pt modelId="{EF4567EE-426F-FC46-A175-91E3F298EB78}" type="pres">
      <dgm:prSet presAssocID="{23AC36D1-3DB1-2144-B399-2E76B7C5A883}" presName="Name21" presStyleCnt="0"/>
      <dgm:spPr/>
    </dgm:pt>
    <dgm:pt modelId="{62599F37-C41B-2A42-805A-2DFA290F29ED}" type="pres">
      <dgm:prSet presAssocID="{23AC36D1-3DB1-2144-B399-2E76B7C5A883}" presName="level2Shape" presStyleLbl="node2" presStyleIdx="0" presStyleCnt="2"/>
      <dgm:spPr/>
    </dgm:pt>
    <dgm:pt modelId="{C03910D3-8DB8-DE42-8725-B0194DB9CB6D}" type="pres">
      <dgm:prSet presAssocID="{23AC36D1-3DB1-2144-B399-2E76B7C5A883}" presName="hierChild3" presStyleCnt="0"/>
      <dgm:spPr/>
    </dgm:pt>
    <dgm:pt modelId="{0284E301-3B7D-D144-B2A6-DA4D82932CCE}" type="pres">
      <dgm:prSet presAssocID="{34AF7FCB-C8E8-1146-BF7A-3E5D5E9C740F}" presName="Name19" presStyleLbl="parChTrans1D2" presStyleIdx="1" presStyleCnt="2"/>
      <dgm:spPr/>
    </dgm:pt>
    <dgm:pt modelId="{A4930241-41F2-A341-92D0-20FF8F71C74D}" type="pres">
      <dgm:prSet presAssocID="{22BADEE2-3CE7-874C-B8C7-20C8C323CAB9}" presName="Name21" presStyleCnt="0"/>
      <dgm:spPr/>
    </dgm:pt>
    <dgm:pt modelId="{0C45F2BE-E629-2E4A-870C-10283D914E37}" type="pres">
      <dgm:prSet presAssocID="{22BADEE2-3CE7-874C-B8C7-20C8C323CAB9}" presName="level2Shape" presStyleLbl="node2" presStyleIdx="1" presStyleCnt="2"/>
      <dgm:spPr/>
    </dgm:pt>
    <dgm:pt modelId="{199D4B89-96EF-E14B-B2D0-79EA3AC6DDF8}" type="pres">
      <dgm:prSet presAssocID="{22BADEE2-3CE7-874C-B8C7-20C8C323CAB9}" presName="hierChild3" presStyleCnt="0"/>
      <dgm:spPr/>
    </dgm:pt>
    <dgm:pt modelId="{9C848B5C-4CBD-D141-9853-1B953AD5EA65}" type="pres">
      <dgm:prSet presAssocID="{C0061006-07CC-954F-AC67-6E34A9D7FECE}" presName="bgShapesFlow" presStyleCnt="0"/>
      <dgm:spPr/>
    </dgm:pt>
  </dgm:ptLst>
  <dgm:cxnLst>
    <dgm:cxn modelId="{6533E105-37A2-9B45-9550-9BEF4A55E0AD}" type="presOf" srcId="{C0061006-07CC-954F-AC67-6E34A9D7FECE}" destId="{E513B680-7A75-1C42-B999-DA424344E870}" srcOrd="0" destOrd="0" presId="urn:microsoft.com/office/officeart/2005/8/layout/hierarchy6"/>
    <dgm:cxn modelId="{D1A16C37-0926-BA4C-9FCB-F3CFC9DF52EA}" srcId="{1AD8C9F5-2560-4A4B-9A92-E0D95502225D}" destId="{23AC36D1-3DB1-2144-B399-2E76B7C5A883}" srcOrd="0" destOrd="0" parTransId="{11A42B95-383E-6E4A-AA90-00B57E3BEFFA}" sibTransId="{1BB761D6-3A5C-0949-B064-55277B4CED16}"/>
    <dgm:cxn modelId="{9259344A-8572-BF42-A7CF-9CF9069ECC3E}" type="presOf" srcId="{1AD8C9F5-2560-4A4B-9A92-E0D95502225D}" destId="{E3F58DDD-E1B1-284F-AEAE-E34D63907295}" srcOrd="0" destOrd="0" presId="urn:microsoft.com/office/officeart/2005/8/layout/hierarchy6"/>
    <dgm:cxn modelId="{6E0C444D-9BBE-BF4F-84B8-38801495DEF7}" srcId="{C0061006-07CC-954F-AC67-6E34A9D7FECE}" destId="{1AD8C9F5-2560-4A4B-9A92-E0D95502225D}" srcOrd="0" destOrd="0" parTransId="{01FE0C8D-9537-CD45-A1DB-690209C6D73B}" sibTransId="{D32A8F16-55AD-3848-B2D1-144A8C56DC1A}"/>
    <dgm:cxn modelId="{55D3B74E-347F-3E44-B93E-BDB96481F6B8}" type="presOf" srcId="{22BADEE2-3CE7-874C-B8C7-20C8C323CAB9}" destId="{0C45F2BE-E629-2E4A-870C-10283D914E37}" srcOrd="0" destOrd="0" presId="urn:microsoft.com/office/officeart/2005/8/layout/hierarchy6"/>
    <dgm:cxn modelId="{C1081194-BCA5-7C47-818B-3EBFD51AD535}" type="presOf" srcId="{11A42B95-383E-6E4A-AA90-00B57E3BEFFA}" destId="{5D97FC01-8F5D-EE4A-95C2-F40FD9E07AA3}" srcOrd="0" destOrd="0" presId="urn:microsoft.com/office/officeart/2005/8/layout/hierarchy6"/>
    <dgm:cxn modelId="{591D7F94-8479-4D45-B996-4FA0666DA410}" type="presOf" srcId="{34AF7FCB-C8E8-1146-BF7A-3E5D5E9C740F}" destId="{0284E301-3B7D-D144-B2A6-DA4D82932CCE}" srcOrd="0" destOrd="0" presId="urn:microsoft.com/office/officeart/2005/8/layout/hierarchy6"/>
    <dgm:cxn modelId="{B6B5EFA8-F9D4-A445-B1BA-9E8EC9A31451}" srcId="{1AD8C9F5-2560-4A4B-9A92-E0D95502225D}" destId="{22BADEE2-3CE7-874C-B8C7-20C8C323CAB9}" srcOrd="1" destOrd="0" parTransId="{34AF7FCB-C8E8-1146-BF7A-3E5D5E9C740F}" sibTransId="{FE7753FB-3968-734C-A19F-6087661354DF}"/>
    <dgm:cxn modelId="{2887FBD2-0DA3-AD46-B10A-816050DFA3A8}" type="presOf" srcId="{23AC36D1-3DB1-2144-B399-2E76B7C5A883}" destId="{62599F37-C41B-2A42-805A-2DFA290F29ED}" srcOrd="0" destOrd="0" presId="urn:microsoft.com/office/officeart/2005/8/layout/hierarchy6"/>
    <dgm:cxn modelId="{4850F3EE-541C-7F47-996C-6C4583B70984}" type="presParOf" srcId="{E513B680-7A75-1C42-B999-DA424344E870}" destId="{3580D258-7A89-1E4C-9140-83A0DB579EE8}" srcOrd="0" destOrd="0" presId="urn:microsoft.com/office/officeart/2005/8/layout/hierarchy6"/>
    <dgm:cxn modelId="{E1B703C3-8B94-B247-A139-A627944419F2}" type="presParOf" srcId="{3580D258-7A89-1E4C-9140-83A0DB579EE8}" destId="{4ABAA107-DA6A-C640-93B1-173A98479831}" srcOrd="0" destOrd="0" presId="urn:microsoft.com/office/officeart/2005/8/layout/hierarchy6"/>
    <dgm:cxn modelId="{C042F516-8AA9-414B-851E-BE3AD77FC6B8}" type="presParOf" srcId="{4ABAA107-DA6A-C640-93B1-173A98479831}" destId="{CB98E9B5-14A6-A94E-92AA-A275F980D755}" srcOrd="0" destOrd="0" presId="urn:microsoft.com/office/officeart/2005/8/layout/hierarchy6"/>
    <dgm:cxn modelId="{DDED8EE0-D50A-2D4E-B2B9-E30C3D10B7E9}" type="presParOf" srcId="{CB98E9B5-14A6-A94E-92AA-A275F980D755}" destId="{E3F58DDD-E1B1-284F-AEAE-E34D63907295}" srcOrd="0" destOrd="0" presId="urn:microsoft.com/office/officeart/2005/8/layout/hierarchy6"/>
    <dgm:cxn modelId="{E78869CA-369C-3F42-B59A-AFEFDF5F4A83}" type="presParOf" srcId="{CB98E9B5-14A6-A94E-92AA-A275F980D755}" destId="{F337C2E2-4F19-D74C-942A-CDC474EFDB9E}" srcOrd="1" destOrd="0" presId="urn:microsoft.com/office/officeart/2005/8/layout/hierarchy6"/>
    <dgm:cxn modelId="{40E55027-E66C-7546-9A1C-176AAD2A98ED}" type="presParOf" srcId="{F337C2E2-4F19-D74C-942A-CDC474EFDB9E}" destId="{5D97FC01-8F5D-EE4A-95C2-F40FD9E07AA3}" srcOrd="0" destOrd="0" presId="urn:microsoft.com/office/officeart/2005/8/layout/hierarchy6"/>
    <dgm:cxn modelId="{7395D94B-3C61-6F40-AECA-A7D9B1C58429}" type="presParOf" srcId="{F337C2E2-4F19-D74C-942A-CDC474EFDB9E}" destId="{EF4567EE-426F-FC46-A175-91E3F298EB78}" srcOrd="1" destOrd="0" presId="urn:microsoft.com/office/officeart/2005/8/layout/hierarchy6"/>
    <dgm:cxn modelId="{15C5889A-D28D-5E44-A9FF-00E10CC769EE}" type="presParOf" srcId="{EF4567EE-426F-FC46-A175-91E3F298EB78}" destId="{62599F37-C41B-2A42-805A-2DFA290F29ED}" srcOrd="0" destOrd="0" presId="urn:microsoft.com/office/officeart/2005/8/layout/hierarchy6"/>
    <dgm:cxn modelId="{EFF7222E-7678-0D42-82D2-79A0B1C8E8F0}" type="presParOf" srcId="{EF4567EE-426F-FC46-A175-91E3F298EB78}" destId="{C03910D3-8DB8-DE42-8725-B0194DB9CB6D}" srcOrd="1" destOrd="0" presId="urn:microsoft.com/office/officeart/2005/8/layout/hierarchy6"/>
    <dgm:cxn modelId="{EC56CCA6-A838-1546-94E4-399C55CFFA1A}" type="presParOf" srcId="{F337C2E2-4F19-D74C-942A-CDC474EFDB9E}" destId="{0284E301-3B7D-D144-B2A6-DA4D82932CCE}" srcOrd="2" destOrd="0" presId="urn:microsoft.com/office/officeart/2005/8/layout/hierarchy6"/>
    <dgm:cxn modelId="{72A053C8-07C3-8249-9890-753F9D2C00EE}" type="presParOf" srcId="{F337C2E2-4F19-D74C-942A-CDC474EFDB9E}" destId="{A4930241-41F2-A341-92D0-20FF8F71C74D}" srcOrd="3" destOrd="0" presId="urn:microsoft.com/office/officeart/2005/8/layout/hierarchy6"/>
    <dgm:cxn modelId="{783E690C-9A82-2540-A81E-31067B6172E4}" type="presParOf" srcId="{A4930241-41F2-A341-92D0-20FF8F71C74D}" destId="{0C45F2BE-E629-2E4A-870C-10283D914E37}" srcOrd="0" destOrd="0" presId="urn:microsoft.com/office/officeart/2005/8/layout/hierarchy6"/>
    <dgm:cxn modelId="{090DB87E-5FB7-9C40-B0C3-2252B7788748}" type="presParOf" srcId="{A4930241-41F2-A341-92D0-20FF8F71C74D}" destId="{199D4B89-96EF-E14B-B2D0-79EA3AC6DDF8}" srcOrd="1" destOrd="0" presId="urn:microsoft.com/office/officeart/2005/8/layout/hierarchy6"/>
    <dgm:cxn modelId="{D1F1FE4B-949F-A845-A337-CDB7D3D08A00}" type="presParOf" srcId="{E513B680-7A75-1C42-B999-DA424344E870}" destId="{9C848B5C-4CBD-D141-9853-1B953AD5EA6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061006-07CC-954F-AC67-6E34A9D7FECE}"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n-US"/>
        </a:p>
      </dgm:t>
    </dgm:pt>
    <dgm:pt modelId="{1AD8C9F5-2560-4A4B-9A92-E0D95502225D}">
      <dgm:prSet phldrT="[Text]" custT="1"/>
      <dgm:spPr>
        <a:solidFill>
          <a:schemeClr val="accent2">
            <a:lumMod val="60000"/>
            <a:lumOff val="40000"/>
          </a:schemeClr>
        </a:solidFill>
        <a:ln>
          <a:solidFill>
            <a:schemeClr val="accent2">
              <a:lumMod val="50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Psychosis</a:t>
          </a:r>
        </a:p>
      </dgm:t>
    </dgm:pt>
    <dgm:pt modelId="{01FE0C8D-9537-CD45-A1DB-690209C6D73B}" type="parTrans" cxnId="{6E0C444D-9BBE-BF4F-84B8-38801495DEF7}">
      <dgm:prSet/>
      <dgm:spPr/>
      <dgm:t>
        <a:bodyPr/>
        <a:lstStyle/>
        <a:p>
          <a:endParaRPr lang="en-US"/>
        </a:p>
      </dgm:t>
    </dgm:pt>
    <dgm:pt modelId="{D32A8F16-55AD-3848-B2D1-144A8C56DC1A}" type="sibTrans" cxnId="{6E0C444D-9BBE-BF4F-84B8-38801495DEF7}">
      <dgm:prSet/>
      <dgm:spPr/>
      <dgm:t>
        <a:bodyPr/>
        <a:lstStyle/>
        <a:p>
          <a:endParaRPr lang="en-US"/>
        </a:p>
      </dgm:t>
    </dgm:pt>
    <dgm:pt modelId="{23AC36D1-3DB1-2144-B399-2E76B7C5A883}">
      <dgm:prSet phldrT="[Text]" custT="1"/>
      <dgm:spPr>
        <a:solidFill>
          <a:schemeClr val="accent2">
            <a:lumMod val="60000"/>
            <a:lumOff val="40000"/>
          </a:schemeClr>
        </a:solidFill>
        <a:ln>
          <a:solidFill>
            <a:schemeClr val="accent2">
              <a:lumMod val="50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Positive symptoms          (5 domains)</a:t>
          </a:r>
        </a:p>
      </dgm:t>
    </dgm:pt>
    <dgm:pt modelId="{11A42B95-383E-6E4A-AA90-00B57E3BEFFA}" type="parTrans" cxnId="{D1A16C37-0926-BA4C-9FCB-F3CFC9DF52EA}">
      <dgm:prSet/>
      <dgm:spPr>
        <a:solidFill>
          <a:srgbClr val="C00000"/>
        </a:solidFill>
      </dgm:spPr>
      <dgm:t>
        <a:bodyPr/>
        <a:lstStyle/>
        <a:p>
          <a:endParaRPr lang="en-US"/>
        </a:p>
      </dgm:t>
    </dgm:pt>
    <dgm:pt modelId="{1BB761D6-3A5C-0949-B064-55277B4CED16}" type="sibTrans" cxnId="{D1A16C37-0926-BA4C-9FCB-F3CFC9DF52EA}">
      <dgm:prSet/>
      <dgm:spPr/>
      <dgm:t>
        <a:bodyPr/>
        <a:lstStyle/>
        <a:p>
          <a:endParaRPr lang="en-US"/>
        </a:p>
      </dgm:t>
    </dgm:pt>
    <dgm:pt modelId="{22BADEE2-3CE7-874C-B8C7-20C8C323CAB9}">
      <dgm:prSet phldrT="[Text]" custT="1"/>
      <dgm:spPr>
        <a:solidFill>
          <a:schemeClr val="accent2">
            <a:lumMod val="60000"/>
            <a:lumOff val="40000"/>
          </a:schemeClr>
        </a:solidFill>
        <a:ln>
          <a:solidFill>
            <a:schemeClr val="accent2">
              <a:lumMod val="50000"/>
            </a:schemeClr>
          </a:solidFill>
        </a:ln>
      </dgm:spPr>
      <dgm:t>
        <a:bodyPr/>
        <a:lstStyle/>
        <a:p>
          <a:r>
            <a:rPr lang="en-US" sz="2200" dirty="0">
              <a:solidFill>
                <a:schemeClr val="tx1"/>
              </a:solidFill>
              <a:latin typeface="Arial" panose="020B0604020202020204" pitchFamily="34" charset="0"/>
              <a:cs typeface="Arial" panose="020B0604020202020204" pitchFamily="34" charset="0"/>
            </a:rPr>
            <a:t>Negative symptoms          (5 domains) </a:t>
          </a:r>
        </a:p>
      </dgm:t>
    </dgm:pt>
    <dgm:pt modelId="{34AF7FCB-C8E8-1146-BF7A-3E5D5E9C740F}" type="parTrans" cxnId="{B6B5EFA8-F9D4-A445-B1BA-9E8EC9A31451}">
      <dgm:prSet/>
      <dgm:spPr/>
      <dgm:t>
        <a:bodyPr/>
        <a:lstStyle/>
        <a:p>
          <a:endParaRPr lang="en-US"/>
        </a:p>
      </dgm:t>
    </dgm:pt>
    <dgm:pt modelId="{FE7753FB-3968-734C-A19F-6087661354DF}" type="sibTrans" cxnId="{B6B5EFA8-F9D4-A445-B1BA-9E8EC9A31451}">
      <dgm:prSet/>
      <dgm:spPr/>
      <dgm:t>
        <a:bodyPr/>
        <a:lstStyle/>
        <a:p>
          <a:endParaRPr lang="en-US"/>
        </a:p>
      </dgm:t>
    </dgm:pt>
    <dgm:pt modelId="{E513B680-7A75-1C42-B999-DA424344E870}" type="pres">
      <dgm:prSet presAssocID="{C0061006-07CC-954F-AC67-6E34A9D7FECE}" presName="mainComposite" presStyleCnt="0">
        <dgm:presLayoutVars>
          <dgm:chPref val="1"/>
          <dgm:dir/>
          <dgm:animOne val="branch"/>
          <dgm:animLvl val="lvl"/>
          <dgm:resizeHandles val="exact"/>
        </dgm:presLayoutVars>
      </dgm:prSet>
      <dgm:spPr/>
    </dgm:pt>
    <dgm:pt modelId="{3580D258-7A89-1E4C-9140-83A0DB579EE8}" type="pres">
      <dgm:prSet presAssocID="{C0061006-07CC-954F-AC67-6E34A9D7FECE}" presName="hierFlow" presStyleCnt="0"/>
      <dgm:spPr/>
    </dgm:pt>
    <dgm:pt modelId="{4ABAA107-DA6A-C640-93B1-173A98479831}" type="pres">
      <dgm:prSet presAssocID="{C0061006-07CC-954F-AC67-6E34A9D7FECE}" presName="hierChild1" presStyleCnt="0">
        <dgm:presLayoutVars>
          <dgm:chPref val="1"/>
          <dgm:animOne val="branch"/>
          <dgm:animLvl val="lvl"/>
        </dgm:presLayoutVars>
      </dgm:prSet>
      <dgm:spPr/>
    </dgm:pt>
    <dgm:pt modelId="{CB98E9B5-14A6-A94E-92AA-A275F980D755}" type="pres">
      <dgm:prSet presAssocID="{1AD8C9F5-2560-4A4B-9A92-E0D95502225D}" presName="Name14" presStyleCnt="0"/>
      <dgm:spPr/>
    </dgm:pt>
    <dgm:pt modelId="{E3F58DDD-E1B1-284F-AEAE-E34D63907295}" type="pres">
      <dgm:prSet presAssocID="{1AD8C9F5-2560-4A4B-9A92-E0D95502225D}" presName="level1Shape" presStyleLbl="node0" presStyleIdx="0" presStyleCnt="1">
        <dgm:presLayoutVars>
          <dgm:chPref val="3"/>
        </dgm:presLayoutVars>
      </dgm:prSet>
      <dgm:spPr/>
    </dgm:pt>
    <dgm:pt modelId="{F337C2E2-4F19-D74C-942A-CDC474EFDB9E}" type="pres">
      <dgm:prSet presAssocID="{1AD8C9F5-2560-4A4B-9A92-E0D95502225D}" presName="hierChild2" presStyleCnt="0"/>
      <dgm:spPr/>
    </dgm:pt>
    <dgm:pt modelId="{5D97FC01-8F5D-EE4A-95C2-F40FD9E07AA3}" type="pres">
      <dgm:prSet presAssocID="{11A42B95-383E-6E4A-AA90-00B57E3BEFFA}" presName="Name19" presStyleLbl="parChTrans1D2" presStyleIdx="0" presStyleCnt="2"/>
      <dgm:spPr/>
    </dgm:pt>
    <dgm:pt modelId="{EF4567EE-426F-FC46-A175-91E3F298EB78}" type="pres">
      <dgm:prSet presAssocID="{23AC36D1-3DB1-2144-B399-2E76B7C5A883}" presName="Name21" presStyleCnt="0"/>
      <dgm:spPr/>
    </dgm:pt>
    <dgm:pt modelId="{62599F37-C41B-2A42-805A-2DFA290F29ED}" type="pres">
      <dgm:prSet presAssocID="{23AC36D1-3DB1-2144-B399-2E76B7C5A883}" presName="level2Shape" presStyleLbl="node2" presStyleIdx="0" presStyleCnt="2" custLinFactNeighborX="-21725" custLinFactNeighborY="1286"/>
      <dgm:spPr/>
    </dgm:pt>
    <dgm:pt modelId="{C03910D3-8DB8-DE42-8725-B0194DB9CB6D}" type="pres">
      <dgm:prSet presAssocID="{23AC36D1-3DB1-2144-B399-2E76B7C5A883}" presName="hierChild3" presStyleCnt="0"/>
      <dgm:spPr/>
    </dgm:pt>
    <dgm:pt modelId="{0284E301-3B7D-D144-B2A6-DA4D82932CCE}" type="pres">
      <dgm:prSet presAssocID="{34AF7FCB-C8E8-1146-BF7A-3E5D5E9C740F}" presName="Name19" presStyleLbl="parChTrans1D2" presStyleIdx="1" presStyleCnt="2"/>
      <dgm:spPr/>
    </dgm:pt>
    <dgm:pt modelId="{A4930241-41F2-A341-92D0-20FF8F71C74D}" type="pres">
      <dgm:prSet presAssocID="{22BADEE2-3CE7-874C-B8C7-20C8C323CAB9}" presName="Name21" presStyleCnt="0"/>
      <dgm:spPr/>
    </dgm:pt>
    <dgm:pt modelId="{0C45F2BE-E629-2E4A-870C-10283D914E37}" type="pres">
      <dgm:prSet presAssocID="{22BADEE2-3CE7-874C-B8C7-20C8C323CAB9}" presName="level2Shape" presStyleLbl="node2" presStyleIdx="1" presStyleCnt="2"/>
      <dgm:spPr/>
    </dgm:pt>
    <dgm:pt modelId="{199D4B89-96EF-E14B-B2D0-79EA3AC6DDF8}" type="pres">
      <dgm:prSet presAssocID="{22BADEE2-3CE7-874C-B8C7-20C8C323CAB9}" presName="hierChild3" presStyleCnt="0"/>
      <dgm:spPr/>
    </dgm:pt>
    <dgm:pt modelId="{9C848B5C-4CBD-D141-9853-1B953AD5EA65}" type="pres">
      <dgm:prSet presAssocID="{C0061006-07CC-954F-AC67-6E34A9D7FECE}" presName="bgShapesFlow" presStyleCnt="0"/>
      <dgm:spPr/>
    </dgm:pt>
  </dgm:ptLst>
  <dgm:cxnLst>
    <dgm:cxn modelId="{6533E105-37A2-9B45-9550-9BEF4A55E0AD}" type="presOf" srcId="{C0061006-07CC-954F-AC67-6E34A9D7FECE}" destId="{E513B680-7A75-1C42-B999-DA424344E870}" srcOrd="0" destOrd="0" presId="urn:microsoft.com/office/officeart/2005/8/layout/hierarchy6"/>
    <dgm:cxn modelId="{D1A16C37-0926-BA4C-9FCB-F3CFC9DF52EA}" srcId="{1AD8C9F5-2560-4A4B-9A92-E0D95502225D}" destId="{23AC36D1-3DB1-2144-B399-2E76B7C5A883}" srcOrd="0" destOrd="0" parTransId="{11A42B95-383E-6E4A-AA90-00B57E3BEFFA}" sibTransId="{1BB761D6-3A5C-0949-B064-55277B4CED16}"/>
    <dgm:cxn modelId="{9259344A-8572-BF42-A7CF-9CF9069ECC3E}" type="presOf" srcId="{1AD8C9F5-2560-4A4B-9A92-E0D95502225D}" destId="{E3F58DDD-E1B1-284F-AEAE-E34D63907295}" srcOrd="0" destOrd="0" presId="urn:microsoft.com/office/officeart/2005/8/layout/hierarchy6"/>
    <dgm:cxn modelId="{6E0C444D-9BBE-BF4F-84B8-38801495DEF7}" srcId="{C0061006-07CC-954F-AC67-6E34A9D7FECE}" destId="{1AD8C9F5-2560-4A4B-9A92-E0D95502225D}" srcOrd="0" destOrd="0" parTransId="{01FE0C8D-9537-CD45-A1DB-690209C6D73B}" sibTransId="{D32A8F16-55AD-3848-B2D1-144A8C56DC1A}"/>
    <dgm:cxn modelId="{55D3B74E-347F-3E44-B93E-BDB96481F6B8}" type="presOf" srcId="{22BADEE2-3CE7-874C-B8C7-20C8C323CAB9}" destId="{0C45F2BE-E629-2E4A-870C-10283D914E37}" srcOrd="0" destOrd="0" presId="urn:microsoft.com/office/officeart/2005/8/layout/hierarchy6"/>
    <dgm:cxn modelId="{C1081194-BCA5-7C47-818B-3EBFD51AD535}" type="presOf" srcId="{11A42B95-383E-6E4A-AA90-00B57E3BEFFA}" destId="{5D97FC01-8F5D-EE4A-95C2-F40FD9E07AA3}" srcOrd="0" destOrd="0" presId="urn:microsoft.com/office/officeart/2005/8/layout/hierarchy6"/>
    <dgm:cxn modelId="{591D7F94-8479-4D45-B996-4FA0666DA410}" type="presOf" srcId="{34AF7FCB-C8E8-1146-BF7A-3E5D5E9C740F}" destId="{0284E301-3B7D-D144-B2A6-DA4D82932CCE}" srcOrd="0" destOrd="0" presId="urn:microsoft.com/office/officeart/2005/8/layout/hierarchy6"/>
    <dgm:cxn modelId="{B6B5EFA8-F9D4-A445-B1BA-9E8EC9A31451}" srcId="{1AD8C9F5-2560-4A4B-9A92-E0D95502225D}" destId="{22BADEE2-3CE7-874C-B8C7-20C8C323CAB9}" srcOrd="1" destOrd="0" parTransId="{34AF7FCB-C8E8-1146-BF7A-3E5D5E9C740F}" sibTransId="{FE7753FB-3968-734C-A19F-6087661354DF}"/>
    <dgm:cxn modelId="{2887FBD2-0DA3-AD46-B10A-816050DFA3A8}" type="presOf" srcId="{23AC36D1-3DB1-2144-B399-2E76B7C5A883}" destId="{62599F37-C41B-2A42-805A-2DFA290F29ED}" srcOrd="0" destOrd="0" presId="urn:microsoft.com/office/officeart/2005/8/layout/hierarchy6"/>
    <dgm:cxn modelId="{4850F3EE-541C-7F47-996C-6C4583B70984}" type="presParOf" srcId="{E513B680-7A75-1C42-B999-DA424344E870}" destId="{3580D258-7A89-1E4C-9140-83A0DB579EE8}" srcOrd="0" destOrd="0" presId="urn:microsoft.com/office/officeart/2005/8/layout/hierarchy6"/>
    <dgm:cxn modelId="{E1B703C3-8B94-B247-A139-A627944419F2}" type="presParOf" srcId="{3580D258-7A89-1E4C-9140-83A0DB579EE8}" destId="{4ABAA107-DA6A-C640-93B1-173A98479831}" srcOrd="0" destOrd="0" presId="urn:microsoft.com/office/officeart/2005/8/layout/hierarchy6"/>
    <dgm:cxn modelId="{C042F516-8AA9-414B-851E-BE3AD77FC6B8}" type="presParOf" srcId="{4ABAA107-DA6A-C640-93B1-173A98479831}" destId="{CB98E9B5-14A6-A94E-92AA-A275F980D755}" srcOrd="0" destOrd="0" presId="urn:microsoft.com/office/officeart/2005/8/layout/hierarchy6"/>
    <dgm:cxn modelId="{DDED8EE0-D50A-2D4E-B2B9-E30C3D10B7E9}" type="presParOf" srcId="{CB98E9B5-14A6-A94E-92AA-A275F980D755}" destId="{E3F58DDD-E1B1-284F-AEAE-E34D63907295}" srcOrd="0" destOrd="0" presId="urn:microsoft.com/office/officeart/2005/8/layout/hierarchy6"/>
    <dgm:cxn modelId="{E78869CA-369C-3F42-B59A-AFEFDF5F4A83}" type="presParOf" srcId="{CB98E9B5-14A6-A94E-92AA-A275F980D755}" destId="{F337C2E2-4F19-D74C-942A-CDC474EFDB9E}" srcOrd="1" destOrd="0" presId="urn:microsoft.com/office/officeart/2005/8/layout/hierarchy6"/>
    <dgm:cxn modelId="{40E55027-E66C-7546-9A1C-176AAD2A98ED}" type="presParOf" srcId="{F337C2E2-4F19-D74C-942A-CDC474EFDB9E}" destId="{5D97FC01-8F5D-EE4A-95C2-F40FD9E07AA3}" srcOrd="0" destOrd="0" presId="urn:microsoft.com/office/officeart/2005/8/layout/hierarchy6"/>
    <dgm:cxn modelId="{7395D94B-3C61-6F40-AECA-A7D9B1C58429}" type="presParOf" srcId="{F337C2E2-4F19-D74C-942A-CDC474EFDB9E}" destId="{EF4567EE-426F-FC46-A175-91E3F298EB78}" srcOrd="1" destOrd="0" presId="urn:microsoft.com/office/officeart/2005/8/layout/hierarchy6"/>
    <dgm:cxn modelId="{15C5889A-D28D-5E44-A9FF-00E10CC769EE}" type="presParOf" srcId="{EF4567EE-426F-FC46-A175-91E3F298EB78}" destId="{62599F37-C41B-2A42-805A-2DFA290F29ED}" srcOrd="0" destOrd="0" presId="urn:microsoft.com/office/officeart/2005/8/layout/hierarchy6"/>
    <dgm:cxn modelId="{EFF7222E-7678-0D42-82D2-79A0B1C8E8F0}" type="presParOf" srcId="{EF4567EE-426F-FC46-A175-91E3F298EB78}" destId="{C03910D3-8DB8-DE42-8725-B0194DB9CB6D}" srcOrd="1" destOrd="0" presId="urn:microsoft.com/office/officeart/2005/8/layout/hierarchy6"/>
    <dgm:cxn modelId="{EC56CCA6-A838-1546-94E4-399C55CFFA1A}" type="presParOf" srcId="{F337C2E2-4F19-D74C-942A-CDC474EFDB9E}" destId="{0284E301-3B7D-D144-B2A6-DA4D82932CCE}" srcOrd="2" destOrd="0" presId="urn:microsoft.com/office/officeart/2005/8/layout/hierarchy6"/>
    <dgm:cxn modelId="{72A053C8-07C3-8249-9890-753F9D2C00EE}" type="presParOf" srcId="{F337C2E2-4F19-D74C-942A-CDC474EFDB9E}" destId="{A4930241-41F2-A341-92D0-20FF8F71C74D}" srcOrd="3" destOrd="0" presId="urn:microsoft.com/office/officeart/2005/8/layout/hierarchy6"/>
    <dgm:cxn modelId="{783E690C-9A82-2540-A81E-31067B6172E4}" type="presParOf" srcId="{A4930241-41F2-A341-92D0-20FF8F71C74D}" destId="{0C45F2BE-E629-2E4A-870C-10283D914E37}" srcOrd="0" destOrd="0" presId="urn:microsoft.com/office/officeart/2005/8/layout/hierarchy6"/>
    <dgm:cxn modelId="{090DB87E-5FB7-9C40-B0C3-2252B7788748}" type="presParOf" srcId="{A4930241-41F2-A341-92D0-20FF8F71C74D}" destId="{199D4B89-96EF-E14B-B2D0-79EA3AC6DDF8}" srcOrd="1" destOrd="0" presId="urn:microsoft.com/office/officeart/2005/8/layout/hierarchy6"/>
    <dgm:cxn modelId="{D1F1FE4B-949F-A845-A337-CDB7D3D08A00}" type="presParOf" srcId="{E513B680-7A75-1C42-B999-DA424344E870}" destId="{9C848B5C-4CBD-D141-9853-1B953AD5EA6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61006-07CC-954F-AC67-6E34A9D7FECE}"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n-US"/>
        </a:p>
      </dgm:t>
    </dgm:pt>
    <dgm:pt modelId="{1AD8C9F5-2560-4A4B-9A92-E0D95502225D}">
      <dgm:prSet phldrT="[Text]" custT="1"/>
      <dgm:spPr>
        <a:solidFill>
          <a:schemeClr val="accent2">
            <a:lumMod val="60000"/>
            <a:lumOff val="40000"/>
          </a:schemeClr>
        </a:solidFill>
        <a:ln>
          <a:solidFill>
            <a:schemeClr val="accent2">
              <a:lumMod val="50000"/>
            </a:schemeClr>
          </a:solidFill>
        </a:ln>
      </dgm:spPr>
      <dgm:t>
        <a:bodyPr/>
        <a:lstStyle/>
        <a:p>
          <a:r>
            <a:rPr lang="en-US" sz="2000" dirty="0">
              <a:solidFill>
                <a:schemeClr val="tx1"/>
              </a:solidFill>
            </a:rPr>
            <a:t>5 Domains</a:t>
          </a:r>
        </a:p>
      </dgm:t>
    </dgm:pt>
    <dgm:pt modelId="{01FE0C8D-9537-CD45-A1DB-690209C6D73B}" type="parTrans" cxnId="{6E0C444D-9BBE-BF4F-84B8-38801495DEF7}">
      <dgm:prSet/>
      <dgm:spPr/>
      <dgm:t>
        <a:bodyPr/>
        <a:lstStyle/>
        <a:p>
          <a:endParaRPr lang="en-US"/>
        </a:p>
      </dgm:t>
    </dgm:pt>
    <dgm:pt modelId="{D32A8F16-55AD-3848-B2D1-144A8C56DC1A}" type="sibTrans" cxnId="{6E0C444D-9BBE-BF4F-84B8-38801495DEF7}">
      <dgm:prSet/>
      <dgm:spPr/>
      <dgm:t>
        <a:bodyPr/>
        <a:lstStyle/>
        <a:p>
          <a:endParaRPr lang="en-US"/>
        </a:p>
      </dgm:t>
    </dgm:pt>
    <dgm:pt modelId="{23AC36D1-3DB1-2144-B399-2E76B7C5A883}">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Delusions</a:t>
          </a:r>
        </a:p>
      </dgm:t>
    </dgm:pt>
    <dgm:pt modelId="{11A42B95-383E-6E4A-AA90-00B57E3BEFFA}" type="parTrans" cxnId="{D1A16C37-0926-BA4C-9FCB-F3CFC9DF52EA}">
      <dgm:prSet/>
      <dgm:spPr>
        <a:solidFill>
          <a:srgbClr val="C00000"/>
        </a:solidFill>
      </dgm:spPr>
      <dgm:t>
        <a:bodyPr/>
        <a:lstStyle/>
        <a:p>
          <a:endParaRPr lang="en-US"/>
        </a:p>
      </dgm:t>
    </dgm:pt>
    <dgm:pt modelId="{1BB761D6-3A5C-0949-B064-55277B4CED16}" type="sibTrans" cxnId="{D1A16C37-0926-BA4C-9FCB-F3CFC9DF52EA}">
      <dgm:prSet/>
      <dgm:spPr/>
      <dgm:t>
        <a:bodyPr/>
        <a:lstStyle/>
        <a:p>
          <a:endParaRPr lang="en-US"/>
        </a:p>
      </dgm:t>
    </dgm:pt>
    <dgm:pt modelId="{22BADEE2-3CE7-874C-B8C7-20C8C323CAB9}">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Hallucinations</a:t>
          </a:r>
        </a:p>
      </dgm:t>
    </dgm:pt>
    <dgm:pt modelId="{34AF7FCB-C8E8-1146-BF7A-3E5D5E9C740F}" type="parTrans" cxnId="{B6B5EFA8-F9D4-A445-B1BA-9E8EC9A31451}">
      <dgm:prSet/>
      <dgm:spPr/>
      <dgm:t>
        <a:bodyPr/>
        <a:lstStyle/>
        <a:p>
          <a:endParaRPr lang="en-US"/>
        </a:p>
      </dgm:t>
    </dgm:pt>
    <dgm:pt modelId="{FE7753FB-3968-734C-A19F-6087661354DF}" type="sibTrans" cxnId="{B6B5EFA8-F9D4-A445-B1BA-9E8EC9A31451}">
      <dgm:prSet/>
      <dgm:spPr/>
      <dgm:t>
        <a:bodyPr/>
        <a:lstStyle/>
        <a:p>
          <a:endParaRPr lang="en-US"/>
        </a:p>
      </dgm:t>
    </dgm:pt>
    <dgm:pt modelId="{C20312FC-17DE-4D69-B81F-738C50125AF3}">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Disorganized</a:t>
          </a:r>
        </a:p>
        <a:p>
          <a:r>
            <a:rPr lang="en-US" sz="1600" dirty="0">
              <a:solidFill>
                <a:schemeClr val="tx1"/>
              </a:solidFill>
            </a:rPr>
            <a:t>thought</a:t>
          </a:r>
        </a:p>
      </dgm:t>
    </dgm:pt>
    <dgm:pt modelId="{4A743B06-719C-4BB2-8304-DDA68B844061}" type="parTrans" cxnId="{BAAAC7CB-D4DB-4397-A0D9-644753548832}">
      <dgm:prSet/>
      <dgm:spPr/>
      <dgm:t>
        <a:bodyPr/>
        <a:lstStyle/>
        <a:p>
          <a:endParaRPr lang="en-US"/>
        </a:p>
      </dgm:t>
    </dgm:pt>
    <dgm:pt modelId="{314F4914-4A1A-415D-8523-1A78BC7AF106}" type="sibTrans" cxnId="{BAAAC7CB-D4DB-4397-A0D9-644753548832}">
      <dgm:prSet/>
      <dgm:spPr/>
      <dgm:t>
        <a:bodyPr/>
        <a:lstStyle/>
        <a:p>
          <a:endParaRPr lang="en-US"/>
        </a:p>
      </dgm:t>
    </dgm:pt>
    <dgm:pt modelId="{828A4D3D-4338-400B-88A3-EF64BE9A42B1}">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Disorganized</a:t>
          </a:r>
        </a:p>
        <a:p>
          <a:r>
            <a:rPr lang="en-US" sz="1600" dirty="0">
              <a:solidFill>
                <a:schemeClr val="tx1"/>
              </a:solidFill>
            </a:rPr>
            <a:t>speech</a:t>
          </a:r>
        </a:p>
      </dgm:t>
    </dgm:pt>
    <dgm:pt modelId="{840CF522-0A5E-4C5B-ABB6-8E60FAEFA745}" type="parTrans" cxnId="{779727A3-A5ED-4E73-B9C6-DC3CB7C923E5}">
      <dgm:prSet/>
      <dgm:spPr/>
      <dgm:t>
        <a:bodyPr/>
        <a:lstStyle/>
        <a:p>
          <a:endParaRPr lang="en-US"/>
        </a:p>
      </dgm:t>
    </dgm:pt>
    <dgm:pt modelId="{97936835-3171-4C16-B14F-19073EC0EA74}" type="sibTrans" cxnId="{779727A3-A5ED-4E73-B9C6-DC3CB7C923E5}">
      <dgm:prSet/>
      <dgm:spPr/>
      <dgm:t>
        <a:bodyPr/>
        <a:lstStyle/>
        <a:p>
          <a:endParaRPr lang="en-US"/>
        </a:p>
      </dgm:t>
    </dgm:pt>
    <dgm:pt modelId="{515504D1-A05E-47E8-ADD7-9005B47E2E36}">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Disorganized</a:t>
          </a:r>
        </a:p>
        <a:p>
          <a:r>
            <a:rPr lang="en-US" sz="1600" dirty="0">
              <a:solidFill>
                <a:schemeClr val="tx1"/>
              </a:solidFill>
            </a:rPr>
            <a:t>behavior</a:t>
          </a:r>
        </a:p>
      </dgm:t>
    </dgm:pt>
    <dgm:pt modelId="{FB7C34CE-764A-4C87-B501-A2B6A0A8F489}" type="parTrans" cxnId="{2385757E-EFE3-4313-87D5-3ADBA24C831E}">
      <dgm:prSet/>
      <dgm:spPr/>
      <dgm:t>
        <a:bodyPr/>
        <a:lstStyle/>
        <a:p>
          <a:endParaRPr lang="en-US"/>
        </a:p>
      </dgm:t>
    </dgm:pt>
    <dgm:pt modelId="{9FA5A6F5-17EC-48C3-81C2-9CF631F08C0B}" type="sibTrans" cxnId="{2385757E-EFE3-4313-87D5-3ADBA24C831E}">
      <dgm:prSet/>
      <dgm:spPr/>
      <dgm:t>
        <a:bodyPr/>
        <a:lstStyle/>
        <a:p>
          <a:endParaRPr lang="en-US"/>
        </a:p>
      </dgm:t>
    </dgm:pt>
    <dgm:pt modelId="{E513B680-7A75-1C42-B999-DA424344E870}" type="pres">
      <dgm:prSet presAssocID="{C0061006-07CC-954F-AC67-6E34A9D7FECE}" presName="mainComposite" presStyleCnt="0">
        <dgm:presLayoutVars>
          <dgm:chPref val="1"/>
          <dgm:dir/>
          <dgm:animOne val="branch"/>
          <dgm:animLvl val="lvl"/>
          <dgm:resizeHandles val="exact"/>
        </dgm:presLayoutVars>
      </dgm:prSet>
      <dgm:spPr/>
    </dgm:pt>
    <dgm:pt modelId="{3580D258-7A89-1E4C-9140-83A0DB579EE8}" type="pres">
      <dgm:prSet presAssocID="{C0061006-07CC-954F-AC67-6E34A9D7FECE}" presName="hierFlow" presStyleCnt="0"/>
      <dgm:spPr/>
    </dgm:pt>
    <dgm:pt modelId="{4ABAA107-DA6A-C640-93B1-173A98479831}" type="pres">
      <dgm:prSet presAssocID="{C0061006-07CC-954F-AC67-6E34A9D7FECE}" presName="hierChild1" presStyleCnt="0">
        <dgm:presLayoutVars>
          <dgm:chPref val="1"/>
          <dgm:animOne val="branch"/>
          <dgm:animLvl val="lvl"/>
        </dgm:presLayoutVars>
      </dgm:prSet>
      <dgm:spPr/>
    </dgm:pt>
    <dgm:pt modelId="{CB98E9B5-14A6-A94E-92AA-A275F980D755}" type="pres">
      <dgm:prSet presAssocID="{1AD8C9F5-2560-4A4B-9A92-E0D95502225D}" presName="Name14" presStyleCnt="0"/>
      <dgm:spPr/>
    </dgm:pt>
    <dgm:pt modelId="{E3F58DDD-E1B1-284F-AEAE-E34D63907295}" type="pres">
      <dgm:prSet presAssocID="{1AD8C9F5-2560-4A4B-9A92-E0D95502225D}" presName="level1Shape" presStyleLbl="node0" presStyleIdx="0" presStyleCnt="1">
        <dgm:presLayoutVars>
          <dgm:chPref val="3"/>
        </dgm:presLayoutVars>
      </dgm:prSet>
      <dgm:spPr/>
    </dgm:pt>
    <dgm:pt modelId="{F337C2E2-4F19-D74C-942A-CDC474EFDB9E}" type="pres">
      <dgm:prSet presAssocID="{1AD8C9F5-2560-4A4B-9A92-E0D95502225D}" presName="hierChild2" presStyleCnt="0"/>
      <dgm:spPr/>
    </dgm:pt>
    <dgm:pt modelId="{5D97FC01-8F5D-EE4A-95C2-F40FD9E07AA3}" type="pres">
      <dgm:prSet presAssocID="{11A42B95-383E-6E4A-AA90-00B57E3BEFFA}" presName="Name19" presStyleLbl="parChTrans1D2" presStyleIdx="0" presStyleCnt="5"/>
      <dgm:spPr/>
    </dgm:pt>
    <dgm:pt modelId="{EF4567EE-426F-FC46-A175-91E3F298EB78}" type="pres">
      <dgm:prSet presAssocID="{23AC36D1-3DB1-2144-B399-2E76B7C5A883}" presName="Name21" presStyleCnt="0"/>
      <dgm:spPr/>
    </dgm:pt>
    <dgm:pt modelId="{62599F37-C41B-2A42-805A-2DFA290F29ED}" type="pres">
      <dgm:prSet presAssocID="{23AC36D1-3DB1-2144-B399-2E76B7C5A883}" presName="level2Shape" presStyleLbl="node2" presStyleIdx="0" presStyleCnt="5"/>
      <dgm:spPr/>
    </dgm:pt>
    <dgm:pt modelId="{C03910D3-8DB8-DE42-8725-B0194DB9CB6D}" type="pres">
      <dgm:prSet presAssocID="{23AC36D1-3DB1-2144-B399-2E76B7C5A883}" presName="hierChild3" presStyleCnt="0"/>
      <dgm:spPr/>
    </dgm:pt>
    <dgm:pt modelId="{0284E301-3B7D-D144-B2A6-DA4D82932CCE}" type="pres">
      <dgm:prSet presAssocID="{34AF7FCB-C8E8-1146-BF7A-3E5D5E9C740F}" presName="Name19" presStyleLbl="parChTrans1D2" presStyleIdx="1" presStyleCnt="5"/>
      <dgm:spPr/>
    </dgm:pt>
    <dgm:pt modelId="{A4930241-41F2-A341-92D0-20FF8F71C74D}" type="pres">
      <dgm:prSet presAssocID="{22BADEE2-3CE7-874C-B8C7-20C8C323CAB9}" presName="Name21" presStyleCnt="0"/>
      <dgm:spPr/>
    </dgm:pt>
    <dgm:pt modelId="{0C45F2BE-E629-2E4A-870C-10283D914E37}" type="pres">
      <dgm:prSet presAssocID="{22BADEE2-3CE7-874C-B8C7-20C8C323CAB9}" presName="level2Shape" presStyleLbl="node2" presStyleIdx="1" presStyleCnt="5" custScaleX="111309"/>
      <dgm:spPr/>
    </dgm:pt>
    <dgm:pt modelId="{199D4B89-96EF-E14B-B2D0-79EA3AC6DDF8}" type="pres">
      <dgm:prSet presAssocID="{22BADEE2-3CE7-874C-B8C7-20C8C323CAB9}" presName="hierChild3" presStyleCnt="0"/>
      <dgm:spPr/>
    </dgm:pt>
    <dgm:pt modelId="{3797883D-1B35-422E-8C55-6A73611AB0AC}" type="pres">
      <dgm:prSet presAssocID="{4A743B06-719C-4BB2-8304-DDA68B844061}" presName="Name19" presStyleLbl="parChTrans1D2" presStyleIdx="2" presStyleCnt="5"/>
      <dgm:spPr/>
    </dgm:pt>
    <dgm:pt modelId="{8BF0D075-760C-47DF-BBDC-2781DF796271}" type="pres">
      <dgm:prSet presAssocID="{C20312FC-17DE-4D69-B81F-738C50125AF3}" presName="Name21" presStyleCnt="0"/>
      <dgm:spPr/>
    </dgm:pt>
    <dgm:pt modelId="{2959FA9B-8F8E-46A3-B72A-092BB6AF8CA3}" type="pres">
      <dgm:prSet presAssocID="{C20312FC-17DE-4D69-B81F-738C50125AF3}" presName="level2Shape" presStyleLbl="node2" presStyleIdx="2" presStyleCnt="5"/>
      <dgm:spPr/>
    </dgm:pt>
    <dgm:pt modelId="{41B7C890-28A9-43C0-BC77-A7CBEA77D4D7}" type="pres">
      <dgm:prSet presAssocID="{C20312FC-17DE-4D69-B81F-738C50125AF3}" presName="hierChild3" presStyleCnt="0"/>
      <dgm:spPr/>
    </dgm:pt>
    <dgm:pt modelId="{21A1814C-3F9C-45AB-8A9D-DECF12D3CC8E}" type="pres">
      <dgm:prSet presAssocID="{840CF522-0A5E-4C5B-ABB6-8E60FAEFA745}" presName="Name19" presStyleLbl="parChTrans1D2" presStyleIdx="3" presStyleCnt="5"/>
      <dgm:spPr/>
    </dgm:pt>
    <dgm:pt modelId="{FEFFDC93-2322-4F24-8942-D77DE8AEF90A}" type="pres">
      <dgm:prSet presAssocID="{828A4D3D-4338-400B-88A3-EF64BE9A42B1}" presName="Name21" presStyleCnt="0"/>
      <dgm:spPr/>
    </dgm:pt>
    <dgm:pt modelId="{68ABB439-32D4-4FCC-BBB5-9110F1379E22}" type="pres">
      <dgm:prSet presAssocID="{828A4D3D-4338-400B-88A3-EF64BE9A42B1}" presName="level2Shape" presStyleLbl="node2" presStyleIdx="3" presStyleCnt="5"/>
      <dgm:spPr/>
    </dgm:pt>
    <dgm:pt modelId="{349D198D-5151-4A98-8A13-970B688E2983}" type="pres">
      <dgm:prSet presAssocID="{828A4D3D-4338-400B-88A3-EF64BE9A42B1}" presName="hierChild3" presStyleCnt="0"/>
      <dgm:spPr/>
    </dgm:pt>
    <dgm:pt modelId="{7C7B073F-5EBC-4228-AD51-90B2D8947E5C}" type="pres">
      <dgm:prSet presAssocID="{FB7C34CE-764A-4C87-B501-A2B6A0A8F489}" presName="Name19" presStyleLbl="parChTrans1D2" presStyleIdx="4" presStyleCnt="5"/>
      <dgm:spPr/>
    </dgm:pt>
    <dgm:pt modelId="{30737F93-131F-46B4-AEBF-D7BC86090088}" type="pres">
      <dgm:prSet presAssocID="{515504D1-A05E-47E8-ADD7-9005B47E2E36}" presName="Name21" presStyleCnt="0"/>
      <dgm:spPr/>
    </dgm:pt>
    <dgm:pt modelId="{1774241B-BEE0-4E35-8B40-7A9134357B7E}" type="pres">
      <dgm:prSet presAssocID="{515504D1-A05E-47E8-ADD7-9005B47E2E36}" presName="level2Shape" presStyleLbl="node2" presStyleIdx="4" presStyleCnt="5"/>
      <dgm:spPr/>
    </dgm:pt>
    <dgm:pt modelId="{C6DD18DF-F0CA-4FC0-9A12-59BECB03C3F4}" type="pres">
      <dgm:prSet presAssocID="{515504D1-A05E-47E8-ADD7-9005B47E2E36}" presName="hierChild3" presStyleCnt="0"/>
      <dgm:spPr/>
    </dgm:pt>
    <dgm:pt modelId="{9C848B5C-4CBD-D141-9853-1B953AD5EA65}" type="pres">
      <dgm:prSet presAssocID="{C0061006-07CC-954F-AC67-6E34A9D7FECE}" presName="bgShapesFlow" presStyleCnt="0"/>
      <dgm:spPr/>
    </dgm:pt>
  </dgm:ptLst>
  <dgm:cxnLst>
    <dgm:cxn modelId="{6533E105-37A2-9B45-9550-9BEF4A55E0AD}" type="presOf" srcId="{C0061006-07CC-954F-AC67-6E34A9D7FECE}" destId="{E513B680-7A75-1C42-B999-DA424344E870}" srcOrd="0" destOrd="0" presId="urn:microsoft.com/office/officeart/2005/8/layout/hierarchy6"/>
    <dgm:cxn modelId="{4B0B9320-EADA-4BD5-8996-069DD97F744B}" type="presOf" srcId="{C20312FC-17DE-4D69-B81F-738C50125AF3}" destId="{2959FA9B-8F8E-46A3-B72A-092BB6AF8CA3}" srcOrd="0" destOrd="0" presId="urn:microsoft.com/office/officeart/2005/8/layout/hierarchy6"/>
    <dgm:cxn modelId="{D1A16C37-0926-BA4C-9FCB-F3CFC9DF52EA}" srcId="{1AD8C9F5-2560-4A4B-9A92-E0D95502225D}" destId="{23AC36D1-3DB1-2144-B399-2E76B7C5A883}" srcOrd="0" destOrd="0" parTransId="{11A42B95-383E-6E4A-AA90-00B57E3BEFFA}" sibTransId="{1BB761D6-3A5C-0949-B064-55277B4CED16}"/>
    <dgm:cxn modelId="{9259344A-8572-BF42-A7CF-9CF9069ECC3E}" type="presOf" srcId="{1AD8C9F5-2560-4A4B-9A92-E0D95502225D}" destId="{E3F58DDD-E1B1-284F-AEAE-E34D63907295}" srcOrd="0" destOrd="0" presId="urn:microsoft.com/office/officeart/2005/8/layout/hierarchy6"/>
    <dgm:cxn modelId="{6E0C444D-9BBE-BF4F-84B8-38801495DEF7}" srcId="{C0061006-07CC-954F-AC67-6E34A9D7FECE}" destId="{1AD8C9F5-2560-4A4B-9A92-E0D95502225D}" srcOrd="0" destOrd="0" parTransId="{01FE0C8D-9537-CD45-A1DB-690209C6D73B}" sibTransId="{D32A8F16-55AD-3848-B2D1-144A8C56DC1A}"/>
    <dgm:cxn modelId="{55D3B74E-347F-3E44-B93E-BDB96481F6B8}" type="presOf" srcId="{22BADEE2-3CE7-874C-B8C7-20C8C323CAB9}" destId="{0C45F2BE-E629-2E4A-870C-10283D914E37}" srcOrd="0" destOrd="0" presId="urn:microsoft.com/office/officeart/2005/8/layout/hierarchy6"/>
    <dgm:cxn modelId="{B7EF3F55-B08E-4AAE-99C9-904F440B81F4}" type="presOf" srcId="{4A743B06-719C-4BB2-8304-DDA68B844061}" destId="{3797883D-1B35-422E-8C55-6A73611AB0AC}" srcOrd="0" destOrd="0" presId="urn:microsoft.com/office/officeart/2005/8/layout/hierarchy6"/>
    <dgm:cxn modelId="{2385757E-EFE3-4313-87D5-3ADBA24C831E}" srcId="{1AD8C9F5-2560-4A4B-9A92-E0D95502225D}" destId="{515504D1-A05E-47E8-ADD7-9005B47E2E36}" srcOrd="4" destOrd="0" parTransId="{FB7C34CE-764A-4C87-B501-A2B6A0A8F489}" sibTransId="{9FA5A6F5-17EC-48C3-81C2-9CF631F08C0B}"/>
    <dgm:cxn modelId="{72367F93-0A23-4E24-817F-B8EEEF6303A5}" type="presOf" srcId="{FB7C34CE-764A-4C87-B501-A2B6A0A8F489}" destId="{7C7B073F-5EBC-4228-AD51-90B2D8947E5C}" srcOrd="0" destOrd="0" presId="urn:microsoft.com/office/officeart/2005/8/layout/hierarchy6"/>
    <dgm:cxn modelId="{C1081194-BCA5-7C47-818B-3EBFD51AD535}" type="presOf" srcId="{11A42B95-383E-6E4A-AA90-00B57E3BEFFA}" destId="{5D97FC01-8F5D-EE4A-95C2-F40FD9E07AA3}" srcOrd="0" destOrd="0" presId="urn:microsoft.com/office/officeart/2005/8/layout/hierarchy6"/>
    <dgm:cxn modelId="{591D7F94-8479-4D45-B996-4FA0666DA410}" type="presOf" srcId="{34AF7FCB-C8E8-1146-BF7A-3E5D5E9C740F}" destId="{0284E301-3B7D-D144-B2A6-DA4D82932CCE}" srcOrd="0" destOrd="0" presId="urn:microsoft.com/office/officeart/2005/8/layout/hierarchy6"/>
    <dgm:cxn modelId="{779727A3-A5ED-4E73-B9C6-DC3CB7C923E5}" srcId="{1AD8C9F5-2560-4A4B-9A92-E0D95502225D}" destId="{828A4D3D-4338-400B-88A3-EF64BE9A42B1}" srcOrd="3" destOrd="0" parTransId="{840CF522-0A5E-4C5B-ABB6-8E60FAEFA745}" sibTransId="{97936835-3171-4C16-B14F-19073EC0EA74}"/>
    <dgm:cxn modelId="{B6B5EFA8-F9D4-A445-B1BA-9E8EC9A31451}" srcId="{1AD8C9F5-2560-4A4B-9A92-E0D95502225D}" destId="{22BADEE2-3CE7-874C-B8C7-20C8C323CAB9}" srcOrd="1" destOrd="0" parTransId="{34AF7FCB-C8E8-1146-BF7A-3E5D5E9C740F}" sibTransId="{FE7753FB-3968-734C-A19F-6087661354DF}"/>
    <dgm:cxn modelId="{BD9CA0BE-D52F-412C-998A-31BA0F90555D}" type="presOf" srcId="{840CF522-0A5E-4C5B-ABB6-8E60FAEFA745}" destId="{21A1814C-3F9C-45AB-8A9D-DECF12D3CC8E}" srcOrd="0" destOrd="0" presId="urn:microsoft.com/office/officeart/2005/8/layout/hierarchy6"/>
    <dgm:cxn modelId="{BAAAC7CB-D4DB-4397-A0D9-644753548832}" srcId="{1AD8C9F5-2560-4A4B-9A92-E0D95502225D}" destId="{C20312FC-17DE-4D69-B81F-738C50125AF3}" srcOrd="2" destOrd="0" parTransId="{4A743B06-719C-4BB2-8304-DDA68B844061}" sibTransId="{314F4914-4A1A-415D-8523-1A78BC7AF106}"/>
    <dgm:cxn modelId="{2887FBD2-0DA3-AD46-B10A-816050DFA3A8}" type="presOf" srcId="{23AC36D1-3DB1-2144-B399-2E76B7C5A883}" destId="{62599F37-C41B-2A42-805A-2DFA290F29ED}" srcOrd="0" destOrd="0" presId="urn:microsoft.com/office/officeart/2005/8/layout/hierarchy6"/>
    <dgm:cxn modelId="{9AC92CD4-CAD0-4B04-A332-2595063E7EAE}" type="presOf" srcId="{828A4D3D-4338-400B-88A3-EF64BE9A42B1}" destId="{68ABB439-32D4-4FCC-BBB5-9110F1379E22}" srcOrd="0" destOrd="0" presId="urn:microsoft.com/office/officeart/2005/8/layout/hierarchy6"/>
    <dgm:cxn modelId="{2FB34EE9-1AB8-44A6-A057-A88888A41EB3}" type="presOf" srcId="{515504D1-A05E-47E8-ADD7-9005B47E2E36}" destId="{1774241B-BEE0-4E35-8B40-7A9134357B7E}" srcOrd="0" destOrd="0" presId="urn:microsoft.com/office/officeart/2005/8/layout/hierarchy6"/>
    <dgm:cxn modelId="{4850F3EE-541C-7F47-996C-6C4583B70984}" type="presParOf" srcId="{E513B680-7A75-1C42-B999-DA424344E870}" destId="{3580D258-7A89-1E4C-9140-83A0DB579EE8}" srcOrd="0" destOrd="0" presId="urn:microsoft.com/office/officeart/2005/8/layout/hierarchy6"/>
    <dgm:cxn modelId="{E1B703C3-8B94-B247-A139-A627944419F2}" type="presParOf" srcId="{3580D258-7A89-1E4C-9140-83A0DB579EE8}" destId="{4ABAA107-DA6A-C640-93B1-173A98479831}" srcOrd="0" destOrd="0" presId="urn:microsoft.com/office/officeart/2005/8/layout/hierarchy6"/>
    <dgm:cxn modelId="{C042F516-8AA9-414B-851E-BE3AD77FC6B8}" type="presParOf" srcId="{4ABAA107-DA6A-C640-93B1-173A98479831}" destId="{CB98E9B5-14A6-A94E-92AA-A275F980D755}" srcOrd="0" destOrd="0" presId="urn:microsoft.com/office/officeart/2005/8/layout/hierarchy6"/>
    <dgm:cxn modelId="{DDED8EE0-D50A-2D4E-B2B9-E30C3D10B7E9}" type="presParOf" srcId="{CB98E9B5-14A6-A94E-92AA-A275F980D755}" destId="{E3F58DDD-E1B1-284F-AEAE-E34D63907295}" srcOrd="0" destOrd="0" presId="urn:microsoft.com/office/officeart/2005/8/layout/hierarchy6"/>
    <dgm:cxn modelId="{E78869CA-369C-3F42-B59A-AFEFDF5F4A83}" type="presParOf" srcId="{CB98E9B5-14A6-A94E-92AA-A275F980D755}" destId="{F337C2E2-4F19-D74C-942A-CDC474EFDB9E}" srcOrd="1" destOrd="0" presId="urn:microsoft.com/office/officeart/2005/8/layout/hierarchy6"/>
    <dgm:cxn modelId="{40E55027-E66C-7546-9A1C-176AAD2A98ED}" type="presParOf" srcId="{F337C2E2-4F19-D74C-942A-CDC474EFDB9E}" destId="{5D97FC01-8F5D-EE4A-95C2-F40FD9E07AA3}" srcOrd="0" destOrd="0" presId="urn:microsoft.com/office/officeart/2005/8/layout/hierarchy6"/>
    <dgm:cxn modelId="{7395D94B-3C61-6F40-AECA-A7D9B1C58429}" type="presParOf" srcId="{F337C2E2-4F19-D74C-942A-CDC474EFDB9E}" destId="{EF4567EE-426F-FC46-A175-91E3F298EB78}" srcOrd="1" destOrd="0" presId="urn:microsoft.com/office/officeart/2005/8/layout/hierarchy6"/>
    <dgm:cxn modelId="{15C5889A-D28D-5E44-A9FF-00E10CC769EE}" type="presParOf" srcId="{EF4567EE-426F-FC46-A175-91E3F298EB78}" destId="{62599F37-C41B-2A42-805A-2DFA290F29ED}" srcOrd="0" destOrd="0" presId="urn:microsoft.com/office/officeart/2005/8/layout/hierarchy6"/>
    <dgm:cxn modelId="{EFF7222E-7678-0D42-82D2-79A0B1C8E8F0}" type="presParOf" srcId="{EF4567EE-426F-FC46-A175-91E3F298EB78}" destId="{C03910D3-8DB8-DE42-8725-B0194DB9CB6D}" srcOrd="1" destOrd="0" presId="urn:microsoft.com/office/officeart/2005/8/layout/hierarchy6"/>
    <dgm:cxn modelId="{EC56CCA6-A838-1546-94E4-399C55CFFA1A}" type="presParOf" srcId="{F337C2E2-4F19-D74C-942A-CDC474EFDB9E}" destId="{0284E301-3B7D-D144-B2A6-DA4D82932CCE}" srcOrd="2" destOrd="0" presId="urn:microsoft.com/office/officeart/2005/8/layout/hierarchy6"/>
    <dgm:cxn modelId="{72A053C8-07C3-8249-9890-753F9D2C00EE}" type="presParOf" srcId="{F337C2E2-4F19-D74C-942A-CDC474EFDB9E}" destId="{A4930241-41F2-A341-92D0-20FF8F71C74D}" srcOrd="3" destOrd="0" presId="urn:microsoft.com/office/officeart/2005/8/layout/hierarchy6"/>
    <dgm:cxn modelId="{783E690C-9A82-2540-A81E-31067B6172E4}" type="presParOf" srcId="{A4930241-41F2-A341-92D0-20FF8F71C74D}" destId="{0C45F2BE-E629-2E4A-870C-10283D914E37}" srcOrd="0" destOrd="0" presId="urn:microsoft.com/office/officeart/2005/8/layout/hierarchy6"/>
    <dgm:cxn modelId="{090DB87E-5FB7-9C40-B0C3-2252B7788748}" type="presParOf" srcId="{A4930241-41F2-A341-92D0-20FF8F71C74D}" destId="{199D4B89-96EF-E14B-B2D0-79EA3AC6DDF8}" srcOrd="1" destOrd="0" presId="urn:microsoft.com/office/officeart/2005/8/layout/hierarchy6"/>
    <dgm:cxn modelId="{4854D540-74C0-4E02-BC09-C9415C9F3478}" type="presParOf" srcId="{F337C2E2-4F19-D74C-942A-CDC474EFDB9E}" destId="{3797883D-1B35-422E-8C55-6A73611AB0AC}" srcOrd="4" destOrd="0" presId="urn:microsoft.com/office/officeart/2005/8/layout/hierarchy6"/>
    <dgm:cxn modelId="{86F4A437-C0C7-4FA6-8F6E-EE8029DEDF7A}" type="presParOf" srcId="{F337C2E2-4F19-D74C-942A-CDC474EFDB9E}" destId="{8BF0D075-760C-47DF-BBDC-2781DF796271}" srcOrd="5" destOrd="0" presId="urn:microsoft.com/office/officeart/2005/8/layout/hierarchy6"/>
    <dgm:cxn modelId="{1E81FE92-2B8E-445F-8081-F2C91630AA64}" type="presParOf" srcId="{8BF0D075-760C-47DF-BBDC-2781DF796271}" destId="{2959FA9B-8F8E-46A3-B72A-092BB6AF8CA3}" srcOrd="0" destOrd="0" presId="urn:microsoft.com/office/officeart/2005/8/layout/hierarchy6"/>
    <dgm:cxn modelId="{0C53B351-88B4-452B-A155-AC0CB89F9EE7}" type="presParOf" srcId="{8BF0D075-760C-47DF-BBDC-2781DF796271}" destId="{41B7C890-28A9-43C0-BC77-A7CBEA77D4D7}" srcOrd="1" destOrd="0" presId="urn:microsoft.com/office/officeart/2005/8/layout/hierarchy6"/>
    <dgm:cxn modelId="{438B1E47-E5E4-4D6A-A29E-F38922B3E7E2}" type="presParOf" srcId="{F337C2E2-4F19-D74C-942A-CDC474EFDB9E}" destId="{21A1814C-3F9C-45AB-8A9D-DECF12D3CC8E}" srcOrd="6" destOrd="0" presId="urn:microsoft.com/office/officeart/2005/8/layout/hierarchy6"/>
    <dgm:cxn modelId="{216FD0ED-EA4A-4C82-A682-CD2A836F3F0C}" type="presParOf" srcId="{F337C2E2-4F19-D74C-942A-CDC474EFDB9E}" destId="{FEFFDC93-2322-4F24-8942-D77DE8AEF90A}" srcOrd="7" destOrd="0" presId="urn:microsoft.com/office/officeart/2005/8/layout/hierarchy6"/>
    <dgm:cxn modelId="{991C8AFC-07CF-4E6D-B079-2DC71E611AF8}" type="presParOf" srcId="{FEFFDC93-2322-4F24-8942-D77DE8AEF90A}" destId="{68ABB439-32D4-4FCC-BBB5-9110F1379E22}" srcOrd="0" destOrd="0" presId="urn:microsoft.com/office/officeart/2005/8/layout/hierarchy6"/>
    <dgm:cxn modelId="{526624B9-1082-4D26-A16E-169E41D04008}" type="presParOf" srcId="{FEFFDC93-2322-4F24-8942-D77DE8AEF90A}" destId="{349D198D-5151-4A98-8A13-970B688E2983}" srcOrd="1" destOrd="0" presId="urn:microsoft.com/office/officeart/2005/8/layout/hierarchy6"/>
    <dgm:cxn modelId="{15692A13-5902-4247-B026-07D0B45F9D83}" type="presParOf" srcId="{F337C2E2-4F19-D74C-942A-CDC474EFDB9E}" destId="{7C7B073F-5EBC-4228-AD51-90B2D8947E5C}" srcOrd="8" destOrd="0" presId="urn:microsoft.com/office/officeart/2005/8/layout/hierarchy6"/>
    <dgm:cxn modelId="{E6BFE297-3ABD-466C-AF29-2900F92705C0}" type="presParOf" srcId="{F337C2E2-4F19-D74C-942A-CDC474EFDB9E}" destId="{30737F93-131F-46B4-AEBF-D7BC86090088}" srcOrd="9" destOrd="0" presId="urn:microsoft.com/office/officeart/2005/8/layout/hierarchy6"/>
    <dgm:cxn modelId="{350DAC23-DC9E-4237-B8F7-F94AA16138D7}" type="presParOf" srcId="{30737F93-131F-46B4-AEBF-D7BC86090088}" destId="{1774241B-BEE0-4E35-8B40-7A9134357B7E}" srcOrd="0" destOrd="0" presId="urn:microsoft.com/office/officeart/2005/8/layout/hierarchy6"/>
    <dgm:cxn modelId="{38AEC186-C69C-47B5-ACE1-5F4780F650C3}" type="presParOf" srcId="{30737F93-131F-46B4-AEBF-D7BC86090088}" destId="{C6DD18DF-F0CA-4FC0-9A12-59BECB03C3F4}" srcOrd="1" destOrd="0" presId="urn:microsoft.com/office/officeart/2005/8/layout/hierarchy6"/>
    <dgm:cxn modelId="{D1F1FE4B-949F-A845-A337-CDB7D3D08A00}" type="presParOf" srcId="{E513B680-7A75-1C42-B999-DA424344E870}" destId="{9C848B5C-4CBD-D141-9853-1B953AD5EA6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61006-07CC-954F-AC67-6E34A9D7FECE}"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n-US"/>
        </a:p>
      </dgm:t>
    </dgm:pt>
    <dgm:pt modelId="{1AD8C9F5-2560-4A4B-9A92-E0D95502225D}">
      <dgm:prSet phldrT="[Text]" custT="1"/>
      <dgm:spPr>
        <a:solidFill>
          <a:schemeClr val="accent2">
            <a:lumMod val="60000"/>
            <a:lumOff val="40000"/>
          </a:schemeClr>
        </a:solidFill>
        <a:ln>
          <a:solidFill>
            <a:schemeClr val="accent2">
              <a:lumMod val="50000"/>
            </a:schemeClr>
          </a:solidFill>
        </a:ln>
      </dgm:spPr>
      <dgm:t>
        <a:bodyPr/>
        <a:lstStyle/>
        <a:p>
          <a:r>
            <a:rPr lang="en-US" sz="2000" dirty="0">
              <a:solidFill>
                <a:schemeClr val="tx1"/>
              </a:solidFill>
            </a:rPr>
            <a:t>5 Domains</a:t>
          </a:r>
        </a:p>
      </dgm:t>
    </dgm:pt>
    <dgm:pt modelId="{01FE0C8D-9537-CD45-A1DB-690209C6D73B}" type="parTrans" cxnId="{6E0C444D-9BBE-BF4F-84B8-38801495DEF7}">
      <dgm:prSet/>
      <dgm:spPr/>
      <dgm:t>
        <a:bodyPr/>
        <a:lstStyle/>
        <a:p>
          <a:endParaRPr lang="en-US"/>
        </a:p>
      </dgm:t>
    </dgm:pt>
    <dgm:pt modelId="{D32A8F16-55AD-3848-B2D1-144A8C56DC1A}" type="sibTrans" cxnId="{6E0C444D-9BBE-BF4F-84B8-38801495DEF7}">
      <dgm:prSet/>
      <dgm:spPr/>
      <dgm:t>
        <a:bodyPr/>
        <a:lstStyle/>
        <a:p>
          <a:endParaRPr lang="en-US"/>
        </a:p>
      </dgm:t>
    </dgm:pt>
    <dgm:pt modelId="{23AC36D1-3DB1-2144-B399-2E76B7C5A883}">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Blunted/flat affect</a:t>
          </a:r>
        </a:p>
      </dgm:t>
    </dgm:pt>
    <dgm:pt modelId="{11A42B95-383E-6E4A-AA90-00B57E3BEFFA}" type="parTrans" cxnId="{D1A16C37-0926-BA4C-9FCB-F3CFC9DF52EA}">
      <dgm:prSet/>
      <dgm:spPr>
        <a:solidFill>
          <a:srgbClr val="C00000"/>
        </a:solidFill>
      </dgm:spPr>
      <dgm:t>
        <a:bodyPr/>
        <a:lstStyle/>
        <a:p>
          <a:endParaRPr lang="en-US"/>
        </a:p>
      </dgm:t>
    </dgm:pt>
    <dgm:pt modelId="{1BB761D6-3A5C-0949-B064-55277B4CED16}" type="sibTrans" cxnId="{D1A16C37-0926-BA4C-9FCB-F3CFC9DF52EA}">
      <dgm:prSet/>
      <dgm:spPr/>
      <dgm:t>
        <a:bodyPr/>
        <a:lstStyle/>
        <a:p>
          <a:endParaRPr lang="en-US"/>
        </a:p>
      </dgm:t>
    </dgm:pt>
    <dgm:pt modelId="{22BADEE2-3CE7-874C-B8C7-20C8C323CAB9}">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Alogia</a:t>
          </a:r>
        </a:p>
      </dgm:t>
    </dgm:pt>
    <dgm:pt modelId="{34AF7FCB-C8E8-1146-BF7A-3E5D5E9C740F}" type="parTrans" cxnId="{B6B5EFA8-F9D4-A445-B1BA-9E8EC9A31451}">
      <dgm:prSet/>
      <dgm:spPr/>
      <dgm:t>
        <a:bodyPr/>
        <a:lstStyle/>
        <a:p>
          <a:endParaRPr lang="en-US"/>
        </a:p>
      </dgm:t>
    </dgm:pt>
    <dgm:pt modelId="{FE7753FB-3968-734C-A19F-6087661354DF}" type="sibTrans" cxnId="{B6B5EFA8-F9D4-A445-B1BA-9E8EC9A31451}">
      <dgm:prSet/>
      <dgm:spPr/>
      <dgm:t>
        <a:bodyPr/>
        <a:lstStyle/>
        <a:p>
          <a:endParaRPr lang="en-US"/>
        </a:p>
      </dgm:t>
    </dgm:pt>
    <dgm:pt modelId="{C20312FC-17DE-4D69-B81F-738C50125AF3}">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Avolition</a:t>
          </a:r>
        </a:p>
      </dgm:t>
    </dgm:pt>
    <dgm:pt modelId="{4A743B06-719C-4BB2-8304-DDA68B844061}" type="parTrans" cxnId="{BAAAC7CB-D4DB-4397-A0D9-644753548832}">
      <dgm:prSet/>
      <dgm:spPr/>
      <dgm:t>
        <a:bodyPr/>
        <a:lstStyle/>
        <a:p>
          <a:endParaRPr lang="en-US"/>
        </a:p>
      </dgm:t>
    </dgm:pt>
    <dgm:pt modelId="{314F4914-4A1A-415D-8523-1A78BC7AF106}" type="sibTrans" cxnId="{BAAAC7CB-D4DB-4397-A0D9-644753548832}">
      <dgm:prSet/>
      <dgm:spPr/>
      <dgm:t>
        <a:bodyPr/>
        <a:lstStyle/>
        <a:p>
          <a:endParaRPr lang="en-US"/>
        </a:p>
      </dgm:t>
    </dgm:pt>
    <dgm:pt modelId="{828A4D3D-4338-400B-88A3-EF64BE9A42B1}">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Asociality</a:t>
          </a:r>
        </a:p>
      </dgm:t>
    </dgm:pt>
    <dgm:pt modelId="{840CF522-0A5E-4C5B-ABB6-8E60FAEFA745}" type="parTrans" cxnId="{779727A3-A5ED-4E73-B9C6-DC3CB7C923E5}">
      <dgm:prSet/>
      <dgm:spPr/>
      <dgm:t>
        <a:bodyPr/>
        <a:lstStyle/>
        <a:p>
          <a:endParaRPr lang="en-US"/>
        </a:p>
      </dgm:t>
    </dgm:pt>
    <dgm:pt modelId="{97936835-3171-4C16-B14F-19073EC0EA74}" type="sibTrans" cxnId="{779727A3-A5ED-4E73-B9C6-DC3CB7C923E5}">
      <dgm:prSet/>
      <dgm:spPr/>
      <dgm:t>
        <a:bodyPr/>
        <a:lstStyle/>
        <a:p>
          <a:endParaRPr lang="en-US"/>
        </a:p>
      </dgm:t>
    </dgm:pt>
    <dgm:pt modelId="{515504D1-A05E-47E8-ADD7-9005B47E2E36}">
      <dgm:prSet phldrT="[Text]" custT="1"/>
      <dgm:spPr>
        <a:solidFill>
          <a:schemeClr val="accent2">
            <a:lumMod val="60000"/>
            <a:lumOff val="40000"/>
          </a:schemeClr>
        </a:solidFill>
        <a:ln>
          <a:solidFill>
            <a:schemeClr val="accent2">
              <a:lumMod val="50000"/>
            </a:schemeClr>
          </a:solidFill>
        </a:ln>
      </dgm:spPr>
      <dgm:t>
        <a:bodyPr/>
        <a:lstStyle/>
        <a:p>
          <a:r>
            <a:rPr lang="en-US" sz="1600" dirty="0">
              <a:solidFill>
                <a:schemeClr val="tx1"/>
              </a:solidFill>
            </a:rPr>
            <a:t>Anhedonia</a:t>
          </a:r>
        </a:p>
      </dgm:t>
    </dgm:pt>
    <dgm:pt modelId="{FB7C34CE-764A-4C87-B501-A2B6A0A8F489}" type="parTrans" cxnId="{2385757E-EFE3-4313-87D5-3ADBA24C831E}">
      <dgm:prSet/>
      <dgm:spPr/>
      <dgm:t>
        <a:bodyPr/>
        <a:lstStyle/>
        <a:p>
          <a:endParaRPr lang="en-US"/>
        </a:p>
      </dgm:t>
    </dgm:pt>
    <dgm:pt modelId="{9FA5A6F5-17EC-48C3-81C2-9CF631F08C0B}" type="sibTrans" cxnId="{2385757E-EFE3-4313-87D5-3ADBA24C831E}">
      <dgm:prSet/>
      <dgm:spPr/>
      <dgm:t>
        <a:bodyPr/>
        <a:lstStyle/>
        <a:p>
          <a:endParaRPr lang="en-US"/>
        </a:p>
      </dgm:t>
    </dgm:pt>
    <dgm:pt modelId="{E513B680-7A75-1C42-B999-DA424344E870}" type="pres">
      <dgm:prSet presAssocID="{C0061006-07CC-954F-AC67-6E34A9D7FECE}" presName="mainComposite" presStyleCnt="0">
        <dgm:presLayoutVars>
          <dgm:chPref val="1"/>
          <dgm:dir/>
          <dgm:animOne val="branch"/>
          <dgm:animLvl val="lvl"/>
          <dgm:resizeHandles val="exact"/>
        </dgm:presLayoutVars>
      </dgm:prSet>
      <dgm:spPr/>
    </dgm:pt>
    <dgm:pt modelId="{3580D258-7A89-1E4C-9140-83A0DB579EE8}" type="pres">
      <dgm:prSet presAssocID="{C0061006-07CC-954F-AC67-6E34A9D7FECE}" presName="hierFlow" presStyleCnt="0"/>
      <dgm:spPr/>
    </dgm:pt>
    <dgm:pt modelId="{4ABAA107-DA6A-C640-93B1-173A98479831}" type="pres">
      <dgm:prSet presAssocID="{C0061006-07CC-954F-AC67-6E34A9D7FECE}" presName="hierChild1" presStyleCnt="0">
        <dgm:presLayoutVars>
          <dgm:chPref val="1"/>
          <dgm:animOne val="branch"/>
          <dgm:animLvl val="lvl"/>
        </dgm:presLayoutVars>
      </dgm:prSet>
      <dgm:spPr/>
    </dgm:pt>
    <dgm:pt modelId="{CB98E9B5-14A6-A94E-92AA-A275F980D755}" type="pres">
      <dgm:prSet presAssocID="{1AD8C9F5-2560-4A4B-9A92-E0D95502225D}" presName="Name14" presStyleCnt="0"/>
      <dgm:spPr/>
    </dgm:pt>
    <dgm:pt modelId="{E3F58DDD-E1B1-284F-AEAE-E34D63907295}" type="pres">
      <dgm:prSet presAssocID="{1AD8C9F5-2560-4A4B-9A92-E0D95502225D}" presName="level1Shape" presStyleLbl="node0" presStyleIdx="0" presStyleCnt="1">
        <dgm:presLayoutVars>
          <dgm:chPref val="3"/>
        </dgm:presLayoutVars>
      </dgm:prSet>
      <dgm:spPr/>
    </dgm:pt>
    <dgm:pt modelId="{F337C2E2-4F19-D74C-942A-CDC474EFDB9E}" type="pres">
      <dgm:prSet presAssocID="{1AD8C9F5-2560-4A4B-9A92-E0D95502225D}" presName="hierChild2" presStyleCnt="0"/>
      <dgm:spPr/>
    </dgm:pt>
    <dgm:pt modelId="{5D97FC01-8F5D-EE4A-95C2-F40FD9E07AA3}" type="pres">
      <dgm:prSet presAssocID="{11A42B95-383E-6E4A-AA90-00B57E3BEFFA}" presName="Name19" presStyleLbl="parChTrans1D2" presStyleIdx="0" presStyleCnt="5"/>
      <dgm:spPr/>
    </dgm:pt>
    <dgm:pt modelId="{EF4567EE-426F-FC46-A175-91E3F298EB78}" type="pres">
      <dgm:prSet presAssocID="{23AC36D1-3DB1-2144-B399-2E76B7C5A883}" presName="Name21" presStyleCnt="0"/>
      <dgm:spPr/>
    </dgm:pt>
    <dgm:pt modelId="{62599F37-C41B-2A42-805A-2DFA290F29ED}" type="pres">
      <dgm:prSet presAssocID="{23AC36D1-3DB1-2144-B399-2E76B7C5A883}" presName="level2Shape" presStyleLbl="node2" presStyleIdx="0" presStyleCnt="5"/>
      <dgm:spPr/>
    </dgm:pt>
    <dgm:pt modelId="{C03910D3-8DB8-DE42-8725-B0194DB9CB6D}" type="pres">
      <dgm:prSet presAssocID="{23AC36D1-3DB1-2144-B399-2E76B7C5A883}" presName="hierChild3" presStyleCnt="0"/>
      <dgm:spPr/>
    </dgm:pt>
    <dgm:pt modelId="{0284E301-3B7D-D144-B2A6-DA4D82932CCE}" type="pres">
      <dgm:prSet presAssocID="{34AF7FCB-C8E8-1146-BF7A-3E5D5E9C740F}" presName="Name19" presStyleLbl="parChTrans1D2" presStyleIdx="1" presStyleCnt="5"/>
      <dgm:spPr/>
    </dgm:pt>
    <dgm:pt modelId="{A4930241-41F2-A341-92D0-20FF8F71C74D}" type="pres">
      <dgm:prSet presAssocID="{22BADEE2-3CE7-874C-B8C7-20C8C323CAB9}" presName="Name21" presStyleCnt="0"/>
      <dgm:spPr/>
    </dgm:pt>
    <dgm:pt modelId="{0C45F2BE-E629-2E4A-870C-10283D914E37}" type="pres">
      <dgm:prSet presAssocID="{22BADEE2-3CE7-874C-B8C7-20C8C323CAB9}" presName="level2Shape" presStyleLbl="node2" presStyleIdx="1" presStyleCnt="5"/>
      <dgm:spPr/>
    </dgm:pt>
    <dgm:pt modelId="{199D4B89-96EF-E14B-B2D0-79EA3AC6DDF8}" type="pres">
      <dgm:prSet presAssocID="{22BADEE2-3CE7-874C-B8C7-20C8C323CAB9}" presName="hierChild3" presStyleCnt="0"/>
      <dgm:spPr/>
    </dgm:pt>
    <dgm:pt modelId="{3797883D-1B35-422E-8C55-6A73611AB0AC}" type="pres">
      <dgm:prSet presAssocID="{4A743B06-719C-4BB2-8304-DDA68B844061}" presName="Name19" presStyleLbl="parChTrans1D2" presStyleIdx="2" presStyleCnt="5"/>
      <dgm:spPr/>
    </dgm:pt>
    <dgm:pt modelId="{8BF0D075-760C-47DF-BBDC-2781DF796271}" type="pres">
      <dgm:prSet presAssocID="{C20312FC-17DE-4D69-B81F-738C50125AF3}" presName="Name21" presStyleCnt="0"/>
      <dgm:spPr/>
    </dgm:pt>
    <dgm:pt modelId="{2959FA9B-8F8E-46A3-B72A-092BB6AF8CA3}" type="pres">
      <dgm:prSet presAssocID="{C20312FC-17DE-4D69-B81F-738C50125AF3}" presName="level2Shape" presStyleLbl="node2" presStyleIdx="2" presStyleCnt="5"/>
      <dgm:spPr/>
    </dgm:pt>
    <dgm:pt modelId="{41B7C890-28A9-43C0-BC77-A7CBEA77D4D7}" type="pres">
      <dgm:prSet presAssocID="{C20312FC-17DE-4D69-B81F-738C50125AF3}" presName="hierChild3" presStyleCnt="0"/>
      <dgm:spPr/>
    </dgm:pt>
    <dgm:pt modelId="{21A1814C-3F9C-45AB-8A9D-DECF12D3CC8E}" type="pres">
      <dgm:prSet presAssocID="{840CF522-0A5E-4C5B-ABB6-8E60FAEFA745}" presName="Name19" presStyleLbl="parChTrans1D2" presStyleIdx="3" presStyleCnt="5"/>
      <dgm:spPr/>
    </dgm:pt>
    <dgm:pt modelId="{FEFFDC93-2322-4F24-8942-D77DE8AEF90A}" type="pres">
      <dgm:prSet presAssocID="{828A4D3D-4338-400B-88A3-EF64BE9A42B1}" presName="Name21" presStyleCnt="0"/>
      <dgm:spPr/>
    </dgm:pt>
    <dgm:pt modelId="{68ABB439-32D4-4FCC-BBB5-9110F1379E22}" type="pres">
      <dgm:prSet presAssocID="{828A4D3D-4338-400B-88A3-EF64BE9A42B1}" presName="level2Shape" presStyleLbl="node2" presStyleIdx="3" presStyleCnt="5"/>
      <dgm:spPr/>
    </dgm:pt>
    <dgm:pt modelId="{349D198D-5151-4A98-8A13-970B688E2983}" type="pres">
      <dgm:prSet presAssocID="{828A4D3D-4338-400B-88A3-EF64BE9A42B1}" presName="hierChild3" presStyleCnt="0"/>
      <dgm:spPr/>
    </dgm:pt>
    <dgm:pt modelId="{7C7B073F-5EBC-4228-AD51-90B2D8947E5C}" type="pres">
      <dgm:prSet presAssocID="{FB7C34CE-764A-4C87-B501-A2B6A0A8F489}" presName="Name19" presStyleLbl="parChTrans1D2" presStyleIdx="4" presStyleCnt="5"/>
      <dgm:spPr/>
    </dgm:pt>
    <dgm:pt modelId="{30737F93-131F-46B4-AEBF-D7BC86090088}" type="pres">
      <dgm:prSet presAssocID="{515504D1-A05E-47E8-ADD7-9005B47E2E36}" presName="Name21" presStyleCnt="0"/>
      <dgm:spPr/>
    </dgm:pt>
    <dgm:pt modelId="{1774241B-BEE0-4E35-8B40-7A9134357B7E}" type="pres">
      <dgm:prSet presAssocID="{515504D1-A05E-47E8-ADD7-9005B47E2E36}" presName="level2Shape" presStyleLbl="node2" presStyleIdx="4" presStyleCnt="5"/>
      <dgm:spPr/>
    </dgm:pt>
    <dgm:pt modelId="{C6DD18DF-F0CA-4FC0-9A12-59BECB03C3F4}" type="pres">
      <dgm:prSet presAssocID="{515504D1-A05E-47E8-ADD7-9005B47E2E36}" presName="hierChild3" presStyleCnt="0"/>
      <dgm:spPr/>
    </dgm:pt>
    <dgm:pt modelId="{9C848B5C-4CBD-D141-9853-1B953AD5EA65}" type="pres">
      <dgm:prSet presAssocID="{C0061006-07CC-954F-AC67-6E34A9D7FECE}" presName="bgShapesFlow" presStyleCnt="0"/>
      <dgm:spPr/>
    </dgm:pt>
  </dgm:ptLst>
  <dgm:cxnLst>
    <dgm:cxn modelId="{6533E105-37A2-9B45-9550-9BEF4A55E0AD}" type="presOf" srcId="{C0061006-07CC-954F-AC67-6E34A9D7FECE}" destId="{E513B680-7A75-1C42-B999-DA424344E870}" srcOrd="0" destOrd="0" presId="urn:microsoft.com/office/officeart/2005/8/layout/hierarchy6"/>
    <dgm:cxn modelId="{4B0B9320-EADA-4BD5-8996-069DD97F744B}" type="presOf" srcId="{C20312FC-17DE-4D69-B81F-738C50125AF3}" destId="{2959FA9B-8F8E-46A3-B72A-092BB6AF8CA3}" srcOrd="0" destOrd="0" presId="urn:microsoft.com/office/officeart/2005/8/layout/hierarchy6"/>
    <dgm:cxn modelId="{D1A16C37-0926-BA4C-9FCB-F3CFC9DF52EA}" srcId="{1AD8C9F5-2560-4A4B-9A92-E0D95502225D}" destId="{23AC36D1-3DB1-2144-B399-2E76B7C5A883}" srcOrd="0" destOrd="0" parTransId="{11A42B95-383E-6E4A-AA90-00B57E3BEFFA}" sibTransId="{1BB761D6-3A5C-0949-B064-55277B4CED16}"/>
    <dgm:cxn modelId="{9259344A-8572-BF42-A7CF-9CF9069ECC3E}" type="presOf" srcId="{1AD8C9F5-2560-4A4B-9A92-E0D95502225D}" destId="{E3F58DDD-E1B1-284F-AEAE-E34D63907295}" srcOrd="0" destOrd="0" presId="urn:microsoft.com/office/officeart/2005/8/layout/hierarchy6"/>
    <dgm:cxn modelId="{6E0C444D-9BBE-BF4F-84B8-38801495DEF7}" srcId="{C0061006-07CC-954F-AC67-6E34A9D7FECE}" destId="{1AD8C9F5-2560-4A4B-9A92-E0D95502225D}" srcOrd="0" destOrd="0" parTransId="{01FE0C8D-9537-CD45-A1DB-690209C6D73B}" sibTransId="{D32A8F16-55AD-3848-B2D1-144A8C56DC1A}"/>
    <dgm:cxn modelId="{55D3B74E-347F-3E44-B93E-BDB96481F6B8}" type="presOf" srcId="{22BADEE2-3CE7-874C-B8C7-20C8C323CAB9}" destId="{0C45F2BE-E629-2E4A-870C-10283D914E37}" srcOrd="0" destOrd="0" presId="urn:microsoft.com/office/officeart/2005/8/layout/hierarchy6"/>
    <dgm:cxn modelId="{B7EF3F55-B08E-4AAE-99C9-904F440B81F4}" type="presOf" srcId="{4A743B06-719C-4BB2-8304-DDA68B844061}" destId="{3797883D-1B35-422E-8C55-6A73611AB0AC}" srcOrd="0" destOrd="0" presId="urn:microsoft.com/office/officeart/2005/8/layout/hierarchy6"/>
    <dgm:cxn modelId="{2385757E-EFE3-4313-87D5-3ADBA24C831E}" srcId="{1AD8C9F5-2560-4A4B-9A92-E0D95502225D}" destId="{515504D1-A05E-47E8-ADD7-9005B47E2E36}" srcOrd="4" destOrd="0" parTransId="{FB7C34CE-764A-4C87-B501-A2B6A0A8F489}" sibTransId="{9FA5A6F5-17EC-48C3-81C2-9CF631F08C0B}"/>
    <dgm:cxn modelId="{72367F93-0A23-4E24-817F-B8EEEF6303A5}" type="presOf" srcId="{FB7C34CE-764A-4C87-B501-A2B6A0A8F489}" destId="{7C7B073F-5EBC-4228-AD51-90B2D8947E5C}" srcOrd="0" destOrd="0" presId="urn:microsoft.com/office/officeart/2005/8/layout/hierarchy6"/>
    <dgm:cxn modelId="{C1081194-BCA5-7C47-818B-3EBFD51AD535}" type="presOf" srcId="{11A42B95-383E-6E4A-AA90-00B57E3BEFFA}" destId="{5D97FC01-8F5D-EE4A-95C2-F40FD9E07AA3}" srcOrd="0" destOrd="0" presId="urn:microsoft.com/office/officeart/2005/8/layout/hierarchy6"/>
    <dgm:cxn modelId="{591D7F94-8479-4D45-B996-4FA0666DA410}" type="presOf" srcId="{34AF7FCB-C8E8-1146-BF7A-3E5D5E9C740F}" destId="{0284E301-3B7D-D144-B2A6-DA4D82932CCE}" srcOrd="0" destOrd="0" presId="urn:microsoft.com/office/officeart/2005/8/layout/hierarchy6"/>
    <dgm:cxn modelId="{779727A3-A5ED-4E73-B9C6-DC3CB7C923E5}" srcId="{1AD8C9F5-2560-4A4B-9A92-E0D95502225D}" destId="{828A4D3D-4338-400B-88A3-EF64BE9A42B1}" srcOrd="3" destOrd="0" parTransId="{840CF522-0A5E-4C5B-ABB6-8E60FAEFA745}" sibTransId="{97936835-3171-4C16-B14F-19073EC0EA74}"/>
    <dgm:cxn modelId="{B6B5EFA8-F9D4-A445-B1BA-9E8EC9A31451}" srcId="{1AD8C9F5-2560-4A4B-9A92-E0D95502225D}" destId="{22BADEE2-3CE7-874C-B8C7-20C8C323CAB9}" srcOrd="1" destOrd="0" parTransId="{34AF7FCB-C8E8-1146-BF7A-3E5D5E9C740F}" sibTransId="{FE7753FB-3968-734C-A19F-6087661354DF}"/>
    <dgm:cxn modelId="{BD9CA0BE-D52F-412C-998A-31BA0F90555D}" type="presOf" srcId="{840CF522-0A5E-4C5B-ABB6-8E60FAEFA745}" destId="{21A1814C-3F9C-45AB-8A9D-DECF12D3CC8E}" srcOrd="0" destOrd="0" presId="urn:microsoft.com/office/officeart/2005/8/layout/hierarchy6"/>
    <dgm:cxn modelId="{BAAAC7CB-D4DB-4397-A0D9-644753548832}" srcId="{1AD8C9F5-2560-4A4B-9A92-E0D95502225D}" destId="{C20312FC-17DE-4D69-B81F-738C50125AF3}" srcOrd="2" destOrd="0" parTransId="{4A743B06-719C-4BB2-8304-DDA68B844061}" sibTransId="{314F4914-4A1A-415D-8523-1A78BC7AF106}"/>
    <dgm:cxn modelId="{2887FBD2-0DA3-AD46-B10A-816050DFA3A8}" type="presOf" srcId="{23AC36D1-3DB1-2144-B399-2E76B7C5A883}" destId="{62599F37-C41B-2A42-805A-2DFA290F29ED}" srcOrd="0" destOrd="0" presId="urn:microsoft.com/office/officeart/2005/8/layout/hierarchy6"/>
    <dgm:cxn modelId="{9AC92CD4-CAD0-4B04-A332-2595063E7EAE}" type="presOf" srcId="{828A4D3D-4338-400B-88A3-EF64BE9A42B1}" destId="{68ABB439-32D4-4FCC-BBB5-9110F1379E22}" srcOrd="0" destOrd="0" presId="urn:microsoft.com/office/officeart/2005/8/layout/hierarchy6"/>
    <dgm:cxn modelId="{2FB34EE9-1AB8-44A6-A057-A88888A41EB3}" type="presOf" srcId="{515504D1-A05E-47E8-ADD7-9005B47E2E36}" destId="{1774241B-BEE0-4E35-8B40-7A9134357B7E}" srcOrd="0" destOrd="0" presId="urn:microsoft.com/office/officeart/2005/8/layout/hierarchy6"/>
    <dgm:cxn modelId="{4850F3EE-541C-7F47-996C-6C4583B70984}" type="presParOf" srcId="{E513B680-7A75-1C42-B999-DA424344E870}" destId="{3580D258-7A89-1E4C-9140-83A0DB579EE8}" srcOrd="0" destOrd="0" presId="urn:microsoft.com/office/officeart/2005/8/layout/hierarchy6"/>
    <dgm:cxn modelId="{E1B703C3-8B94-B247-A139-A627944419F2}" type="presParOf" srcId="{3580D258-7A89-1E4C-9140-83A0DB579EE8}" destId="{4ABAA107-DA6A-C640-93B1-173A98479831}" srcOrd="0" destOrd="0" presId="urn:microsoft.com/office/officeart/2005/8/layout/hierarchy6"/>
    <dgm:cxn modelId="{C042F516-8AA9-414B-851E-BE3AD77FC6B8}" type="presParOf" srcId="{4ABAA107-DA6A-C640-93B1-173A98479831}" destId="{CB98E9B5-14A6-A94E-92AA-A275F980D755}" srcOrd="0" destOrd="0" presId="urn:microsoft.com/office/officeart/2005/8/layout/hierarchy6"/>
    <dgm:cxn modelId="{DDED8EE0-D50A-2D4E-B2B9-E30C3D10B7E9}" type="presParOf" srcId="{CB98E9B5-14A6-A94E-92AA-A275F980D755}" destId="{E3F58DDD-E1B1-284F-AEAE-E34D63907295}" srcOrd="0" destOrd="0" presId="urn:microsoft.com/office/officeart/2005/8/layout/hierarchy6"/>
    <dgm:cxn modelId="{E78869CA-369C-3F42-B59A-AFEFDF5F4A83}" type="presParOf" srcId="{CB98E9B5-14A6-A94E-92AA-A275F980D755}" destId="{F337C2E2-4F19-D74C-942A-CDC474EFDB9E}" srcOrd="1" destOrd="0" presId="urn:microsoft.com/office/officeart/2005/8/layout/hierarchy6"/>
    <dgm:cxn modelId="{40E55027-E66C-7546-9A1C-176AAD2A98ED}" type="presParOf" srcId="{F337C2E2-4F19-D74C-942A-CDC474EFDB9E}" destId="{5D97FC01-8F5D-EE4A-95C2-F40FD9E07AA3}" srcOrd="0" destOrd="0" presId="urn:microsoft.com/office/officeart/2005/8/layout/hierarchy6"/>
    <dgm:cxn modelId="{7395D94B-3C61-6F40-AECA-A7D9B1C58429}" type="presParOf" srcId="{F337C2E2-4F19-D74C-942A-CDC474EFDB9E}" destId="{EF4567EE-426F-FC46-A175-91E3F298EB78}" srcOrd="1" destOrd="0" presId="urn:microsoft.com/office/officeart/2005/8/layout/hierarchy6"/>
    <dgm:cxn modelId="{15C5889A-D28D-5E44-A9FF-00E10CC769EE}" type="presParOf" srcId="{EF4567EE-426F-FC46-A175-91E3F298EB78}" destId="{62599F37-C41B-2A42-805A-2DFA290F29ED}" srcOrd="0" destOrd="0" presId="urn:microsoft.com/office/officeart/2005/8/layout/hierarchy6"/>
    <dgm:cxn modelId="{EFF7222E-7678-0D42-82D2-79A0B1C8E8F0}" type="presParOf" srcId="{EF4567EE-426F-FC46-A175-91E3F298EB78}" destId="{C03910D3-8DB8-DE42-8725-B0194DB9CB6D}" srcOrd="1" destOrd="0" presId="urn:microsoft.com/office/officeart/2005/8/layout/hierarchy6"/>
    <dgm:cxn modelId="{EC56CCA6-A838-1546-94E4-399C55CFFA1A}" type="presParOf" srcId="{F337C2E2-4F19-D74C-942A-CDC474EFDB9E}" destId="{0284E301-3B7D-D144-B2A6-DA4D82932CCE}" srcOrd="2" destOrd="0" presId="urn:microsoft.com/office/officeart/2005/8/layout/hierarchy6"/>
    <dgm:cxn modelId="{72A053C8-07C3-8249-9890-753F9D2C00EE}" type="presParOf" srcId="{F337C2E2-4F19-D74C-942A-CDC474EFDB9E}" destId="{A4930241-41F2-A341-92D0-20FF8F71C74D}" srcOrd="3" destOrd="0" presId="urn:microsoft.com/office/officeart/2005/8/layout/hierarchy6"/>
    <dgm:cxn modelId="{783E690C-9A82-2540-A81E-31067B6172E4}" type="presParOf" srcId="{A4930241-41F2-A341-92D0-20FF8F71C74D}" destId="{0C45F2BE-E629-2E4A-870C-10283D914E37}" srcOrd="0" destOrd="0" presId="urn:microsoft.com/office/officeart/2005/8/layout/hierarchy6"/>
    <dgm:cxn modelId="{090DB87E-5FB7-9C40-B0C3-2252B7788748}" type="presParOf" srcId="{A4930241-41F2-A341-92D0-20FF8F71C74D}" destId="{199D4B89-96EF-E14B-B2D0-79EA3AC6DDF8}" srcOrd="1" destOrd="0" presId="urn:microsoft.com/office/officeart/2005/8/layout/hierarchy6"/>
    <dgm:cxn modelId="{4854D540-74C0-4E02-BC09-C9415C9F3478}" type="presParOf" srcId="{F337C2E2-4F19-D74C-942A-CDC474EFDB9E}" destId="{3797883D-1B35-422E-8C55-6A73611AB0AC}" srcOrd="4" destOrd="0" presId="urn:microsoft.com/office/officeart/2005/8/layout/hierarchy6"/>
    <dgm:cxn modelId="{86F4A437-C0C7-4FA6-8F6E-EE8029DEDF7A}" type="presParOf" srcId="{F337C2E2-4F19-D74C-942A-CDC474EFDB9E}" destId="{8BF0D075-760C-47DF-BBDC-2781DF796271}" srcOrd="5" destOrd="0" presId="urn:microsoft.com/office/officeart/2005/8/layout/hierarchy6"/>
    <dgm:cxn modelId="{1E81FE92-2B8E-445F-8081-F2C91630AA64}" type="presParOf" srcId="{8BF0D075-760C-47DF-BBDC-2781DF796271}" destId="{2959FA9B-8F8E-46A3-B72A-092BB6AF8CA3}" srcOrd="0" destOrd="0" presId="urn:microsoft.com/office/officeart/2005/8/layout/hierarchy6"/>
    <dgm:cxn modelId="{0C53B351-88B4-452B-A155-AC0CB89F9EE7}" type="presParOf" srcId="{8BF0D075-760C-47DF-BBDC-2781DF796271}" destId="{41B7C890-28A9-43C0-BC77-A7CBEA77D4D7}" srcOrd="1" destOrd="0" presId="urn:microsoft.com/office/officeart/2005/8/layout/hierarchy6"/>
    <dgm:cxn modelId="{438B1E47-E5E4-4D6A-A29E-F38922B3E7E2}" type="presParOf" srcId="{F337C2E2-4F19-D74C-942A-CDC474EFDB9E}" destId="{21A1814C-3F9C-45AB-8A9D-DECF12D3CC8E}" srcOrd="6" destOrd="0" presId="urn:microsoft.com/office/officeart/2005/8/layout/hierarchy6"/>
    <dgm:cxn modelId="{216FD0ED-EA4A-4C82-A682-CD2A836F3F0C}" type="presParOf" srcId="{F337C2E2-4F19-D74C-942A-CDC474EFDB9E}" destId="{FEFFDC93-2322-4F24-8942-D77DE8AEF90A}" srcOrd="7" destOrd="0" presId="urn:microsoft.com/office/officeart/2005/8/layout/hierarchy6"/>
    <dgm:cxn modelId="{991C8AFC-07CF-4E6D-B079-2DC71E611AF8}" type="presParOf" srcId="{FEFFDC93-2322-4F24-8942-D77DE8AEF90A}" destId="{68ABB439-32D4-4FCC-BBB5-9110F1379E22}" srcOrd="0" destOrd="0" presId="urn:microsoft.com/office/officeart/2005/8/layout/hierarchy6"/>
    <dgm:cxn modelId="{526624B9-1082-4D26-A16E-169E41D04008}" type="presParOf" srcId="{FEFFDC93-2322-4F24-8942-D77DE8AEF90A}" destId="{349D198D-5151-4A98-8A13-970B688E2983}" srcOrd="1" destOrd="0" presId="urn:microsoft.com/office/officeart/2005/8/layout/hierarchy6"/>
    <dgm:cxn modelId="{15692A13-5902-4247-B026-07D0B45F9D83}" type="presParOf" srcId="{F337C2E2-4F19-D74C-942A-CDC474EFDB9E}" destId="{7C7B073F-5EBC-4228-AD51-90B2D8947E5C}" srcOrd="8" destOrd="0" presId="urn:microsoft.com/office/officeart/2005/8/layout/hierarchy6"/>
    <dgm:cxn modelId="{E6BFE297-3ABD-466C-AF29-2900F92705C0}" type="presParOf" srcId="{F337C2E2-4F19-D74C-942A-CDC474EFDB9E}" destId="{30737F93-131F-46B4-AEBF-D7BC86090088}" srcOrd="9" destOrd="0" presId="urn:microsoft.com/office/officeart/2005/8/layout/hierarchy6"/>
    <dgm:cxn modelId="{350DAC23-DC9E-4237-B8F7-F94AA16138D7}" type="presParOf" srcId="{30737F93-131F-46B4-AEBF-D7BC86090088}" destId="{1774241B-BEE0-4E35-8B40-7A9134357B7E}" srcOrd="0" destOrd="0" presId="urn:microsoft.com/office/officeart/2005/8/layout/hierarchy6"/>
    <dgm:cxn modelId="{38AEC186-C69C-47B5-ACE1-5F4780F650C3}" type="presParOf" srcId="{30737F93-131F-46B4-AEBF-D7BC86090088}" destId="{C6DD18DF-F0CA-4FC0-9A12-59BECB03C3F4}" srcOrd="1" destOrd="0" presId="urn:microsoft.com/office/officeart/2005/8/layout/hierarchy6"/>
    <dgm:cxn modelId="{D1F1FE4B-949F-A845-A337-CDB7D3D08A00}" type="presParOf" srcId="{E513B680-7A75-1C42-B999-DA424344E870}" destId="{9C848B5C-4CBD-D141-9853-1B953AD5EA6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58DDD-E1B1-284F-AEAE-E34D63907295}">
      <dsp:nvSpPr>
        <dsp:cNvPr id="0" name=""/>
        <dsp:cNvSpPr/>
      </dsp:nvSpPr>
      <dsp:spPr>
        <a:xfrm>
          <a:off x="1508000" y="44598"/>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Autism</a:t>
          </a:r>
        </a:p>
      </dsp:txBody>
      <dsp:txXfrm>
        <a:off x="1553261" y="89859"/>
        <a:ext cx="2227476" cy="1454810"/>
      </dsp:txXfrm>
    </dsp:sp>
    <dsp:sp modelId="{5D97FC01-8F5D-EE4A-95C2-F40FD9E07AA3}">
      <dsp:nvSpPr>
        <dsp:cNvPr id="0" name=""/>
        <dsp:cNvSpPr/>
      </dsp:nvSpPr>
      <dsp:spPr>
        <a:xfrm>
          <a:off x="1160301" y="1589930"/>
          <a:ext cx="1506698" cy="618132"/>
        </a:xfrm>
        <a:custGeom>
          <a:avLst/>
          <a:gdLst/>
          <a:ahLst/>
          <a:cxnLst/>
          <a:rect l="0" t="0" r="0" b="0"/>
          <a:pathLst>
            <a:path>
              <a:moveTo>
                <a:pt x="1506698" y="0"/>
              </a:moveTo>
              <a:lnTo>
                <a:pt x="1506698" y="309066"/>
              </a:lnTo>
              <a:lnTo>
                <a:pt x="0" y="309066"/>
              </a:lnTo>
              <a:lnTo>
                <a:pt x="0" y="6181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99F37-C41B-2A42-805A-2DFA290F29ED}">
      <dsp:nvSpPr>
        <dsp:cNvPr id="0" name=""/>
        <dsp:cNvSpPr/>
      </dsp:nvSpPr>
      <dsp:spPr>
        <a:xfrm>
          <a:off x="1302" y="2208062"/>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Social reciprocity and social communication</a:t>
          </a:r>
        </a:p>
      </dsp:txBody>
      <dsp:txXfrm>
        <a:off x="46563" y="2253323"/>
        <a:ext cx="2227476" cy="1454810"/>
      </dsp:txXfrm>
    </dsp:sp>
    <dsp:sp modelId="{0284E301-3B7D-D144-B2A6-DA4D82932CCE}">
      <dsp:nvSpPr>
        <dsp:cNvPr id="0" name=""/>
        <dsp:cNvSpPr/>
      </dsp:nvSpPr>
      <dsp:spPr>
        <a:xfrm>
          <a:off x="2667000" y="1589930"/>
          <a:ext cx="1506698" cy="618132"/>
        </a:xfrm>
        <a:custGeom>
          <a:avLst/>
          <a:gdLst/>
          <a:ahLst/>
          <a:cxnLst/>
          <a:rect l="0" t="0" r="0" b="0"/>
          <a:pathLst>
            <a:path>
              <a:moveTo>
                <a:pt x="0" y="0"/>
              </a:moveTo>
              <a:lnTo>
                <a:pt x="0" y="309066"/>
              </a:lnTo>
              <a:lnTo>
                <a:pt x="1506698" y="309066"/>
              </a:lnTo>
              <a:lnTo>
                <a:pt x="1506698" y="6181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5F2BE-E629-2E4A-870C-10283D914E37}">
      <dsp:nvSpPr>
        <dsp:cNvPr id="0" name=""/>
        <dsp:cNvSpPr/>
      </dsp:nvSpPr>
      <dsp:spPr>
        <a:xfrm>
          <a:off x="3014699" y="2208062"/>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Arial" panose="020B0604020202020204" pitchFamily="34" charset="0"/>
              <a:cs typeface="Arial" panose="020B0604020202020204" pitchFamily="34" charset="0"/>
            </a:rPr>
            <a:t>Repetitive, restricted behaviors and interests; hyper/hypo reactivity to sensory input </a:t>
          </a:r>
        </a:p>
      </dsp:txBody>
      <dsp:txXfrm>
        <a:off x="3059960" y="2253323"/>
        <a:ext cx="2227476" cy="1454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58DDD-E1B1-284F-AEAE-E34D63907295}">
      <dsp:nvSpPr>
        <dsp:cNvPr id="0" name=""/>
        <dsp:cNvSpPr/>
      </dsp:nvSpPr>
      <dsp:spPr>
        <a:xfrm>
          <a:off x="1508000" y="44598"/>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Autism</a:t>
          </a:r>
        </a:p>
      </dsp:txBody>
      <dsp:txXfrm>
        <a:off x="1553261" y="89859"/>
        <a:ext cx="2227476" cy="1454810"/>
      </dsp:txXfrm>
    </dsp:sp>
    <dsp:sp modelId="{5D97FC01-8F5D-EE4A-95C2-F40FD9E07AA3}">
      <dsp:nvSpPr>
        <dsp:cNvPr id="0" name=""/>
        <dsp:cNvSpPr/>
      </dsp:nvSpPr>
      <dsp:spPr>
        <a:xfrm>
          <a:off x="1160301" y="1589930"/>
          <a:ext cx="1506698" cy="618132"/>
        </a:xfrm>
        <a:custGeom>
          <a:avLst/>
          <a:gdLst/>
          <a:ahLst/>
          <a:cxnLst/>
          <a:rect l="0" t="0" r="0" b="0"/>
          <a:pathLst>
            <a:path>
              <a:moveTo>
                <a:pt x="1506698" y="0"/>
              </a:moveTo>
              <a:lnTo>
                <a:pt x="1506698" y="309066"/>
              </a:lnTo>
              <a:lnTo>
                <a:pt x="0" y="309066"/>
              </a:lnTo>
              <a:lnTo>
                <a:pt x="0" y="6181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99F37-C41B-2A42-805A-2DFA290F29ED}">
      <dsp:nvSpPr>
        <dsp:cNvPr id="0" name=""/>
        <dsp:cNvSpPr/>
      </dsp:nvSpPr>
      <dsp:spPr>
        <a:xfrm>
          <a:off x="1302" y="2208062"/>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Social reciprocity and social communication</a:t>
          </a:r>
        </a:p>
      </dsp:txBody>
      <dsp:txXfrm>
        <a:off x="46563" y="2253323"/>
        <a:ext cx="2227476" cy="1454810"/>
      </dsp:txXfrm>
    </dsp:sp>
    <dsp:sp modelId="{0284E301-3B7D-D144-B2A6-DA4D82932CCE}">
      <dsp:nvSpPr>
        <dsp:cNvPr id="0" name=""/>
        <dsp:cNvSpPr/>
      </dsp:nvSpPr>
      <dsp:spPr>
        <a:xfrm>
          <a:off x="2667000" y="1589930"/>
          <a:ext cx="1506698" cy="618132"/>
        </a:xfrm>
        <a:custGeom>
          <a:avLst/>
          <a:gdLst/>
          <a:ahLst/>
          <a:cxnLst/>
          <a:rect l="0" t="0" r="0" b="0"/>
          <a:pathLst>
            <a:path>
              <a:moveTo>
                <a:pt x="0" y="0"/>
              </a:moveTo>
              <a:lnTo>
                <a:pt x="0" y="309066"/>
              </a:lnTo>
              <a:lnTo>
                <a:pt x="1506698" y="309066"/>
              </a:lnTo>
              <a:lnTo>
                <a:pt x="1506698" y="6181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5F2BE-E629-2E4A-870C-10283D914E37}">
      <dsp:nvSpPr>
        <dsp:cNvPr id="0" name=""/>
        <dsp:cNvSpPr/>
      </dsp:nvSpPr>
      <dsp:spPr>
        <a:xfrm>
          <a:off x="3014699" y="2208062"/>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Arial" panose="020B0604020202020204" pitchFamily="34" charset="0"/>
              <a:cs typeface="Arial" panose="020B0604020202020204" pitchFamily="34" charset="0"/>
            </a:rPr>
            <a:t>Repetitive, restricted behaviors and interests; hyper/hypo reactivity to sensory input </a:t>
          </a:r>
        </a:p>
      </dsp:txBody>
      <dsp:txXfrm>
        <a:off x="3059960" y="2253323"/>
        <a:ext cx="2227476" cy="1454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58DDD-E1B1-284F-AEAE-E34D63907295}">
      <dsp:nvSpPr>
        <dsp:cNvPr id="0" name=""/>
        <dsp:cNvSpPr/>
      </dsp:nvSpPr>
      <dsp:spPr>
        <a:xfrm>
          <a:off x="1508000" y="44598"/>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Psychosis</a:t>
          </a:r>
        </a:p>
      </dsp:txBody>
      <dsp:txXfrm>
        <a:off x="1553261" y="89859"/>
        <a:ext cx="2227476" cy="1454810"/>
      </dsp:txXfrm>
    </dsp:sp>
    <dsp:sp modelId="{5D97FC01-8F5D-EE4A-95C2-F40FD9E07AA3}">
      <dsp:nvSpPr>
        <dsp:cNvPr id="0" name=""/>
        <dsp:cNvSpPr/>
      </dsp:nvSpPr>
      <dsp:spPr>
        <a:xfrm>
          <a:off x="1158999" y="1589930"/>
          <a:ext cx="1508000" cy="638005"/>
        </a:xfrm>
        <a:custGeom>
          <a:avLst/>
          <a:gdLst/>
          <a:ahLst/>
          <a:cxnLst/>
          <a:rect l="0" t="0" r="0" b="0"/>
          <a:pathLst>
            <a:path>
              <a:moveTo>
                <a:pt x="1508000" y="0"/>
              </a:moveTo>
              <a:lnTo>
                <a:pt x="1508000" y="319002"/>
              </a:lnTo>
              <a:lnTo>
                <a:pt x="0" y="319002"/>
              </a:lnTo>
              <a:lnTo>
                <a:pt x="0" y="6380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99F37-C41B-2A42-805A-2DFA290F29ED}">
      <dsp:nvSpPr>
        <dsp:cNvPr id="0" name=""/>
        <dsp:cNvSpPr/>
      </dsp:nvSpPr>
      <dsp:spPr>
        <a:xfrm>
          <a:off x="0" y="2227935"/>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Positive symptoms          (5 domains)</a:t>
          </a:r>
        </a:p>
      </dsp:txBody>
      <dsp:txXfrm>
        <a:off x="45261" y="2273196"/>
        <a:ext cx="2227476" cy="1454810"/>
      </dsp:txXfrm>
    </dsp:sp>
    <dsp:sp modelId="{0284E301-3B7D-D144-B2A6-DA4D82932CCE}">
      <dsp:nvSpPr>
        <dsp:cNvPr id="0" name=""/>
        <dsp:cNvSpPr/>
      </dsp:nvSpPr>
      <dsp:spPr>
        <a:xfrm>
          <a:off x="2667000" y="1589930"/>
          <a:ext cx="1506698" cy="618132"/>
        </a:xfrm>
        <a:custGeom>
          <a:avLst/>
          <a:gdLst/>
          <a:ahLst/>
          <a:cxnLst/>
          <a:rect l="0" t="0" r="0" b="0"/>
          <a:pathLst>
            <a:path>
              <a:moveTo>
                <a:pt x="0" y="0"/>
              </a:moveTo>
              <a:lnTo>
                <a:pt x="0" y="309066"/>
              </a:lnTo>
              <a:lnTo>
                <a:pt x="1506698" y="309066"/>
              </a:lnTo>
              <a:lnTo>
                <a:pt x="1506698" y="6181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5F2BE-E629-2E4A-870C-10283D914E37}">
      <dsp:nvSpPr>
        <dsp:cNvPr id="0" name=""/>
        <dsp:cNvSpPr/>
      </dsp:nvSpPr>
      <dsp:spPr>
        <a:xfrm>
          <a:off x="3014699" y="2208062"/>
          <a:ext cx="2317998" cy="1545332"/>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Negative symptoms          (5 domains) </a:t>
          </a:r>
        </a:p>
      </dsp:txBody>
      <dsp:txXfrm>
        <a:off x="3059960" y="2253323"/>
        <a:ext cx="2227476" cy="1454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58DDD-E1B1-284F-AEAE-E34D63907295}">
      <dsp:nvSpPr>
        <dsp:cNvPr id="0" name=""/>
        <dsp:cNvSpPr/>
      </dsp:nvSpPr>
      <dsp:spPr>
        <a:xfrm>
          <a:off x="3581656" y="822006"/>
          <a:ext cx="1346237" cy="897491"/>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5 Domains</a:t>
          </a:r>
        </a:p>
      </dsp:txBody>
      <dsp:txXfrm>
        <a:off x="3607943" y="848293"/>
        <a:ext cx="1293663" cy="844917"/>
      </dsp:txXfrm>
    </dsp:sp>
    <dsp:sp modelId="{5D97FC01-8F5D-EE4A-95C2-F40FD9E07AA3}">
      <dsp:nvSpPr>
        <dsp:cNvPr id="0" name=""/>
        <dsp:cNvSpPr/>
      </dsp:nvSpPr>
      <dsp:spPr>
        <a:xfrm>
          <a:off x="678434" y="1719498"/>
          <a:ext cx="3576340" cy="358996"/>
        </a:xfrm>
        <a:custGeom>
          <a:avLst/>
          <a:gdLst/>
          <a:ahLst/>
          <a:cxnLst/>
          <a:rect l="0" t="0" r="0" b="0"/>
          <a:pathLst>
            <a:path>
              <a:moveTo>
                <a:pt x="3576340" y="0"/>
              </a:moveTo>
              <a:lnTo>
                <a:pt x="3576340" y="179498"/>
              </a:lnTo>
              <a:lnTo>
                <a:pt x="0" y="179498"/>
              </a:lnTo>
              <a:lnTo>
                <a:pt x="0" y="3589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99F37-C41B-2A42-805A-2DFA290F29ED}">
      <dsp:nvSpPr>
        <dsp:cNvPr id="0" name=""/>
        <dsp:cNvSpPr/>
      </dsp:nvSpPr>
      <dsp:spPr>
        <a:xfrm>
          <a:off x="5316" y="2078494"/>
          <a:ext cx="1346237" cy="897491"/>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Delusions</a:t>
          </a:r>
        </a:p>
      </dsp:txBody>
      <dsp:txXfrm>
        <a:off x="31603" y="2104781"/>
        <a:ext cx="1293663" cy="844917"/>
      </dsp:txXfrm>
    </dsp:sp>
    <dsp:sp modelId="{0284E301-3B7D-D144-B2A6-DA4D82932CCE}">
      <dsp:nvSpPr>
        <dsp:cNvPr id="0" name=""/>
        <dsp:cNvSpPr/>
      </dsp:nvSpPr>
      <dsp:spPr>
        <a:xfrm>
          <a:off x="2504666" y="1719498"/>
          <a:ext cx="1750108" cy="358996"/>
        </a:xfrm>
        <a:custGeom>
          <a:avLst/>
          <a:gdLst/>
          <a:ahLst/>
          <a:cxnLst/>
          <a:rect l="0" t="0" r="0" b="0"/>
          <a:pathLst>
            <a:path>
              <a:moveTo>
                <a:pt x="1750108" y="0"/>
              </a:moveTo>
              <a:lnTo>
                <a:pt x="1750108" y="179498"/>
              </a:lnTo>
              <a:lnTo>
                <a:pt x="0" y="179498"/>
              </a:lnTo>
              <a:lnTo>
                <a:pt x="0" y="3589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5F2BE-E629-2E4A-870C-10283D914E37}">
      <dsp:nvSpPr>
        <dsp:cNvPr id="0" name=""/>
        <dsp:cNvSpPr/>
      </dsp:nvSpPr>
      <dsp:spPr>
        <a:xfrm>
          <a:off x="1755424" y="2078494"/>
          <a:ext cx="1498483" cy="897491"/>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Hallucinations</a:t>
          </a:r>
        </a:p>
      </dsp:txBody>
      <dsp:txXfrm>
        <a:off x="1781711" y="2104781"/>
        <a:ext cx="1445909" cy="844917"/>
      </dsp:txXfrm>
    </dsp:sp>
    <dsp:sp modelId="{3797883D-1B35-422E-8C55-6A73611AB0AC}">
      <dsp:nvSpPr>
        <dsp:cNvPr id="0" name=""/>
        <dsp:cNvSpPr/>
      </dsp:nvSpPr>
      <dsp:spPr>
        <a:xfrm>
          <a:off x="4209055" y="1719498"/>
          <a:ext cx="91440" cy="358996"/>
        </a:xfrm>
        <a:custGeom>
          <a:avLst/>
          <a:gdLst/>
          <a:ahLst/>
          <a:cxnLst/>
          <a:rect l="0" t="0" r="0" b="0"/>
          <a:pathLst>
            <a:path>
              <a:moveTo>
                <a:pt x="45720" y="0"/>
              </a:moveTo>
              <a:lnTo>
                <a:pt x="45720" y="179498"/>
              </a:lnTo>
              <a:lnTo>
                <a:pt x="121843" y="179498"/>
              </a:lnTo>
              <a:lnTo>
                <a:pt x="121843" y="3589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59FA9B-8F8E-46A3-B72A-092BB6AF8CA3}">
      <dsp:nvSpPr>
        <dsp:cNvPr id="0" name=""/>
        <dsp:cNvSpPr/>
      </dsp:nvSpPr>
      <dsp:spPr>
        <a:xfrm>
          <a:off x="3657779" y="2078494"/>
          <a:ext cx="1346237" cy="897491"/>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Disorganized</a:t>
          </a:r>
        </a:p>
        <a:p>
          <a:pPr marL="0" lvl="0" indent="0" algn="ctr" defTabSz="711200">
            <a:lnSpc>
              <a:spcPct val="90000"/>
            </a:lnSpc>
            <a:spcBef>
              <a:spcPct val="0"/>
            </a:spcBef>
            <a:spcAft>
              <a:spcPct val="35000"/>
            </a:spcAft>
            <a:buNone/>
          </a:pPr>
          <a:r>
            <a:rPr lang="en-US" sz="1600" kern="1200" dirty="0">
              <a:solidFill>
                <a:schemeClr val="tx1"/>
              </a:solidFill>
            </a:rPr>
            <a:t>thought</a:t>
          </a:r>
        </a:p>
      </dsp:txBody>
      <dsp:txXfrm>
        <a:off x="3684066" y="2104781"/>
        <a:ext cx="1293663" cy="844917"/>
      </dsp:txXfrm>
    </dsp:sp>
    <dsp:sp modelId="{21A1814C-3F9C-45AB-8A9D-DECF12D3CC8E}">
      <dsp:nvSpPr>
        <dsp:cNvPr id="0" name=""/>
        <dsp:cNvSpPr/>
      </dsp:nvSpPr>
      <dsp:spPr>
        <a:xfrm>
          <a:off x="4254775" y="1719498"/>
          <a:ext cx="1826231" cy="358996"/>
        </a:xfrm>
        <a:custGeom>
          <a:avLst/>
          <a:gdLst/>
          <a:ahLst/>
          <a:cxnLst/>
          <a:rect l="0" t="0" r="0" b="0"/>
          <a:pathLst>
            <a:path>
              <a:moveTo>
                <a:pt x="0" y="0"/>
              </a:moveTo>
              <a:lnTo>
                <a:pt x="0" y="179498"/>
              </a:lnTo>
              <a:lnTo>
                <a:pt x="1826231" y="179498"/>
              </a:lnTo>
              <a:lnTo>
                <a:pt x="1826231" y="3589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BB439-32D4-4FCC-BBB5-9110F1379E22}">
      <dsp:nvSpPr>
        <dsp:cNvPr id="0" name=""/>
        <dsp:cNvSpPr/>
      </dsp:nvSpPr>
      <dsp:spPr>
        <a:xfrm>
          <a:off x="5407888" y="2078494"/>
          <a:ext cx="1346237" cy="897491"/>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Disorganized</a:t>
          </a:r>
        </a:p>
        <a:p>
          <a:pPr marL="0" lvl="0" indent="0" algn="ctr" defTabSz="711200">
            <a:lnSpc>
              <a:spcPct val="90000"/>
            </a:lnSpc>
            <a:spcBef>
              <a:spcPct val="0"/>
            </a:spcBef>
            <a:spcAft>
              <a:spcPct val="35000"/>
            </a:spcAft>
            <a:buNone/>
          </a:pPr>
          <a:r>
            <a:rPr lang="en-US" sz="1600" kern="1200" dirty="0">
              <a:solidFill>
                <a:schemeClr val="tx1"/>
              </a:solidFill>
            </a:rPr>
            <a:t>speech</a:t>
          </a:r>
        </a:p>
      </dsp:txBody>
      <dsp:txXfrm>
        <a:off x="5434175" y="2104781"/>
        <a:ext cx="1293663" cy="844917"/>
      </dsp:txXfrm>
    </dsp:sp>
    <dsp:sp modelId="{7C7B073F-5EBC-4228-AD51-90B2D8947E5C}">
      <dsp:nvSpPr>
        <dsp:cNvPr id="0" name=""/>
        <dsp:cNvSpPr/>
      </dsp:nvSpPr>
      <dsp:spPr>
        <a:xfrm>
          <a:off x="4254775" y="1719498"/>
          <a:ext cx="3576340" cy="358996"/>
        </a:xfrm>
        <a:custGeom>
          <a:avLst/>
          <a:gdLst/>
          <a:ahLst/>
          <a:cxnLst/>
          <a:rect l="0" t="0" r="0" b="0"/>
          <a:pathLst>
            <a:path>
              <a:moveTo>
                <a:pt x="0" y="0"/>
              </a:moveTo>
              <a:lnTo>
                <a:pt x="0" y="179498"/>
              </a:lnTo>
              <a:lnTo>
                <a:pt x="3576340" y="179498"/>
              </a:lnTo>
              <a:lnTo>
                <a:pt x="3576340" y="3589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4241B-BEE0-4E35-8B40-7A9134357B7E}">
      <dsp:nvSpPr>
        <dsp:cNvPr id="0" name=""/>
        <dsp:cNvSpPr/>
      </dsp:nvSpPr>
      <dsp:spPr>
        <a:xfrm>
          <a:off x="7157997" y="2078494"/>
          <a:ext cx="1346237" cy="897491"/>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Disorganized</a:t>
          </a:r>
        </a:p>
        <a:p>
          <a:pPr marL="0" lvl="0" indent="0" algn="ctr" defTabSz="711200">
            <a:lnSpc>
              <a:spcPct val="90000"/>
            </a:lnSpc>
            <a:spcBef>
              <a:spcPct val="0"/>
            </a:spcBef>
            <a:spcAft>
              <a:spcPct val="35000"/>
            </a:spcAft>
            <a:buNone/>
          </a:pPr>
          <a:r>
            <a:rPr lang="en-US" sz="1600" kern="1200" dirty="0">
              <a:solidFill>
                <a:schemeClr val="tx1"/>
              </a:solidFill>
            </a:rPr>
            <a:t>behavior</a:t>
          </a:r>
        </a:p>
      </dsp:txBody>
      <dsp:txXfrm>
        <a:off x="7184284" y="2104781"/>
        <a:ext cx="1293663" cy="844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58DDD-E1B1-284F-AEAE-E34D63907295}">
      <dsp:nvSpPr>
        <dsp:cNvPr id="0" name=""/>
        <dsp:cNvSpPr/>
      </dsp:nvSpPr>
      <dsp:spPr>
        <a:xfrm>
          <a:off x="3547653" y="808681"/>
          <a:ext cx="1362893" cy="908595"/>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5 Domains</a:t>
          </a:r>
        </a:p>
      </dsp:txBody>
      <dsp:txXfrm>
        <a:off x="3574265" y="835293"/>
        <a:ext cx="1309669" cy="855371"/>
      </dsp:txXfrm>
    </dsp:sp>
    <dsp:sp modelId="{5D97FC01-8F5D-EE4A-95C2-F40FD9E07AA3}">
      <dsp:nvSpPr>
        <dsp:cNvPr id="0" name=""/>
        <dsp:cNvSpPr/>
      </dsp:nvSpPr>
      <dsp:spPr>
        <a:xfrm>
          <a:off x="685576" y="1717277"/>
          <a:ext cx="3543523" cy="363438"/>
        </a:xfrm>
        <a:custGeom>
          <a:avLst/>
          <a:gdLst/>
          <a:ahLst/>
          <a:cxnLst/>
          <a:rect l="0" t="0" r="0" b="0"/>
          <a:pathLst>
            <a:path>
              <a:moveTo>
                <a:pt x="3543523" y="0"/>
              </a:moveTo>
              <a:lnTo>
                <a:pt x="3543523" y="181719"/>
              </a:lnTo>
              <a:lnTo>
                <a:pt x="0" y="181719"/>
              </a:lnTo>
              <a:lnTo>
                <a:pt x="0" y="3634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99F37-C41B-2A42-805A-2DFA290F29ED}">
      <dsp:nvSpPr>
        <dsp:cNvPr id="0" name=""/>
        <dsp:cNvSpPr/>
      </dsp:nvSpPr>
      <dsp:spPr>
        <a:xfrm>
          <a:off x="4129" y="2080715"/>
          <a:ext cx="1362893" cy="908595"/>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Blunted/flat affect</a:t>
          </a:r>
        </a:p>
      </dsp:txBody>
      <dsp:txXfrm>
        <a:off x="30741" y="2107327"/>
        <a:ext cx="1309669" cy="855371"/>
      </dsp:txXfrm>
    </dsp:sp>
    <dsp:sp modelId="{0284E301-3B7D-D144-B2A6-DA4D82932CCE}">
      <dsp:nvSpPr>
        <dsp:cNvPr id="0" name=""/>
        <dsp:cNvSpPr/>
      </dsp:nvSpPr>
      <dsp:spPr>
        <a:xfrm>
          <a:off x="2457338" y="1717277"/>
          <a:ext cx="1771761" cy="363438"/>
        </a:xfrm>
        <a:custGeom>
          <a:avLst/>
          <a:gdLst/>
          <a:ahLst/>
          <a:cxnLst/>
          <a:rect l="0" t="0" r="0" b="0"/>
          <a:pathLst>
            <a:path>
              <a:moveTo>
                <a:pt x="1771761" y="0"/>
              </a:moveTo>
              <a:lnTo>
                <a:pt x="1771761" y="181719"/>
              </a:lnTo>
              <a:lnTo>
                <a:pt x="0" y="181719"/>
              </a:lnTo>
              <a:lnTo>
                <a:pt x="0" y="3634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5F2BE-E629-2E4A-870C-10283D914E37}">
      <dsp:nvSpPr>
        <dsp:cNvPr id="0" name=""/>
        <dsp:cNvSpPr/>
      </dsp:nvSpPr>
      <dsp:spPr>
        <a:xfrm>
          <a:off x="1775891" y="2080715"/>
          <a:ext cx="1362893" cy="908595"/>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Alogia</a:t>
          </a:r>
        </a:p>
      </dsp:txBody>
      <dsp:txXfrm>
        <a:off x="1802503" y="2107327"/>
        <a:ext cx="1309669" cy="855371"/>
      </dsp:txXfrm>
    </dsp:sp>
    <dsp:sp modelId="{3797883D-1B35-422E-8C55-6A73611AB0AC}">
      <dsp:nvSpPr>
        <dsp:cNvPr id="0" name=""/>
        <dsp:cNvSpPr/>
      </dsp:nvSpPr>
      <dsp:spPr>
        <a:xfrm>
          <a:off x="4183380" y="1717277"/>
          <a:ext cx="91440" cy="363438"/>
        </a:xfrm>
        <a:custGeom>
          <a:avLst/>
          <a:gdLst/>
          <a:ahLst/>
          <a:cxnLst/>
          <a:rect l="0" t="0" r="0" b="0"/>
          <a:pathLst>
            <a:path>
              <a:moveTo>
                <a:pt x="45720" y="0"/>
              </a:moveTo>
              <a:lnTo>
                <a:pt x="45720" y="3634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59FA9B-8F8E-46A3-B72A-092BB6AF8CA3}">
      <dsp:nvSpPr>
        <dsp:cNvPr id="0" name=""/>
        <dsp:cNvSpPr/>
      </dsp:nvSpPr>
      <dsp:spPr>
        <a:xfrm>
          <a:off x="3547653" y="2080715"/>
          <a:ext cx="1362893" cy="908595"/>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Avolition</a:t>
          </a:r>
        </a:p>
      </dsp:txBody>
      <dsp:txXfrm>
        <a:off x="3574265" y="2107327"/>
        <a:ext cx="1309669" cy="855371"/>
      </dsp:txXfrm>
    </dsp:sp>
    <dsp:sp modelId="{21A1814C-3F9C-45AB-8A9D-DECF12D3CC8E}">
      <dsp:nvSpPr>
        <dsp:cNvPr id="0" name=""/>
        <dsp:cNvSpPr/>
      </dsp:nvSpPr>
      <dsp:spPr>
        <a:xfrm>
          <a:off x="4229100" y="1717277"/>
          <a:ext cx="1771761" cy="363438"/>
        </a:xfrm>
        <a:custGeom>
          <a:avLst/>
          <a:gdLst/>
          <a:ahLst/>
          <a:cxnLst/>
          <a:rect l="0" t="0" r="0" b="0"/>
          <a:pathLst>
            <a:path>
              <a:moveTo>
                <a:pt x="0" y="0"/>
              </a:moveTo>
              <a:lnTo>
                <a:pt x="0" y="181719"/>
              </a:lnTo>
              <a:lnTo>
                <a:pt x="1771761" y="181719"/>
              </a:lnTo>
              <a:lnTo>
                <a:pt x="1771761" y="3634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BB439-32D4-4FCC-BBB5-9110F1379E22}">
      <dsp:nvSpPr>
        <dsp:cNvPr id="0" name=""/>
        <dsp:cNvSpPr/>
      </dsp:nvSpPr>
      <dsp:spPr>
        <a:xfrm>
          <a:off x="5319414" y="2080715"/>
          <a:ext cx="1362893" cy="908595"/>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Asociality</a:t>
          </a:r>
        </a:p>
      </dsp:txBody>
      <dsp:txXfrm>
        <a:off x="5346026" y="2107327"/>
        <a:ext cx="1309669" cy="855371"/>
      </dsp:txXfrm>
    </dsp:sp>
    <dsp:sp modelId="{7C7B073F-5EBC-4228-AD51-90B2D8947E5C}">
      <dsp:nvSpPr>
        <dsp:cNvPr id="0" name=""/>
        <dsp:cNvSpPr/>
      </dsp:nvSpPr>
      <dsp:spPr>
        <a:xfrm>
          <a:off x="4229100" y="1717277"/>
          <a:ext cx="3543523" cy="363438"/>
        </a:xfrm>
        <a:custGeom>
          <a:avLst/>
          <a:gdLst/>
          <a:ahLst/>
          <a:cxnLst/>
          <a:rect l="0" t="0" r="0" b="0"/>
          <a:pathLst>
            <a:path>
              <a:moveTo>
                <a:pt x="0" y="0"/>
              </a:moveTo>
              <a:lnTo>
                <a:pt x="0" y="181719"/>
              </a:lnTo>
              <a:lnTo>
                <a:pt x="3543523" y="181719"/>
              </a:lnTo>
              <a:lnTo>
                <a:pt x="3543523" y="3634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4241B-BEE0-4E35-8B40-7A9134357B7E}">
      <dsp:nvSpPr>
        <dsp:cNvPr id="0" name=""/>
        <dsp:cNvSpPr/>
      </dsp:nvSpPr>
      <dsp:spPr>
        <a:xfrm>
          <a:off x="7091176" y="2080715"/>
          <a:ext cx="1362893" cy="908595"/>
        </a:xfrm>
        <a:prstGeom prst="roundRect">
          <a:avLst>
            <a:gd name="adj" fmla="val 10000"/>
          </a:avLst>
        </a:prstGeom>
        <a:solidFill>
          <a:schemeClr val="accent2">
            <a:lumMod val="60000"/>
            <a:lumOff val="4000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Anhedonia</a:t>
          </a:r>
        </a:p>
      </dsp:txBody>
      <dsp:txXfrm>
        <a:off x="7117788" y="2107327"/>
        <a:ext cx="1309669" cy="8553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0T17:30:16.688"/>
    </inkml:context>
    <inkml:brush xml:id="br0">
      <inkml:brushProperty name="width" value="0.035" units="cm"/>
      <inkml:brushProperty name="height" value="0.035" units="cm"/>
      <inkml:brushProperty name="color" value="#E71224"/>
    </inkml:brush>
  </inkml:definitions>
  <inkml:trace contextRef="#ctx0" brushRef="#br0">9361 1172 24529,'-4'46'0,"-6"0"0,-8 0 0,-8 0 0,-6-1 0,-7 0 0,-8 0 0,-6-1 0,-7-1 0,-7 0 0,-7-1 0,-6 0 0,-7-2 0,-6 0 0,-6-1 0,-6-2 0,-6 0 0,-5-1 0,-6-2 0,-6-1 0,-4-1 0,-6-1 0,-4-2 0,-4-1 0,-5-2 0,-4-1 0,-3-2 0,-5-1 0,-2-2 0,-3-2 0,-3-1 0,-3-2 0,-2-1 0,-2-3 0,-1-1 0,-2-2 0,-1-1 0,-1-3 0,-1-1 0,1-2 0,-1-2 0,0-2 0,2-1 0,0-3 0,1-1 0,1-2 0,2-1 0,2-3 0,3-1 0,2-2 0,2-1 0,4-2 0,3-2 0,3-1 0,4-2 0,5-1 0,3-2 0,5-1 0,5-2 0,4-1 0,6-1 0,5-1 0,5-2 0,6-1 0,6 0 0,6-2 0,6-1 0,6 0 0,7-2 0,7 0 0,6-1 0,6 0 0,8-1 0,7-1 0,6 0 0,8 0 0,7-1 0,7 0 0,7 0 0,7 0 0,8 0 0,7 0 0,7 1 0,7-1 0,7 1 0,8 0 0,6 0 0,7 1 0,8 1 0,6 0 0,6 1 0,7 0 0,7 2 0,6 0 0,6 1 0,6 1 0,6 2 0,6 0 0,5 2 0,5 0 0,6 2 0,4 2 0,5 1 0,5 1 0,3 2 0,5 1 0,4 1 0,3 3 0,3 1 0,4 1 0,2 2 0,2 2 0,3 2 0,2 1 0,2 3 0,1 0 0,1 3 0,0 2 0,2 1 0,0 2 0,-1 2 0,1 2 0,-1 1 0,-1 2 0,-1 3 0,-2 0 0,-1 3 0,-2 1 0,-2 2 0,-3 2 0,-3 2 0,-3 1 0,-2 1 0,-5 3 0,-3 1 0,-4 1 0,-5 2 0,-4 1 0,-4 1 0,-6 2 0,-4 2 0,-6 0 0,-6 2 0,-5 0 0,-6 2 0,-6 1 0,-6 1 0,-6 0 0,-7 2 0,-6 0 0,-7 1 0,-7 0 0,-7 1 0,-6 1 0,-8 0 0,-7 0 0,-6 1 0,-8-1 0,-8 1 0,-6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8:37:25.0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9499 88 0,'-9498'0'0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8:37:42.1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23247 0 0,'-23246'92'0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8:38:06.9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6737 0 0,'-6736'110'0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8:39:03.7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14431 113 0,'-14431'0'0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8:39:12.4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12130 3 0,'-12129'0'0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694E6-A612-4115-8D51-E11EFBA73B67}"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C794C-B487-4F5F-ABD0-2574596BF1EE}" type="slidenum">
              <a:rPr lang="en-US" smtClean="0"/>
              <a:t>‹#›</a:t>
            </a:fld>
            <a:endParaRPr lang="en-US"/>
          </a:p>
        </p:txBody>
      </p:sp>
    </p:spTree>
    <p:extLst>
      <p:ext uri="{BB962C8B-B14F-4D97-AF65-F5344CB8AC3E}">
        <p14:creationId xmlns:p14="http://schemas.microsoft.com/office/powerpoint/2010/main" val="78493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0005C72-A26B-4E30-8F6B-A9EA68F29A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BEC046-0398-47F7-A5E6-A8C1E81AED0B}" type="slidenum">
              <a:rPr lang="en-US" altLang="en-US" smtClean="0"/>
              <a:pPr/>
              <a:t>1</a:t>
            </a:fld>
            <a:endParaRPr lang="en-US" altLang="en-US"/>
          </a:p>
        </p:txBody>
      </p:sp>
      <p:sp>
        <p:nvSpPr>
          <p:cNvPr id="4099" name="Rectangle 2">
            <a:extLst>
              <a:ext uri="{FF2B5EF4-FFF2-40B4-BE49-F238E27FC236}">
                <a16:creationId xmlns:a16="http://schemas.microsoft.com/office/drawing/2014/main" id="{DA721CC0-8A6E-40EB-A238-B7AA977AD5E8}"/>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C12994A8-492C-43B9-AD2F-53C00C1F7F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9C366-27B4-3E21-CA7C-F14F10629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CE2A9-EABF-1FA9-D1C8-04D8972FB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4BB0D-4608-7A87-CAF2-1A223F4066B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533B5EC-79B2-26AE-49DA-721835F29297}"/>
              </a:ext>
            </a:extLst>
          </p:cNvPr>
          <p:cNvSpPr>
            <a:spLocks noGrp="1"/>
          </p:cNvSpPr>
          <p:nvPr>
            <p:ph type="sldNum" sz="quarter" idx="10"/>
          </p:nvPr>
        </p:nvSpPr>
        <p:spPr/>
        <p:txBody>
          <a:bodyPr/>
          <a:lstStyle/>
          <a:p>
            <a:fld id="{15D89EE5-2BD2-49E3-8F03-1B2B801BE622}" type="slidenum">
              <a:rPr lang="en-US" smtClean="0"/>
              <a:pPr/>
              <a:t>10</a:t>
            </a:fld>
            <a:endParaRPr lang="en-US"/>
          </a:p>
        </p:txBody>
      </p:sp>
    </p:spTree>
    <p:extLst>
      <p:ext uri="{BB962C8B-B14F-4D97-AF65-F5344CB8AC3E}">
        <p14:creationId xmlns:p14="http://schemas.microsoft.com/office/powerpoint/2010/main" val="30107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4AC2F-0A94-BCF6-CD7C-06E6E7C8C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4C1FA-355F-9BF3-C281-6CAB66F17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268D0-1188-FA6D-55AD-56CDBC04EFAB}"/>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C2A0985-AEE9-7A9A-FA3F-34B8E711B9AB}"/>
              </a:ext>
            </a:extLst>
          </p:cNvPr>
          <p:cNvSpPr>
            <a:spLocks noGrp="1"/>
          </p:cNvSpPr>
          <p:nvPr>
            <p:ph type="sldNum" sz="quarter" idx="10"/>
          </p:nvPr>
        </p:nvSpPr>
        <p:spPr/>
        <p:txBody>
          <a:bodyPr/>
          <a:lstStyle/>
          <a:p>
            <a:fld id="{15D89EE5-2BD2-49E3-8F03-1B2B801BE622}" type="slidenum">
              <a:rPr lang="en-US" smtClean="0"/>
              <a:pPr/>
              <a:t>11</a:t>
            </a:fld>
            <a:endParaRPr lang="en-US"/>
          </a:p>
        </p:txBody>
      </p:sp>
    </p:spTree>
    <p:extLst>
      <p:ext uri="{BB962C8B-B14F-4D97-AF65-F5344CB8AC3E}">
        <p14:creationId xmlns:p14="http://schemas.microsoft.com/office/powerpoint/2010/main" val="59523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39D2E-9499-C8FF-053E-1D623EC06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E6318-1ED8-504E-274C-8C3906C10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71005-A6F2-F3A7-C165-259547509C9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B4424B7-86B9-F716-F614-2976BA5E7973}"/>
              </a:ext>
            </a:extLst>
          </p:cNvPr>
          <p:cNvSpPr>
            <a:spLocks noGrp="1"/>
          </p:cNvSpPr>
          <p:nvPr>
            <p:ph type="sldNum" sz="quarter" idx="10"/>
          </p:nvPr>
        </p:nvSpPr>
        <p:spPr/>
        <p:txBody>
          <a:bodyPr/>
          <a:lstStyle/>
          <a:p>
            <a:fld id="{15D89EE5-2BD2-49E3-8F03-1B2B801BE622}" type="slidenum">
              <a:rPr lang="en-US" smtClean="0"/>
              <a:pPr/>
              <a:t>12</a:t>
            </a:fld>
            <a:endParaRPr lang="en-US"/>
          </a:p>
        </p:txBody>
      </p:sp>
    </p:spTree>
    <p:extLst>
      <p:ext uri="{BB962C8B-B14F-4D97-AF65-F5344CB8AC3E}">
        <p14:creationId xmlns:p14="http://schemas.microsoft.com/office/powerpoint/2010/main" val="426247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227B3-51F8-D5CD-3A70-8071CE325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ECCC7-6C06-08EC-DD70-43258B337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41C98-1FB6-FCD8-D577-EBB9031FCFEB}"/>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6749BCC-2E60-2F1F-8025-73416531D71D}"/>
              </a:ext>
            </a:extLst>
          </p:cNvPr>
          <p:cNvSpPr>
            <a:spLocks noGrp="1"/>
          </p:cNvSpPr>
          <p:nvPr>
            <p:ph type="sldNum" sz="quarter" idx="10"/>
          </p:nvPr>
        </p:nvSpPr>
        <p:spPr/>
        <p:txBody>
          <a:bodyPr/>
          <a:lstStyle/>
          <a:p>
            <a:fld id="{15D89EE5-2BD2-49E3-8F03-1B2B801BE622}" type="slidenum">
              <a:rPr lang="en-US" smtClean="0"/>
              <a:pPr/>
              <a:t>13</a:t>
            </a:fld>
            <a:endParaRPr lang="en-US"/>
          </a:p>
        </p:txBody>
      </p:sp>
    </p:spTree>
    <p:extLst>
      <p:ext uri="{BB962C8B-B14F-4D97-AF65-F5344CB8AC3E}">
        <p14:creationId xmlns:p14="http://schemas.microsoft.com/office/powerpoint/2010/main" val="299221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DF8B-5A8D-6CF8-9405-8397C2A51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2BD01-EF04-F302-EB35-005C80E77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7CE9E-C03D-41D8-771F-D978A498873B}"/>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FDB12C3-F860-CC8D-5D93-174AC3E9232D}"/>
              </a:ext>
            </a:extLst>
          </p:cNvPr>
          <p:cNvSpPr>
            <a:spLocks noGrp="1"/>
          </p:cNvSpPr>
          <p:nvPr>
            <p:ph type="sldNum" sz="quarter" idx="10"/>
          </p:nvPr>
        </p:nvSpPr>
        <p:spPr/>
        <p:txBody>
          <a:bodyPr/>
          <a:lstStyle/>
          <a:p>
            <a:fld id="{15D89EE5-2BD2-49E3-8F03-1B2B801BE622}" type="slidenum">
              <a:rPr lang="en-US" smtClean="0"/>
              <a:pPr/>
              <a:t>14</a:t>
            </a:fld>
            <a:endParaRPr lang="en-US"/>
          </a:p>
        </p:txBody>
      </p:sp>
    </p:spTree>
    <p:extLst>
      <p:ext uri="{BB962C8B-B14F-4D97-AF65-F5344CB8AC3E}">
        <p14:creationId xmlns:p14="http://schemas.microsoft.com/office/powerpoint/2010/main" val="163588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D983A-860F-F68B-7260-9AB3E7E6E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AD55F-F25F-EF2E-0AD1-9F1659DDB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6B472-4921-DCE7-E848-8B84AF541CD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83CF01A-1CDD-F514-60CA-F30C16919166}"/>
              </a:ext>
            </a:extLst>
          </p:cNvPr>
          <p:cNvSpPr>
            <a:spLocks noGrp="1"/>
          </p:cNvSpPr>
          <p:nvPr>
            <p:ph type="sldNum" sz="quarter" idx="10"/>
          </p:nvPr>
        </p:nvSpPr>
        <p:spPr/>
        <p:txBody>
          <a:bodyPr/>
          <a:lstStyle/>
          <a:p>
            <a:fld id="{15D89EE5-2BD2-49E3-8F03-1B2B801BE622}" type="slidenum">
              <a:rPr lang="en-US" smtClean="0"/>
              <a:pPr/>
              <a:t>15</a:t>
            </a:fld>
            <a:endParaRPr lang="en-US"/>
          </a:p>
        </p:txBody>
      </p:sp>
    </p:spTree>
    <p:extLst>
      <p:ext uri="{BB962C8B-B14F-4D97-AF65-F5344CB8AC3E}">
        <p14:creationId xmlns:p14="http://schemas.microsoft.com/office/powerpoint/2010/main" val="212440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77466-B6B8-049B-1761-DCB8DBE45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17F55-70C2-009F-655F-9A9A43F05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74678-F472-1400-A891-BB2761DF69E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CBD3986-266E-A3AB-832D-632D0107EB74}"/>
              </a:ext>
            </a:extLst>
          </p:cNvPr>
          <p:cNvSpPr>
            <a:spLocks noGrp="1"/>
          </p:cNvSpPr>
          <p:nvPr>
            <p:ph type="sldNum" sz="quarter" idx="10"/>
          </p:nvPr>
        </p:nvSpPr>
        <p:spPr/>
        <p:txBody>
          <a:bodyPr/>
          <a:lstStyle/>
          <a:p>
            <a:fld id="{15D89EE5-2BD2-49E3-8F03-1B2B801BE622}" type="slidenum">
              <a:rPr lang="en-US" smtClean="0"/>
              <a:pPr/>
              <a:t>16</a:t>
            </a:fld>
            <a:endParaRPr lang="en-US"/>
          </a:p>
        </p:txBody>
      </p:sp>
    </p:spTree>
    <p:extLst>
      <p:ext uri="{BB962C8B-B14F-4D97-AF65-F5344CB8AC3E}">
        <p14:creationId xmlns:p14="http://schemas.microsoft.com/office/powerpoint/2010/main" val="2015757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1D246ED-523C-0248-9B74-25DAA6869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A2E28D2F-03C9-DA42-86CB-4FA91EB16EB1}" type="slidenum">
              <a:rPr lang="en-US" altLang="en-US" smtClean="0"/>
              <a:pPr>
                <a:spcBef>
                  <a:spcPct val="0"/>
                </a:spcBef>
              </a:pPr>
              <a:t>17</a:t>
            </a:fld>
            <a:endParaRPr lang="en-US" altLang="en-US"/>
          </a:p>
        </p:txBody>
      </p:sp>
      <p:sp>
        <p:nvSpPr>
          <p:cNvPr id="28674" name="Rectangle 2">
            <a:extLst>
              <a:ext uri="{FF2B5EF4-FFF2-40B4-BE49-F238E27FC236}">
                <a16:creationId xmlns:a16="http://schemas.microsoft.com/office/drawing/2014/main" id="{FD81234B-FC56-9B44-9459-DA6C430FD23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6255036-AAF0-A647-B155-3CD185FA9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Social Reciprocity includes: Interaction; Social awareness; Social motivation; Social cognition; and appropriate management of atypical behaviors in social settings</a:t>
            </a:r>
            <a:endParaRPr lang="en-US" altLang="en-US" dirty="0">
              <a:latin typeface="Lucida Grande" panose="020B0600040502020204" pitchFamily="34" charset="0"/>
            </a:endParaRPr>
          </a:p>
          <a:p>
            <a:endParaRPr lang="en-US" altLang="en-US" dirty="0">
              <a:latin typeface="Lucida Grande" panose="020B0600040502020204" pitchFamily="34" charset="0"/>
            </a:endParaRPr>
          </a:p>
          <a:p>
            <a:r>
              <a:rPr lang="en-US" altLang="en-US" dirty="0">
                <a:latin typeface="Lucida Grande" panose="020B0600040502020204" pitchFamily="34" charset="0"/>
              </a:rPr>
              <a:t>RRBs: a heterogeneous cluster of behavioral symptoms that include restricted interests, preoccupation with parts of objects, repetitive motor mannerisms, insistence on sameness, sensory behaviors, and strict adherence to specific routines or rituals. Use example!</a:t>
            </a:r>
          </a:p>
          <a:p>
            <a:pPr eaLnBrk="1" hangingPunct="1"/>
            <a:endParaRPr lang="en-US" altLang="en-US" dirty="0">
              <a:latin typeface="Lucida Grande" panose="020B0600040502020204" pitchFamily="34" charset="0"/>
            </a:endParaRPr>
          </a:p>
        </p:txBody>
      </p:sp>
    </p:spTree>
    <p:extLst>
      <p:ext uri="{BB962C8B-B14F-4D97-AF65-F5344CB8AC3E}">
        <p14:creationId xmlns:p14="http://schemas.microsoft.com/office/powerpoint/2010/main" val="201112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8B0B1F9F-E201-4F4A-A13B-B6FD7DADF0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C8E0E188-49E9-FE4D-8A95-6B3CE72C25BB}" type="slidenum">
              <a:rPr lang="en-US" altLang="en-US" smtClean="0"/>
              <a:pPr>
                <a:spcBef>
                  <a:spcPct val="0"/>
                </a:spcBef>
              </a:pPr>
              <a:t>19</a:t>
            </a:fld>
            <a:endParaRPr lang="en-US" altLang="en-US"/>
          </a:p>
        </p:txBody>
      </p:sp>
      <p:sp>
        <p:nvSpPr>
          <p:cNvPr id="30722" name="Rectangle 2">
            <a:extLst>
              <a:ext uri="{FF2B5EF4-FFF2-40B4-BE49-F238E27FC236}">
                <a16:creationId xmlns:a16="http://schemas.microsoft.com/office/drawing/2014/main" id="{95C723B6-2ACB-3C4C-AC43-5DBE5A6C691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09F24814-1B8D-CE4E-94C1-A1674E32C5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Lucida Grande" panose="020B0600040502020204" pitchFamily="34" charset="0"/>
            </a:endParaRPr>
          </a:p>
        </p:txBody>
      </p:sp>
    </p:spTree>
    <p:extLst>
      <p:ext uri="{BB962C8B-B14F-4D97-AF65-F5344CB8AC3E}">
        <p14:creationId xmlns:p14="http://schemas.microsoft.com/office/powerpoint/2010/main" val="143471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466B1A8A-4B71-6441-A572-102994F5E8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E165658E-A878-4540-8F72-653A57A89F4D}" type="slidenum">
              <a:rPr lang="en-US" altLang="en-US" smtClean="0"/>
              <a:pPr>
                <a:spcBef>
                  <a:spcPct val="0"/>
                </a:spcBef>
              </a:pPr>
              <a:t>20</a:t>
            </a:fld>
            <a:endParaRPr lang="en-US" altLang="en-US"/>
          </a:p>
        </p:txBody>
      </p:sp>
      <p:sp>
        <p:nvSpPr>
          <p:cNvPr id="32770" name="Rectangle 2">
            <a:extLst>
              <a:ext uri="{FF2B5EF4-FFF2-40B4-BE49-F238E27FC236}">
                <a16:creationId xmlns:a16="http://schemas.microsoft.com/office/drawing/2014/main" id="{7A5F8F3A-425F-A24F-AED5-8DE3FF0D793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04DEB40-9824-584C-A2CF-60E3256CC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Lucida Grande" panose="020B0600040502020204" pitchFamily="34" charset="0"/>
            </a:endParaRPr>
          </a:p>
        </p:txBody>
      </p:sp>
    </p:spTree>
    <p:extLst>
      <p:ext uri="{BB962C8B-B14F-4D97-AF65-F5344CB8AC3E}">
        <p14:creationId xmlns:p14="http://schemas.microsoft.com/office/powerpoint/2010/main" val="29960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D89EE5-2BD2-49E3-8F03-1B2B801BE62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466B1A8A-4B71-6441-A572-102994F5E8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E165658E-A878-4540-8F72-653A57A89F4D}" type="slidenum">
              <a:rPr lang="en-US" altLang="en-US" smtClean="0"/>
              <a:pPr>
                <a:spcBef>
                  <a:spcPct val="0"/>
                </a:spcBef>
              </a:pPr>
              <a:t>21</a:t>
            </a:fld>
            <a:endParaRPr lang="en-US" altLang="en-US"/>
          </a:p>
        </p:txBody>
      </p:sp>
      <p:sp>
        <p:nvSpPr>
          <p:cNvPr id="32770" name="Rectangle 2">
            <a:extLst>
              <a:ext uri="{FF2B5EF4-FFF2-40B4-BE49-F238E27FC236}">
                <a16:creationId xmlns:a16="http://schemas.microsoft.com/office/drawing/2014/main" id="{7A5F8F3A-425F-A24F-AED5-8DE3FF0D793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04DEB40-9824-584C-A2CF-60E3256CC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Lucida Grande" panose="020B0600040502020204" pitchFamily="34" charset="0"/>
            </a:endParaRPr>
          </a:p>
        </p:txBody>
      </p:sp>
    </p:spTree>
    <p:extLst>
      <p:ext uri="{BB962C8B-B14F-4D97-AF65-F5344CB8AC3E}">
        <p14:creationId xmlns:p14="http://schemas.microsoft.com/office/powerpoint/2010/main" val="1567831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AB01-692F-E76E-9270-AE0E3EAF3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541B7-9149-0339-5E47-539BBA5E3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99E47-AC23-58B2-968F-8B3F2680F16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B0869DB8-3212-B171-045D-B8401768DD74}"/>
              </a:ext>
            </a:extLst>
          </p:cNvPr>
          <p:cNvSpPr>
            <a:spLocks noGrp="1"/>
          </p:cNvSpPr>
          <p:nvPr>
            <p:ph type="sldNum" sz="quarter" idx="10"/>
          </p:nvPr>
        </p:nvSpPr>
        <p:spPr/>
        <p:txBody>
          <a:bodyPr/>
          <a:lstStyle/>
          <a:p>
            <a:fld id="{15D89EE5-2BD2-49E3-8F03-1B2B801BE622}" type="slidenum">
              <a:rPr lang="en-US" smtClean="0"/>
              <a:pPr/>
              <a:t>22</a:t>
            </a:fld>
            <a:endParaRPr lang="en-US"/>
          </a:p>
        </p:txBody>
      </p:sp>
    </p:spTree>
    <p:extLst>
      <p:ext uri="{BB962C8B-B14F-4D97-AF65-F5344CB8AC3E}">
        <p14:creationId xmlns:p14="http://schemas.microsoft.com/office/powerpoint/2010/main" val="143646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1D246ED-523C-0248-9B74-25DAA6869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A2E28D2F-03C9-DA42-86CB-4FA91EB16EB1}" type="slidenum">
              <a:rPr lang="en-US" altLang="en-US" smtClean="0"/>
              <a:pPr>
                <a:spcBef>
                  <a:spcPct val="0"/>
                </a:spcBef>
              </a:pPr>
              <a:t>23</a:t>
            </a:fld>
            <a:endParaRPr lang="en-US" altLang="en-US"/>
          </a:p>
        </p:txBody>
      </p:sp>
      <p:sp>
        <p:nvSpPr>
          <p:cNvPr id="28674" name="Rectangle 2">
            <a:extLst>
              <a:ext uri="{FF2B5EF4-FFF2-40B4-BE49-F238E27FC236}">
                <a16:creationId xmlns:a16="http://schemas.microsoft.com/office/drawing/2014/main" id="{FD81234B-FC56-9B44-9459-DA6C430FD23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6255036-AAF0-A647-B155-3CD185FA9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Lucida Grande" panose="020B0600040502020204" pitchFamily="34" charset="0"/>
              </a:rPr>
              <a:t>Delerium: </a:t>
            </a:r>
            <a:r>
              <a:rPr lang="en-US" b="0" i="0" dirty="0">
                <a:solidFill>
                  <a:srgbClr val="000000"/>
                </a:solidFill>
                <a:effectLst/>
                <a:highlight>
                  <a:srgbClr val="FFFFFF"/>
                </a:highlight>
                <a:latin typeface="Tahoma" panose="020B0604030504040204" pitchFamily="34" charset="0"/>
              </a:rPr>
              <a:t>Psychosis caused by medical issues; a mental state in which the client becomes temporarily confused, disoriented, and not able to think or remember clearly. It usually starts suddenly and can indicate the onset of a life-threatening medical condition. Sometimes referred to as </a:t>
            </a:r>
            <a:r>
              <a:rPr lang="en-US" b="0" i="0" dirty="0">
                <a:solidFill>
                  <a:srgbClr val="555555"/>
                </a:solidFill>
                <a:effectLst/>
                <a:latin typeface="__Roboto_44e537"/>
              </a:rPr>
              <a:t>ICU/post-surgery psychosis</a:t>
            </a:r>
            <a:endParaRPr lang="en-US" altLang="en-US" dirty="0">
              <a:latin typeface="Lucida Grande" panose="020B0600040502020204" pitchFamily="34" charset="0"/>
            </a:endParaRPr>
          </a:p>
        </p:txBody>
      </p:sp>
    </p:spTree>
    <p:extLst>
      <p:ext uri="{BB962C8B-B14F-4D97-AF65-F5344CB8AC3E}">
        <p14:creationId xmlns:p14="http://schemas.microsoft.com/office/powerpoint/2010/main" val="824062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1D246ED-523C-0248-9B74-25DAA6869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A2E28D2F-03C9-DA42-86CB-4FA91EB16EB1}" type="slidenum">
              <a:rPr lang="en-US" altLang="en-US" smtClean="0"/>
              <a:pPr>
                <a:spcBef>
                  <a:spcPct val="0"/>
                </a:spcBef>
              </a:pPr>
              <a:t>24</a:t>
            </a:fld>
            <a:endParaRPr lang="en-US" altLang="en-US"/>
          </a:p>
        </p:txBody>
      </p:sp>
      <p:sp>
        <p:nvSpPr>
          <p:cNvPr id="28674" name="Rectangle 2">
            <a:extLst>
              <a:ext uri="{FF2B5EF4-FFF2-40B4-BE49-F238E27FC236}">
                <a16:creationId xmlns:a16="http://schemas.microsoft.com/office/drawing/2014/main" id="{FD81234B-FC56-9B44-9459-DA6C430FD23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6255036-AAF0-A647-B155-3CD185FA9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Lucida Grande" panose="020B0600040502020204" pitchFamily="34" charset="0"/>
            </a:endParaRPr>
          </a:p>
        </p:txBody>
      </p:sp>
    </p:spTree>
    <p:extLst>
      <p:ext uri="{BB962C8B-B14F-4D97-AF65-F5344CB8AC3E}">
        <p14:creationId xmlns:p14="http://schemas.microsoft.com/office/powerpoint/2010/main" val="2398220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1D246ED-523C-0248-9B74-25DAA6869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A2E28D2F-03C9-DA42-86CB-4FA91EB16EB1}" type="slidenum">
              <a:rPr lang="en-US" altLang="en-US" smtClean="0"/>
              <a:pPr>
                <a:spcBef>
                  <a:spcPct val="0"/>
                </a:spcBef>
              </a:pPr>
              <a:t>25</a:t>
            </a:fld>
            <a:endParaRPr lang="en-US" altLang="en-US"/>
          </a:p>
        </p:txBody>
      </p:sp>
      <p:sp>
        <p:nvSpPr>
          <p:cNvPr id="28674" name="Rectangle 2">
            <a:extLst>
              <a:ext uri="{FF2B5EF4-FFF2-40B4-BE49-F238E27FC236}">
                <a16:creationId xmlns:a16="http://schemas.microsoft.com/office/drawing/2014/main" id="{FD81234B-FC56-9B44-9459-DA6C430FD23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6255036-AAF0-A647-B155-3CD185FA9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Lucida Grande" panose="020B0600040502020204" pitchFamily="34" charset="0"/>
            </a:endParaRPr>
          </a:p>
        </p:txBody>
      </p:sp>
    </p:spTree>
    <p:extLst>
      <p:ext uri="{BB962C8B-B14F-4D97-AF65-F5344CB8AC3E}">
        <p14:creationId xmlns:p14="http://schemas.microsoft.com/office/powerpoint/2010/main" val="2192912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8B0B1F9F-E201-4F4A-A13B-B6FD7DADF0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C8E0E188-49E9-FE4D-8A95-6B3CE72C25BB}" type="slidenum">
              <a:rPr lang="en-US" altLang="en-US" smtClean="0"/>
              <a:pPr>
                <a:spcBef>
                  <a:spcPct val="0"/>
                </a:spcBef>
              </a:pPr>
              <a:t>26</a:t>
            </a:fld>
            <a:endParaRPr lang="en-US" altLang="en-US"/>
          </a:p>
        </p:txBody>
      </p:sp>
      <p:sp>
        <p:nvSpPr>
          <p:cNvPr id="30722" name="Rectangle 2">
            <a:extLst>
              <a:ext uri="{FF2B5EF4-FFF2-40B4-BE49-F238E27FC236}">
                <a16:creationId xmlns:a16="http://schemas.microsoft.com/office/drawing/2014/main" id="{95C723B6-2ACB-3C4C-AC43-5DBE5A6C691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09F24814-1B8D-CE4E-94C1-A1674E32C5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Lucida Grande" panose="020B0600040502020204" pitchFamily="34" charset="0"/>
            </a:endParaRPr>
          </a:p>
        </p:txBody>
      </p:sp>
    </p:spTree>
    <p:extLst>
      <p:ext uri="{BB962C8B-B14F-4D97-AF65-F5344CB8AC3E}">
        <p14:creationId xmlns:p14="http://schemas.microsoft.com/office/powerpoint/2010/main" val="143471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466B1A8A-4B71-6441-A572-102994F5E8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E165658E-A878-4540-8F72-653A57A89F4D}" type="slidenum">
              <a:rPr lang="en-US" altLang="en-US" smtClean="0"/>
              <a:pPr>
                <a:spcBef>
                  <a:spcPct val="0"/>
                </a:spcBef>
              </a:pPr>
              <a:t>27</a:t>
            </a:fld>
            <a:endParaRPr lang="en-US" altLang="en-US"/>
          </a:p>
        </p:txBody>
      </p:sp>
      <p:sp>
        <p:nvSpPr>
          <p:cNvPr id="32770" name="Rectangle 2">
            <a:extLst>
              <a:ext uri="{FF2B5EF4-FFF2-40B4-BE49-F238E27FC236}">
                <a16:creationId xmlns:a16="http://schemas.microsoft.com/office/drawing/2014/main" id="{7A5F8F3A-425F-A24F-AED5-8DE3FF0D793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04DEB40-9824-584C-A2CF-60E3256CC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Lucida Grande" panose="020B0600040502020204" pitchFamily="34" charset="0"/>
              </a:rPr>
              <a:t>* Most of these findings are for schizophrenia specifically </a:t>
            </a:r>
          </a:p>
        </p:txBody>
      </p:sp>
    </p:spTree>
    <p:extLst>
      <p:ext uri="{BB962C8B-B14F-4D97-AF65-F5344CB8AC3E}">
        <p14:creationId xmlns:p14="http://schemas.microsoft.com/office/powerpoint/2010/main" val="299605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466B1A8A-4B71-6441-A572-102994F5E8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E165658E-A878-4540-8F72-653A57A89F4D}" type="slidenum">
              <a:rPr lang="en-US" altLang="en-US" smtClean="0"/>
              <a:pPr>
                <a:spcBef>
                  <a:spcPct val="0"/>
                </a:spcBef>
              </a:pPr>
              <a:t>28</a:t>
            </a:fld>
            <a:endParaRPr lang="en-US" altLang="en-US"/>
          </a:p>
        </p:txBody>
      </p:sp>
      <p:sp>
        <p:nvSpPr>
          <p:cNvPr id="32770" name="Rectangle 2">
            <a:extLst>
              <a:ext uri="{FF2B5EF4-FFF2-40B4-BE49-F238E27FC236}">
                <a16:creationId xmlns:a16="http://schemas.microsoft.com/office/drawing/2014/main" id="{7A5F8F3A-425F-A24F-AED5-8DE3FF0D793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04DEB40-9824-584C-A2CF-60E3256CC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a:solidFill>
                  <a:srgbClr val="212121"/>
                </a:solidFill>
                <a:effectLst/>
                <a:highlight>
                  <a:srgbClr val="FFFFFF"/>
                </a:highlight>
                <a:latin typeface="Cambria" panose="02040503050406030204" pitchFamily="18" charset="0"/>
              </a:rPr>
              <a:t>DUP: the period from onset of psychotic symptoms to the initiation of treatment; </a:t>
            </a:r>
            <a:r>
              <a:rPr lang="en-US" b="0" i="0" dirty="0">
                <a:solidFill>
                  <a:srgbClr val="333333"/>
                </a:solidFill>
                <a:effectLst/>
                <a:highlight>
                  <a:srgbClr val="FFFFFF"/>
                </a:highlight>
                <a:latin typeface="-apple-system"/>
              </a:rPr>
              <a:t>Young people experiencing first-episode psychosis (FEP) are 24 times more likely to die within the year of diagnosis than their age-matched peers AND </a:t>
            </a:r>
            <a:r>
              <a:rPr lang="en-US" b="0" i="0" dirty="0">
                <a:solidFill>
                  <a:srgbClr val="333333"/>
                </a:solidFill>
                <a:effectLst/>
                <a:latin typeface="Guardian TextSans Web"/>
              </a:rPr>
              <a:t>die 13 to 15 years earlier than the general population</a:t>
            </a:r>
            <a:endParaRPr lang="en-US" altLang="en-US" dirty="0">
              <a:latin typeface="Lucida Grande" panose="020B0600040502020204" pitchFamily="34" charset="0"/>
            </a:endParaRPr>
          </a:p>
        </p:txBody>
      </p:sp>
    </p:spTree>
    <p:extLst>
      <p:ext uri="{BB962C8B-B14F-4D97-AF65-F5344CB8AC3E}">
        <p14:creationId xmlns:p14="http://schemas.microsoft.com/office/powerpoint/2010/main" val="1567831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57F2D-A12F-108B-04E3-86D1D2E1F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B15CF-556E-42D7-F369-E8C6923A1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20CEC-5E6E-7793-D25E-6C1445129C1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A620F78-228C-D115-8462-1CCC337971CE}"/>
              </a:ext>
            </a:extLst>
          </p:cNvPr>
          <p:cNvSpPr>
            <a:spLocks noGrp="1"/>
          </p:cNvSpPr>
          <p:nvPr>
            <p:ph type="sldNum" sz="quarter" idx="10"/>
          </p:nvPr>
        </p:nvSpPr>
        <p:spPr/>
        <p:txBody>
          <a:bodyPr/>
          <a:lstStyle/>
          <a:p>
            <a:fld id="{15D89EE5-2BD2-49E3-8F03-1B2B801BE622}" type="slidenum">
              <a:rPr lang="en-US" smtClean="0"/>
              <a:pPr/>
              <a:t>29</a:t>
            </a:fld>
            <a:endParaRPr lang="en-US"/>
          </a:p>
        </p:txBody>
      </p:sp>
    </p:spTree>
    <p:extLst>
      <p:ext uri="{BB962C8B-B14F-4D97-AF65-F5344CB8AC3E}">
        <p14:creationId xmlns:p14="http://schemas.microsoft.com/office/powerpoint/2010/main" val="3402168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96A84-D52F-53C4-EA73-A3D5B8692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85E54-3F0B-01B2-0F2A-D641669A9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6A045-7E96-28F6-EB67-EDD0F4F618B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7D37BC5-A054-34F0-5214-6D37E0CED3CD}"/>
              </a:ext>
            </a:extLst>
          </p:cNvPr>
          <p:cNvSpPr>
            <a:spLocks noGrp="1"/>
          </p:cNvSpPr>
          <p:nvPr>
            <p:ph type="sldNum" sz="quarter" idx="10"/>
          </p:nvPr>
        </p:nvSpPr>
        <p:spPr/>
        <p:txBody>
          <a:bodyPr/>
          <a:lstStyle/>
          <a:p>
            <a:fld id="{15D89EE5-2BD2-49E3-8F03-1B2B801BE622}" type="slidenum">
              <a:rPr lang="en-US" smtClean="0"/>
              <a:pPr/>
              <a:t>30</a:t>
            </a:fld>
            <a:endParaRPr lang="en-US"/>
          </a:p>
        </p:txBody>
      </p:sp>
    </p:spTree>
    <p:extLst>
      <p:ext uri="{BB962C8B-B14F-4D97-AF65-F5344CB8AC3E}">
        <p14:creationId xmlns:p14="http://schemas.microsoft.com/office/powerpoint/2010/main" val="121669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2A6F-592A-47A6-3899-13BDB1519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BB8FA-945A-BEF6-D601-47212541D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FD3B8-8076-7B14-7436-6C76A734E3B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1FC8458-2B9D-0791-90E9-450629B743D4}"/>
              </a:ext>
            </a:extLst>
          </p:cNvPr>
          <p:cNvSpPr>
            <a:spLocks noGrp="1"/>
          </p:cNvSpPr>
          <p:nvPr>
            <p:ph type="sldNum" sz="quarter" idx="10"/>
          </p:nvPr>
        </p:nvSpPr>
        <p:spPr/>
        <p:txBody>
          <a:bodyPr/>
          <a:lstStyle/>
          <a:p>
            <a:fld id="{15D89EE5-2BD2-49E3-8F03-1B2B801BE622}" type="slidenum">
              <a:rPr lang="en-US" smtClean="0"/>
              <a:pPr/>
              <a:t>3</a:t>
            </a:fld>
            <a:endParaRPr lang="en-US"/>
          </a:p>
        </p:txBody>
      </p:sp>
    </p:spTree>
    <p:extLst>
      <p:ext uri="{BB962C8B-B14F-4D97-AF65-F5344CB8AC3E}">
        <p14:creationId xmlns:p14="http://schemas.microsoft.com/office/powerpoint/2010/main" val="1340944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a:t>Eugen</a:t>
            </a:r>
            <a:r>
              <a:rPr lang="en-US" sz="1200" dirty="0"/>
              <a:t> </a:t>
            </a:r>
            <a:r>
              <a:rPr lang="en-US" sz="1200" dirty="0" err="1"/>
              <a:t>Bleuler</a:t>
            </a:r>
            <a:r>
              <a:rPr lang="en-US" sz="1200" dirty="0"/>
              <a:t>:</a:t>
            </a:r>
            <a:r>
              <a:rPr lang="en-US" sz="1200" baseline="0" dirty="0"/>
              <a:t> Swiss psychiatrist</a:t>
            </a:r>
            <a:endParaRPr lang="en-US" dirty="0"/>
          </a:p>
        </p:txBody>
      </p:sp>
      <p:sp>
        <p:nvSpPr>
          <p:cNvPr id="4" name="Slide Number Placeholder 3"/>
          <p:cNvSpPr>
            <a:spLocks noGrp="1"/>
          </p:cNvSpPr>
          <p:nvPr>
            <p:ph type="sldNum" sz="quarter" idx="10"/>
          </p:nvPr>
        </p:nvSpPr>
        <p:spPr/>
        <p:txBody>
          <a:bodyPr/>
          <a:lstStyle/>
          <a:p>
            <a:fld id="{15D89EE5-2BD2-49E3-8F03-1B2B801BE622}"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2C7D9-0497-D45C-FBD6-3F4DF9F99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D57EA-F8D1-479F-465C-EB12FE1A9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73B52-2110-94FF-D9F4-576716B4FACE}"/>
              </a:ext>
            </a:extLst>
          </p:cNvPr>
          <p:cNvSpPr>
            <a:spLocks noGrp="1"/>
          </p:cNvSpPr>
          <p:nvPr>
            <p:ph type="body" idx="1"/>
          </p:nvPr>
        </p:nvSpPr>
        <p:spPr/>
        <p:txBody>
          <a:bodyPr>
            <a:normAutofit/>
          </a:bodyPr>
          <a:lstStyle/>
          <a:p>
            <a:r>
              <a:rPr lang="en-US" sz="1200" dirty="0" err="1"/>
              <a:t>Eugen</a:t>
            </a:r>
            <a:r>
              <a:rPr lang="en-US" sz="1200" dirty="0"/>
              <a:t> </a:t>
            </a:r>
            <a:r>
              <a:rPr lang="en-US" sz="1200" dirty="0" err="1"/>
              <a:t>Bleuler</a:t>
            </a:r>
            <a:r>
              <a:rPr lang="en-US" sz="1200" dirty="0"/>
              <a:t>:</a:t>
            </a:r>
            <a:r>
              <a:rPr lang="en-US" sz="1200" baseline="0" dirty="0"/>
              <a:t> Swiss psychiatrist</a:t>
            </a:r>
            <a:endParaRPr lang="en-US" dirty="0"/>
          </a:p>
        </p:txBody>
      </p:sp>
      <p:sp>
        <p:nvSpPr>
          <p:cNvPr id="4" name="Slide Number Placeholder 3">
            <a:extLst>
              <a:ext uri="{FF2B5EF4-FFF2-40B4-BE49-F238E27FC236}">
                <a16:creationId xmlns:a16="http://schemas.microsoft.com/office/drawing/2014/main" id="{91A09BC9-2BBB-7F0E-5926-F19FFDA2DCD8}"/>
              </a:ext>
            </a:extLst>
          </p:cNvPr>
          <p:cNvSpPr>
            <a:spLocks noGrp="1"/>
          </p:cNvSpPr>
          <p:nvPr>
            <p:ph type="sldNum" sz="quarter" idx="10"/>
          </p:nvPr>
        </p:nvSpPr>
        <p:spPr/>
        <p:txBody>
          <a:bodyPr/>
          <a:lstStyle/>
          <a:p>
            <a:fld id="{15D89EE5-2BD2-49E3-8F03-1B2B801BE622}" type="slidenum">
              <a:rPr lang="en-US" smtClean="0"/>
              <a:pPr/>
              <a:t>32</a:t>
            </a:fld>
            <a:endParaRPr lang="en-US"/>
          </a:p>
        </p:txBody>
      </p:sp>
    </p:spTree>
    <p:extLst>
      <p:ext uri="{BB962C8B-B14F-4D97-AF65-F5344CB8AC3E}">
        <p14:creationId xmlns:p14="http://schemas.microsoft.com/office/powerpoint/2010/main" val="542999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The prevailing view of the day, based on Freudian psychology, had been that autism was due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to poor parenting, with much of the blame placed on ‘frigid’ mothers accused of rejecting their children.</a:t>
            </a:r>
            <a:endParaRPr lang="en-US" dirty="0"/>
          </a:p>
        </p:txBody>
      </p:sp>
      <p:sp>
        <p:nvSpPr>
          <p:cNvPr id="4" name="Slide Number Placeholder 3"/>
          <p:cNvSpPr>
            <a:spLocks noGrp="1"/>
          </p:cNvSpPr>
          <p:nvPr>
            <p:ph type="sldNum" sz="quarter" idx="10"/>
          </p:nvPr>
        </p:nvSpPr>
        <p:spPr/>
        <p:txBody>
          <a:bodyPr/>
          <a:lstStyle/>
          <a:p>
            <a:fld id="{15D89EE5-2BD2-49E3-8F03-1B2B801BE622}"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D89EE5-2BD2-49E3-8F03-1B2B801BE622}"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solidFill>
                  <a:schemeClr val="tx1"/>
                </a:solidFill>
                <a:latin typeface="Arial" panose="020B0604020202020204" pitchFamily="34" charset="0"/>
                <a:cs typeface="Arial" panose="020B0604020202020204" pitchFamily="34" charset="0"/>
              </a:rPr>
              <a:t>Kolvin</a:t>
            </a:r>
            <a:r>
              <a:rPr lang="en-US" dirty="0">
                <a:solidFill>
                  <a:schemeClr val="tx1"/>
                </a:solidFill>
                <a:latin typeface="Arial" panose="020B0604020202020204" pitchFamily="34" charset="0"/>
                <a:cs typeface="Arial" panose="020B0604020202020204" pitchFamily="34" charset="0"/>
              </a:rPr>
              <a:t> (1971)  (autism symptoms are observable in early childhood, but schizophrenia symptoms typically do not manifest until late adolescence or early adulthood</a:t>
            </a:r>
            <a:endParaRPr lang="en-US" baseline="0" dirty="0"/>
          </a:p>
          <a:p>
            <a:endParaRPr lang="en-US" dirty="0"/>
          </a:p>
        </p:txBody>
      </p:sp>
      <p:sp>
        <p:nvSpPr>
          <p:cNvPr id="4" name="Slide Number Placeholder 3"/>
          <p:cNvSpPr>
            <a:spLocks noGrp="1"/>
          </p:cNvSpPr>
          <p:nvPr>
            <p:ph type="sldNum" sz="quarter" idx="10"/>
          </p:nvPr>
        </p:nvSpPr>
        <p:spPr/>
        <p:txBody>
          <a:bodyPr/>
          <a:lstStyle/>
          <a:p>
            <a:fld id="{15D89EE5-2BD2-49E3-8F03-1B2B801BE622}"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49C3D-BF4B-3CBB-51D5-DDF3248FE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58D51-0CB7-C192-5115-E824F8BC9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F4CDD-8891-75EA-A2E4-90D611D54FF1}"/>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FDD40DD-5D4E-917A-9F1E-29BF1AC02569}"/>
              </a:ext>
            </a:extLst>
          </p:cNvPr>
          <p:cNvSpPr>
            <a:spLocks noGrp="1"/>
          </p:cNvSpPr>
          <p:nvPr>
            <p:ph type="sldNum" sz="quarter" idx="10"/>
          </p:nvPr>
        </p:nvSpPr>
        <p:spPr/>
        <p:txBody>
          <a:bodyPr/>
          <a:lstStyle/>
          <a:p>
            <a:fld id="{15D89EE5-2BD2-49E3-8F03-1B2B801BE622}" type="slidenum">
              <a:rPr lang="en-US" smtClean="0"/>
              <a:pPr/>
              <a:t>36</a:t>
            </a:fld>
            <a:endParaRPr lang="en-US"/>
          </a:p>
        </p:txBody>
      </p:sp>
    </p:spTree>
    <p:extLst>
      <p:ext uri="{BB962C8B-B14F-4D97-AF65-F5344CB8AC3E}">
        <p14:creationId xmlns:p14="http://schemas.microsoft.com/office/powerpoint/2010/main" val="4265206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33D4-CF20-4DC6-3338-89FE5233F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FA8BA-186F-0560-1114-1FFEB342F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A33B2-DE52-6FCF-A0EF-EC3D6FD7A68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00AEEFB-3CC5-593C-E9CC-59590EFA29BF}"/>
              </a:ext>
            </a:extLst>
          </p:cNvPr>
          <p:cNvSpPr>
            <a:spLocks noGrp="1"/>
          </p:cNvSpPr>
          <p:nvPr>
            <p:ph type="sldNum" sz="quarter" idx="10"/>
          </p:nvPr>
        </p:nvSpPr>
        <p:spPr/>
        <p:txBody>
          <a:bodyPr/>
          <a:lstStyle/>
          <a:p>
            <a:fld id="{15D89EE5-2BD2-49E3-8F03-1B2B801BE622}" type="slidenum">
              <a:rPr lang="en-US" smtClean="0"/>
              <a:pPr/>
              <a:t>37</a:t>
            </a:fld>
            <a:endParaRPr lang="en-US"/>
          </a:p>
        </p:txBody>
      </p:sp>
    </p:spTree>
    <p:extLst>
      <p:ext uri="{BB962C8B-B14F-4D97-AF65-F5344CB8AC3E}">
        <p14:creationId xmlns:p14="http://schemas.microsoft.com/office/powerpoint/2010/main" val="2039098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4A8D6-2776-DA79-7DA1-C0907C3A5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3771F-7BFE-657F-31AB-A7E0EAC4D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DA4FD-4011-8720-DFBB-41E22E89825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63AFA13-F1BE-3CB1-366D-2EAF596EC85E}"/>
              </a:ext>
            </a:extLst>
          </p:cNvPr>
          <p:cNvSpPr>
            <a:spLocks noGrp="1"/>
          </p:cNvSpPr>
          <p:nvPr>
            <p:ph type="sldNum" sz="quarter" idx="10"/>
          </p:nvPr>
        </p:nvSpPr>
        <p:spPr/>
        <p:txBody>
          <a:bodyPr/>
          <a:lstStyle/>
          <a:p>
            <a:fld id="{15D89EE5-2BD2-49E3-8F03-1B2B801BE622}" type="slidenum">
              <a:rPr lang="en-US" smtClean="0"/>
              <a:pPr/>
              <a:t>38</a:t>
            </a:fld>
            <a:endParaRPr lang="en-US"/>
          </a:p>
        </p:txBody>
      </p:sp>
    </p:spTree>
    <p:extLst>
      <p:ext uri="{BB962C8B-B14F-4D97-AF65-F5344CB8AC3E}">
        <p14:creationId xmlns:p14="http://schemas.microsoft.com/office/powerpoint/2010/main" val="3110529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0F98-0834-4B98-5CF9-D9FFE08D9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2B527-7095-0156-EB25-1E9179E41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14B45-ED48-5B02-1542-2CF42C61EBC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027173D-92DC-BC61-544A-DB74D6872FA9}"/>
              </a:ext>
            </a:extLst>
          </p:cNvPr>
          <p:cNvSpPr>
            <a:spLocks noGrp="1"/>
          </p:cNvSpPr>
          <p:nvPr>
            <p:ph type="sldNum" sz="quarter" idx="10"/>
          </p:nvPr>
        </p:nvSpPr>
        <p:spPr/>
        <p:txBody>
          <a:bodyPr/>
          <a:lstStyle/>
          <a:p>
            <a:fld id="{15D89EE5-2BD2-49E3-8F03-1B2B801BE622}" type="slidenum">
              <a:rPr lang="en-US" smtClean="0"/>
              <a:pPr/>
              <a:t>44</a:t>
            </a:fld>
            <a:endParaRPr lang="en-US"/>
          </a:p>
        </p:txBody>
      </p:sp>
    </p:spTree>
    <p:extLst>
      <p:ext uri="{BB962C8B-B14F-4D97-AF65-F5344CB8AC3E}">
        <p14:creationId xmlns:p14="http://schemas.microsoft.com/office/powerpoint/2010/main" val="938744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7F242-5B63-B079-E575-84DF1E9745BC}"/>
            </a:ext>
          </a:extLst>
        </p:cNvPr>
        <p:cNvGrpSpPr/>
        <p:nvPr/>
      </p:nvGrpSpPr>
      <p:grpSpPr>
        <a:xfrm>
          <a:off x="0" y="0"/>
          <a:ext cx="0" cy="0"/>
          <a:chOff x="0" y="0"/>
          <a:chExt cx="0" cy="0"/>
        </a:xfrm>
      </p:grpSpPr>
      <p:sp>
        <p:nvSpPr>
          <p:cNvPr id="28673" name="Rectangle 7">
            <a:extLst>
              <a:ext uri="{FF2B5EF4-FFF2-40B4-BE49-F238E27FC236}">
                <a16:creationId xmlns:a16="http://schemas.microsoft.com/office/drawing/2014/main" id="{41B5D53F-DACB-8A32-4E6B-07F782C5BB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2E28D2F-03C9-DA42-86CB-4FA91EB16EB1}" type="slidenum">
              <a:rPr kumimoji="0" lang="en-US" altLang="en-US" sz="1200" b="0" i="0" u="none" strike="noStrike" kern="1200" cap="none" spc="0" normalizeH="0" baseline="0" noProof="0" smtClean="0">
                <a:ln>
                  <a:noFill/>
                </a:ln>
                <a:solidFill>
                  <a:prstClr val="black"/>
                </a:solidFill>
                <a:effectLst/>
                <a:uLnTx/>
                <a:uFillTx/>
                <a:latin typeface="Lucida Grande" panose="020B060004050202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Lucida Grande" panose="020B0600040502020204" pitchFamily="34" charset="0"/>
              <a:ea typeface="MS PGothic" panose="020B0600070205080204" pitchFamily="34" charset="-128"/>
              <a:cs typeface="+mn-cs"/>
            </a:endParaRPr>
          </a:p>
        </p:txBody>
      </p:sp>
      <p:sp>
        <p:nvSpPr>
          <p:cNvPr id="28674" name="Rectangle 2">
            <a:extLst>
              <a:ext uri="{FF2B5EF4-FFF2-40B4-BE49-F238E27FC236}">
                <a16:creationId xmlns:a16="http://schemas.microsoft.com/office/drawing/2014/main" id="{EF6E0306-8AA9-9E3F-F0CD-F5B8F731D799}"/>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8A550D4B-E213-9317-008F-DE3FEC70C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Social Reciprocity includes: Interaction; Social awareness; Social motivation; Social cognition; and appropriate management of atypical behaviors in social settings</a:t>
            </a:r>
            <a:endParaRPr lang="en-US" altLang="en-US" dirty="0">
              <a:latin typeface="Lucida Grande" panose="020B0600040502020204" pitchFamily="34" charset="0"/>
            </a:endParaRPr>
          </a:p>
          <a:p>
            <a:endParaRPr lang="en-US" altLang="en-US" dirty="0">
              <a:latin typeface="Lucida Grande" panose="020B0600040502020204" pitchFamily="34" charset="0"/>
            </a:endParaRPr>
          </a:p>
          <a:p>
            <a:r>
              <a:rPr lang="en-US" altLang="en-US" dirty="0">
                <a:latin typeface="Lucida Grande" panose="020B0600040502020204" pitchFamily="34" charset="0"/>
              </a:rPr>
              <a:t>RRBs: a heterogeneous cluster of behavioral symptoms that include restricted interests, preoccupation with parts of objects, repetitive motor mannerisms, insistence on sameness, sensory behaviors, and strict adherence to specific routines or rituals. Use example!</a:t>
            </a:r>
          </a:p>
          <a:p>
            <a:pPr eaLnBrk="1" hangingPunct="1"/>
            <a:endParaRPr lang="en-US" altLang="en-US" dirty="0">
              <a:latin typeface="Lucida Grande" panose="020B0600040502020204" pitchFamily="34" charset="0"/>
            </a:endParaRPr>
          </a:p>
        </p:txBody>
      </p:sp>
    </p:spTree>
    <p:extLst>
      <p:ext uri="{BB962C8B-B14F-4D97-AF65-F5344CB8AC3E}">
        <p14:creationId xmlns:p14="http://schemas.microsoft.com/office/powerpoint/2010/main" val="57839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58632-6D95-1470-F089-40DD1DF27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177CF-79DD-19DF-1DFE-A6059568E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4C555-97AF-6C5B-8D5E-152011EAD88A}"/>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3DFD426-32ED-BE6B-96BA-EF3F7B7EECAA}"/>
              </a:ext>
            </a:extLst>
          </p:cNvPr>
          <p:cNvSpPr>
            <a:spLocks noGrp="1"/>
          </p:cNvSpPr>
          <p:nvPr>
            <p:ph type="sldNum" sz="quarter" idx="10"/>
          </p:nvPr>
        </p:nvSpPr>
        <p:spPr/>
        <p:txBody>
          <a:bodyPr/>
          <a:lstStyle/>
          <a:p>
            <a:fld id="{15D89EE5-2BD2-49E3-8F03-1B2B801BE622}" type="slidenum">
              <a:rPr lang="en-US" smtClean="0"/>
              <a:pPr/>
              <a:t>4</a:t>
            </a:fld>
            <a:endParaRPr lang="en-US"/>
          </a:p>
        </p:txBody>
      </p:sp>
    </p:spTree>
    <p:extLst>
      <p:ext uri="{BB962C8B-B14F-4D97-AF65-F5344CB8AC3E}">
        <p14:creationId xmlns:p14="http://schemas.microsoft.com/office/powerpoint/2010/main" val="1065278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1D246ED-523C-0248-9B74-25DAA6869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A2E28D2F-03C9-DA42-86CB-4FA91EB16EB1}" type="slidenum">
              <a:rPr lang="en-US" altLang="en-US" smtClean="0"/>
              <a:pPr>
                <a:spcBef>
                  <a:spcPct val="0"/>
                </a:spcBef>
              </a:pPr>
              <a:t>46</a:t>
            </a:fld>
            <a:endParaRPr lang="en-US" altLang="en-US"/>
          </a:p>
        </p:txBody>
      </p:sp>
      <p:sp>
        <p:nvSpPr>
          <p:cNvPr id="28674" name="Rectangle 2">
            <a:extLst>
              <a:ext uri="{FF2B5EF4-FFF2-40B4-BE49-F238E27FC236}">
                <a16:creationId xmlns:a16="http://schemas.microsoft.com/office/drawing/2014/main" id="{FD81234B-FC56-9B44-9459-DA6C430FD23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6255036-AAF0-A647-B155-3CD185FA9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Lucida Grande" panose="020B0600040502020204" pitchFamily="34" charset="0"/>
            </a:endParaRPr>
          </a:p>
        </p:txBody>
      </p:sp>
    </p:spTree>
    <p:extLst>
      <p:ext uri="{BB962C8B-B14F-4D97-AF65-F5344CB8AC3E}">
        <p14:creationId xmlns:p14="http://schemas.microsoft.com/office/powerpoint/2010/main" val="1349730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31D246ED-523C-0248-9B74-25DAA6869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A2E28D2F-03C9-DA42-86CB-4FA91EB16EB1}" type="slidenum">
              <a:rPr lang="en-US" altLang="en-US" smtClean="0"/>
              <a:pPr>
                <a:spcBef>
                  <a:spcPct val="0"/>
                </a:spcBef>
              </a:pPr>
              <a:t>47</a:t>
            </a:fld>
            <a:endParaRPr lang="en-US" altLang="en-US"/>
          </a:p>
        </p:txBody>
      </p:sp>
      <p:sp>
        <p:nvSpPr>
          <p:cNvPr id="28674" name="Rectangle 2">
            <a:extLst>
              <a:ext uri="{FF2B5EF4-FFF2-40B4-BE49-F238E27FC236}">
                <a16:creationId xmlns:a16="http://schemas.microsoft.com/office/drawing/2014/main" id="{FD81234B-FC56-9B44-9459-DA6C430FD23D}"/>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6255036-AAF0-A647-B155-3CD185FA9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Lucida Grande" panose="020B0600040502020204" pitchFamily="34" charset="0"/>
            </a:endParaRPr>
          </a:p>
        </p:txBody>
      </p:sp>
    </p:spTree>
    <p:extLst>
      <p:ext uri="{BB962C8B-B14F-4D97-AF65-F5344CB8AC3E}">
        <p14:creationId xmlns:p14="http://schemas.microsoft.com/office/powerpoint/2010/main" val="1575002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AC10-B704-9612-CE9F-16BF70295C74}"/>
            </a:ext>
          </a:extLst>
        </p:cNvPr>
        <p:cNvGrpSpPr/>
        <p:nvPr/>
      </p:nvGrpSpPr>
      <p:grpSpPr>
        <a:xfrm>
          <a:off x="0" y="0"/>
          <a:ext cx="0" cy="0"/>
          <a:chOff x="0" y="0"/>
          <a:chExt cx="0" cy="0"/>
        </a:xfrm>
      </p:grpSpPr>
      <p:sp>
        <p:nvSpPr>
          <p:cNvPr id="28673" name="Rectangle 7">
            <a:extLst>
              <a:ext uri="{FF2B5EF4-FFF2-40B4-BE49-F238E27FC236}">
                <a16:creationId xmlns:a16="http://schemas.microsoft.com/office/drawing/2014/main" id="{72EC657E-B68F-A0AB-A89B-640C924AF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Lucida Grande" panose="020B0600040502020204" pitchFamily="34" charset="0"/>
                <a:ea typeface="MS PGothic" panose="020B0600070205080204" pitchFamily="34" charset="-128"/>
              </a:defRPr>
            </a:lvl1pPr>
            <a:lvl2pPr marL="742950" indent="-285750">
              <a:spcBef>
                <a:spcPct val="30000"/>
              </a:spcBef>
              <a:defRPr sz="1200">
                <a:solidFill>
                  <a:schemeClr val="tx1"/>
                </a:solidFill>
                <a:latin typeface="Lucida Grande" panose="020B0600040502020204" pitchFamily="34" charset="0"/>
                <a:ea typeface="MS PGothic" panose="020B0600070205080204" pitchFamily="34" charset="-128"/>
              </a:defRPr>
            </a:lvl2pPr>
            <a:lvl3pPr marL="1143000" indent="-228600">
              <a:spcBef>
                <a:spcPct val="30000"/>
              </a:spcBef>
              <a:defRPr sz="1200">
                <a:solidFill>
                  <a:schemeClr val="tx1"/>
                </a:solidFill>
                <a:latin typeface="Lucida Grande" panose="020B0600040502020204" pitchFamily="34" charset="0"/>
                <a:ea typeface="MS PGothic" panose="020B0600070205080204" pitchFamily="34" charset="-128"/>
              </a:defRPr>
            </a:lvl3pPr>
            <a:lvl4pPr marL="1600200" indent="-228600">
              <a:spcBef>
                <a:spcPct val="30000"/>
              </a:spcBef>
              <a:defRPr sz="1200">
                <a:solidFill>
                  <a:schemeClr val="tx1"/>
                </a:solidFill>
                <a:latin typeface="Lucida Grande" panose="020B0600040502020204" pitchFamily="34" charset="0"/>
                <a:ea typeface="MS PGothic" panose="020B0600070205080204" pitchFamily="34" charset="-128"/>
              </a:defRPr>
            </a:lvl4pPr>
            <a:lvl5pPr marL="2057400" indent="-228600">
              <a:spcBef>
                <a:spcPct val="30000"/>
              </a:spcBef>
              <a:defRPr sz="1200">
                <a:solidFill>
                  <a:schemeClr val="tx1"/>
                </a:solidFill>
                <a:latin typeface="Lucida Grande" panose="020B06000405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Lucida Grande" panose="020B0600040502020204" pitchFamily="34" charset="0"/>
                <a:ea typeface="MS PGothic" panose="020B0600070205080204" pitchFamily="34" charset="-128"/>
              </a:defRPr>
            </a:lvl9pPr>
          </a:lstStyle>
          <a:p>
            <a:pPr>
              <a:spcBef>
                <a:spcPct val="0"/>
              </a:spcBef>
            </a:pPr>
            <a:fld id="{A2E28D2F-03C9-DA42-86CB-4FA91EB16EB1}" type="slidenum">
              <a:rPr lang="en-US" altLang="en-US" smtClean="0"/>
              <a:pPr>
                <a:spcBef>
                  <a:spcPct val="0"/>
                </a:spcBef>
              </a:pPr>
              <a:t>48</a:t>
            </a:fld>
            <a:endParaRPr lang="en-US" altLang="en-US"/>
          </a:p>
        </p:txBody>
      </p:sp>
      <p:sp>
        <p:nvSpPr>
          <p:cNvPr id="28674" name="Rectangle 2">
            <a:extLst>
              <a:ext uri="{FF2B5EF4-FFF2-40B4-BE49-F238E27FC236}">
                <a16:creationId xmlns:a16="http://schemas.microsoft.com/office/drawing/2014/main" id="{70004CE8-93BF-D525-2EE2-55B09C33C3DB}"/>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A0BA139-312A-177F-8F88-186F5D2BE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Lucida Grande" panose="020B0600040502020204" pitchFamily="34" charset="0"/>
              </a:rPr>
              <a:t>blunted affect (diminished emotional expression), alogia (reduction in quantity of words spoken), avolition (reduced goal-directed activity due to decreased motivation), asociality, and anhedonia (reduced experience of pleasure)</a:t>
            </a:r>
          </a:p>
        </p:txBody>
      </p:sp>
    </p:spTree>
    <p:extLst>
      <p:ext uri="{BB962C8B-B14F-4D97-AF65-F5344CB8AC3E}">
        <p14:creationId xmlns:p14="http://schemas.microsoft.com/office/powerpoint/2010/main" val="1003408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07935-B2EB-F236-11B7-F2EA8C4A4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F9F0F-C184-478A-3581-0C66EEC5A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0B0B6-C8CA-309D-F5E4-026E39ED30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757E54-4460-6E84-6D61-94893888CEFD}"/>
              </a:ext>
            </a:extLst>
          </p:cNvPr>
          <p:cNvSpPr>
            <a:spLocks noGrp="1"/>
          </p:cNvSpPr>
          <p:nvPr>
            <p:ph type="sldNum" sz="quarter" idx="5"/>
          </p:nvPr>
        </p:nvSpPr>
        <p:spPr/>
        <p:txBody>
          <a:bodyPr/>
          <a:lstStyle/>
          <a:p>
            <a:fld id="{A48C794C-B487-4F5F-ABD0-2574596BF1EE}" type="slidenum">
              <a:rPr lang="en-US" smtClean="0"/>
              <a:t>58</a:t>
            </a:fld>
            <a:endParaRPr lang="en-US"/>
          </a:p>
        </p:txBody>
      </p:sp>
    </p:spTree>
    <p:extLst>
      <p:ext uri="{BB962C8B-B14F-4D97-AF65-F5344CB8AC3E}">
        <p14:creationId xmlns:p14="http://schemas.microsoft.com/office/powerpoint/2010/main" val="4122648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4779A-4B86-7480-55CD-ABE016F66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D8D07-D06F-68B2-050A-4B548E8DD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16325-7A0E-757F-9CF3-563D5BCD41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DF89DB-1D21-E3BA-F4E7-CC2FAE5F363D}"/>
              </a:ext>
            </a:extLst>
          </p:cNvPr>
          <p:cNvSpPr>
            <a:spLocks noGrp="1"/>
          </p:cNvSpPr>
          <p:nvPr>
            <p:ph type="sldNum" sz="quarter" idx="5"/>
          </p:nvPr>
        </p:nvSpPr>
        <p:spPr/>
        <p:txBody>
          <a:bodyPr/>
          <a:lstStyle/>
          <a:p>
            <a:fld id="{A48C794C-B487-4F5F-ABD0-2574596BF1EE}" type="slidenum">
              <a:rPr lang="en-US" smtClean="0"/>
              <a:t>59</a:t>
            </a:fld>
            <a:endParaRPr lang="en-US"/>
          </a:p>
        </p:txBody>
      </p:sp>
    </p:spTree>
    <p:extLst>
      <p:ext uri="{BB962C8B-B14F-4D97-AF65-F5344CB8AC3E}">
        <p14:creationId xmlns:p14="http://schemas.microsoft.com/office/powerpoint/2010/main" val="1898010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0E66-ADB6-409C-D112-911B85691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B9A2B-B90A-9456-6FC5-9C651D8A4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52175-B71C-A445-955D-0A501CE64F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16C01C-FD03-BD74-7339-8DE1A092B824}"/>
              </a:ext>
            </a:extLst>
          </p:cNvPr>
          <p:cNvSpPr>
            <a:spLocks noGrp="1"/>
          </p:cNvSpPr>
          <p:nvPr>
            <p:ph type="sldNum" sz="quarter" idx="5"/>
          </p:nvPr>
        </p:nvSpPr>
        <p:spPr/>
        <p:txBody>
          <a:bodyPr/>
          <a:lstStyle/>
          <a:p>
            <a:fld id="{A48C794C-B487-4F5F-ABD0-2574596BF1EE}" type="slidenum">
              <a:rPr lang="en-US" smtClean="0"/>
              <a:t>60</a:t>
            </a:fld>
            <a:endParaRPr lang="en-US"/>
          </a:p>
        </p:txBody>
      </p:sp>
    </p:spTree>
    <p:extLst>
      <p:ext uri="{BB962C8B-B14F-4D97-AF65-F5344CB8AC3E}">
        <p14:creationId xmlns:p14="http://schemas.microsoft.com/office/powerpoint/2010/main" val="4021463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325C-7819-50EF-C28E-63BC3CBAE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B87EA-C874-0AE9-020D-56C1007EA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5B1DA-1DB5-3FB1-04D3-A152AA074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B86225-E940-6433-9BDD-46781FE2A1B3}"/>
              </a:ext>
            </a:extLst>
          </p:cNvPr>
          <p:cNvSpPr>
            <a:spLocks noGrp="1"/>
          </p:cNvSpPr>
          <p:nvPr>
            <p:ph type="sldNum" sz="quarter" idx="5"/>
          </p:nvPr>
        </p:nvSpPr>
        <p:spPr/>
        <p:txBody>
          <a:bodyPr/>
          <a:lstStyle/>
          <a:p>
            <a:fld id="{A48C794C-B487-4F5F-ABD0-2574596BF1EE}" type="slidenum">
              <a:rPr lang="en-US" smtClean="0"/>
              <a:t>61</a:t>
            </a:fld>
            <a:endParaRPr lang="en-US"/>
          </a:p>
        </p:txBody>
      </p:sp>
    </p:spTree>
    <p:extLst>
      <p:ext uri="{BB962C8B-B14F-4D97-AF65-F5344CB8AC3E}">
        <p14:creationId xmlns:p14="http://schemas.microsoft.com/office/powerpoint/2010/main" val="372464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CB08E-75C5-1F55-BAAB-46B7CC73B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C703F-CCC8-76DA-2941-293BA0F3E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494F8-4164-6683-E428-B0DA4BD5E5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84D79-B0A7-C73E-9554-6CB395BF8F79}"/>
              </a:ext>
            </a:extLst>
          </p:cNvPr>
          <p:cNvSpPr>
            <a:spLocks noGrp="1"/>
          </p:cNvSpPr>
          <p:nvPr>
            <p:ph type="sldNum" sz="quarter" idx="5"/>
          </p:nvPr>
        </p:nvSpPr>
        <p:spPr/>
        <p:txBody>
          <a:bodyPr/>
          <a:lstStyle/>
          <a:p>
            <a:fld id="{A48C794C-B487-4F5F-ABD0-2574596BF1EE}" type="slidenum">
              <a:rPr lang="en-US" smtClean="0"/>
              <a:t>62</a:t>
            </a:fld>
            <a:endParaRPr lang="en-US"/>
          </a:p>
        </p:txBody>
      </p:sp>
    </p:spTree>
    <p:extLst>
      <p:ext uri="{BB962C8B-B14F-4D97-AF65-F5344CB8AC3E}">
        <p14:creationId xmlns:p14="http://schemas.microsoft.com/office/powerpoint/2010/main" val="3605670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A5427-05F8-6DA8-76AB-951AF31C9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522CC-A9B0-DCFC-08E8-1F30518F4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163B-FA2B-25A1-1CAE-A42CC329B7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6B05BB-9E09-7E78-E097-4F5CE4EE4CA7}"/>
              </a:ext>
            </a:extLst>
          </p:cNvPr>
          <p:cNvSpPr>
            <a:spLocks noGrp="1"/>
          </p:cNvSpPr>
          <p:nvPr>
            <p:ph type="sldNum" sz="quarter" idx="5"/>
          </p:nvPr>
        </p:nvSpPr>
        <p:spPr/>
        <p:txBody>
          <a:bodyPr/>
          <a:lstStyle/>
          <a:p>
            <a:fld id="{A48C794C-B487-4F5F-ABD0-2574596BF1EE}" type="slidenum">
              <a:rPr lang="en-US" smtClean="0"/>
              <a:t>63</a:t>
            </a:fld>
            <a:endParaRPr lang="en-US"/>
          </a:p>
        </p:txBody>
      </p:sp>
    </p:spTree>
    <p:extLst>
      <p:ext uri="{BB962C8B-B14F-4D97-AF65-F5344CB8AC3E}">
        <p14:creationId xmlns:p14="http://schemas.microsoft.com/office/powerpoint/2010/main" val="4086420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4CEE7-B4A9-23A9-DE77-1B7AF69A2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CA54F-912D-8E57-B4ED-8540D0AA9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C6586-8D7B-A5CE-A1AC-89C659FEF13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512F924-F443-2B75-FC1D-49074BC312FF}"/>
              </a:ext>
            </a:extLst>
          </p:cNvPr>
          <p:cNvSpPr>
            <a:spLocks noGrp="1"/>
          </p:cNvSpPr>
          <p:nvPr>
            <p:ph type="sldNum" sz="quarter" idx="10"/>
          </p:nvPr>
        </p:nvSpPr>
        <p:spPr/>
        <p:txBody>
          <a:bodyPr/>
          <a:lstStyle/>
          <a:p>
            <a:fld id="{15D89EE5-2BD2-49E3-8F03-1B2B801BE622}" type="slidenum">
              <a:rPr lang="en-US" smtClean="0"/>
              <a:pPr/>
              <a:t>64</a:t>
            </a:fld>
            <a:endParaRPr lang="en-US"/>
          </a:p>
        </p:txBody>
      </p:sp>
    </p:spTree>
    <p:extLst>
      <p:ext uri="{BB962C8B-B14F-4D97-AF65-F5344CB8AC3E}">
        <p14:creationId xmlns:p14="http://schemas.microsoft.com/office/powerpoint/2010/main" val="408613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1EB4-8689-16F4-61A5-9FBDC6CDA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F1820-5252-5441-2E91-4FE4D9150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C3EFC-937E-326B-B047-87C50F44F95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0166B71-65BA-34BE-D614-0E7738B4BD5B}"/>
              </a:ext>
            </a:extLst>
          </p:cNvPr>
          <p:cNvSpPr>
            <a:spLocks noGrp="1"/>
          </p:cNvSpPr>
          <p:nvPr>
            <p:ph type="sldNum" sz="quarter" idx="10"/>
          </p:nvPr>
        </p:nvSpPr>
        <p:spPr/>
        <p:txBody>
          <a:bodyPr/>
          <a:lstStyle/>
          <a:p>
            <a:fld id="{15D89EE5-2BD2-49E3-8F03-1B2B801BE622}" type="slidenum">
              <a:rPr lang="en-US" smtClean="0"/>
              <a:pPr/>
              <a:t>5</a:t>
            </a:fld>
            <a:endParaRPr lang="en-US"/>
          </a:p>
        </p:txBody>
      </p:sp>
    </p:spTree>
    <p:extLst>
      <p:ext uri="{BB962C8B-B14F-4D97-AF65-F5344CB8AC3E}">
        <p14:creationId xmlns:p14="http://schemas.microsoft.com/office/powerpoint/2010/main" val="1704131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C3BA9-7BA0-AE54-C18C-896009C46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10CD3-F35C-893D-E15F-5A2ADF87D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01D04-AF13-CAA8-9B69-AD9078A1BB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BBB4D2-2FDA-B9A2-429B-62DD80FC1503}"/>
              </a:ext>
            </a:extLst>
          </p:cNvPr>
          <p:cNvSpPr>
            <a:spLocks noGrp="1"/>
          </p:cNvSpPr>
          <p:nvPr>
            <p:ph type="sldNum" sz="quarter" idx="5"/>
          </p:nvPr>
        </p:nvSpPr>
        <p:spPr/>
        <p:txBody>
          <a:bodyPr/>
          <a:lstStyle/>
          <a:p>
            <a:fld id="{A48C794C-B487-4F5F-ABD0-2574596BF1EE}" type="slidenum">
              <a:rPr lang="en-US" smtClean="0"/>
              <a:t>65</a:t>
            </a:fld>
            <a:endParaRPr lang="en-US"/>
          </a:p>
        </p:txBody>
      </p:sp>
    </p:spTree>
    <p:extLst>
      <p:ext uri="{BB962C8B-B14F-4D97-AF65-F5344CB8AC3E}">
        <p14:creationId xmlns:p14="http://schemas.microsoft.com/office/powerpoint/2010/main" val="801348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B1CF0-5E26-32EB-4AFD-816A218A6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A7379-D8BF-BC9B-505D-56C35A8CB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B6A97-2F59-39C0-A03E-A80179E32D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385EA4-07DC-2E58-6336-16FC3576815C}"/>
              </a:ext>
            </a:extLst>
          </p:cNvPr>
          <p:cNvSpPr>
            <a:spLocks noGrp="1"/>
          </p:cNvSpPr>
          <p:nvPr>
            <p:ph type="sldNum" sz="quarter" idx="5"/>
          </p:nvPr>
        </p:nvSpPr>
        <p:spPr/>
        <p:txBody>
          <a:bodyPr/>
          <a:lstStyle/>
          <a:p>
            <a:fld id="{A48C794C-B487-4F5F-ABD0-2574596BF1EE}" type="slidenum">
              <a:rPr lang="en-US" smtClean="0"/>
              <a:t>66</a:t>
            </a:fld>
            <a:endParaRPr lang="en-US"/>
          </a:p>
        </p:txBody>
      </p:sp>
    </p:spTree>
    <p:extLst>
      <p:ext uri="{BB962C8B-B14F-4D97-AF65-F5344CB8AC3E}">
        <p14:creationId xmlns:p14="http://schemas.microsoft.com/office/powerpoint/2010/main" val="28945748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E988-86AC-F763-57FD-869C40FAC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EA2F9-F69E-D7EA-D08F-A97D07380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8D4CF-7409-BDE4-3A34-BAE906DB1B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19FF45-4BA2-622E-97B5-A6D01A9855D4}"/>
              </a:ext>
            </a:extLst>
          </p:cNvPr>
          <p:cNvSpPr>
            <a:spLocks noGrp="1"/>
          </p:cNvSpPr>
          <p:nvPr>
            <p:ph type="sldNum" sz="quarter" idx="5"/>
          </p:nvPr>
        </p:nvSpPr>
        <p:spPr/>
        <p:txBody>
          <a:bodyPr/>
          <a:lstStyle/>
          <a:p>
            <a:fld id="{A48C794C-B487-4F5F-ABD0-2574596BF1EE}" type="slidenum">
              <a:rPr lang="en-US" smtClean="0"/>
              <a:t>67</a:t>
            </a:fld>
            <a:endParaRPr lang="en-US"/>
          </a:p>
        </p:txBody>
      </p:sp>
    </p:spTree>
    <p:extLst>
      <p:ext uri="{BB962C8B-B14F-4D97-AF65-F5344CB8AC3E}">
        <p14:creationId xmlns:p14="http://schemas.microsoft.com/office/powerpoint/2010/main" val="842181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E5C0-F6C9-18E0-3867-3BD0A993A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0506A-2BA6-093B-71E0-207CA0930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FDB2D-0C72-89E6-3E24-34903D9F79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5AD546-B6B1-47FB-E95B-05E4E8F62E28}"/>
              </a:ext>
            </a:extLst>
          </p:cNvPr>
          <p:cNvSpPr>
            <a:spLocks noGrp="1"/>
          </p:cNvSpPr>
          <p:nvPr>
            <p:ph type="sldNum" sz="quarter" idx="5"/>
          </p:nvPr>
        </p:nvSpPr>
        <p:spPr/>
        <p:txBody>
          <a:bodyPr/>
          <a:lstStyle/>
          <a:p>
            <a:fld id="{A48C794C-B487-4F5F-ABD0-2574596BF1EE}" type="slidenum">
              <a:rPr lang="en-US" smtClean="0"/>
              <a:t>68</a:t>
            </a:fld>
            <a:endParaRPr lang="en-US"/>
          </a:p>
        </p:txBody>
      </p:sp>
    </p:spTree>
    <p:extLst>
      <p:ext uri="{BB962C8B-B14F-4D97-AF65-F5344CB8AC3E}">
        <p14:creationId xmlns:p14="http://schemas.microsoft.com/office/powerpoint/2010/main" val="16726473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35AE6-7C4E-5497-5BAA-9CAD6AD52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7C146-E674-9ABE-FCB6-F48304FAE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EB9B4-992E-273F-9DD3-88FDAE037E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6A9D6C-B260-6D12-B9BB-4E3A03B29340}"/>
              </a:ext>
            </a:extLst>
          </p:cNvPr>
          <p:cNvSpPr>
            <a:spLocks noGrp="1"/>
          </p:cNvSpPr>
          <p:nvPr>
            <p:ph type="sldNum" sz="quarter" idx="5"/>
          </p:nvPr>
        </p:nvSpPr>
        <p:spPr/>
        <p:txBody>
          <a:bodyPr/>
          <a:lstStyle/>
          <a:p>
            <a:fld id="{A48C794C-B487-4F5F-ABD0-2574596BF1EE}" type="slidenum">
              <a:rPr lang="en-US" smtClean="0"/>
              <a:t>69</a:t>
            </a:fld>
            <a:endParaRPr lang="en-US"/>
          </a:p>
        </p:txBody>
      </p:sp>
    </p:spTree>
    <p:extLst>
      <p:ext uri="{BB962C8B-B14F-4D97-AF65-F5344CB8AC3E}">
        <p14:creationId xmlns:p14="http://schemas.microsoft.com/office/powerpoint/2010/main" val="1086350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3449-E4A5-41A3-45AC-F54A2D091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6A5C5-2A49-A3BB-B12F-078596C6B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28BFC-D9C4-8B92-739C-F947F18A8D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32F31C-2902-F510-5E3C-54D9E661742A}"/>
              </a:ext>
            </a:extLst>
          </p:cNvPr>
          <p:cNvSpPr>
            <a:spLocks noGrp="1"/>
          </p:cNvSpPr>
          <p:nvPr>
            <p:ph type="sldNum" sz="quarter" idx="5"/>
          </p:nvPr>
        </p:nvSpPr>
        <p:spPr/>
        <p:txBody>
          <a:bodyPr/>
          <a:lstStyle/>
          <a:p>
            <a:fld id="{A48C794C-B487-4F5F-ABD0-2574596BF1EE}" type="slidenum">
              <a:rPr lang="en-US" smtClean="0"/>
              <a:t>70</a:t>
            </a:fld>
            <a:endParaRPr lang="en-US"/>
          </a:p>
        </p:txBody>
      </p:sp>
    </p:spTree>
    <p:extLst>
      <p:ext uri="{BB962C8B-B14F-4D97-AF65-F5344CB8AC3E}">
        <p14:creationId xmlns:p14="http://schemas.microsoft.com/office/powerpoint/2010/main" val="4210419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2E4F-32F8-088E-F803-7E0A64A21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64B00-2DB6-E350-3557-A8F2ADB2E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362A5-37AB-C1B7-ABAB-A35E9CA088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920A00-C494-35F5-C2BA-227F67583DA1}"/>
              </a:ext>
            </a:extLst>
          </p:cNvPr>
          <p:cNvSpPr>
            <a:spLocks noGrp="1"/>
          </p:cNvSpPr>
          <p:nvPr>
            <p:ph type="sldNum" sz="quarter" idx="5"/>
          </p:nvPr>
        </p:nvSpPr>
        <p:spPr/>
        <p:txBody>
          <a:bodyPr/>
          <a:lstStyle/>
          <a:p>
            <a:fld id="{A48C794C-B487-4F5F-ABD0-2574596BF1EE}" type="slidenum">
              <a:rPr lang="en-US" smtClean="0"/>
              <a:t>71</a:t>
            </a:fld>
            <a:endParaRPr lang="en-US"/>
          </a:p>
        </p:txBody>
      </p:sp>
    </p:spTree>
    <p:extLst>
      <p:ext uri="{BB962C8B-B14F-4D97-AF65-F5344CB8AC3E}">
        <p14:creationId xmlns:p14="http://schemas.microsoft.com/office/powerpoint/2010/main" val="37813700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E9824-B32F-3ADF-A664-AC0717E76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87C93-A61C-DEB5-FE16-2A1D4B27F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42933-39FB-1C86-D6A5-DC4BC602D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C5D7E-3DCE-DCF1-1B62-D1DF1166B286}"/>
              </a:ext>
            </a:extLst>
          </p:cNvPr>
          <p:cNvSpPr>
            <a:spLocks noGrp="1"/>
          </p:cNvSpPr>
          <p:nvPr>
            <p:ph type="sldNum" sz="quarter" idx="5"/>
          </p:nvPr>
        </p:nvSpPr>
        <p:spPr/>
        <p:txBody>
          <a:bodyPr/>
          <a:lstStyle/>
          <a:p>
            <a:fld id="{A48C794C-B487-4F5F-ABD0-2574596BF1EE}" type="slidenum">
              <a:rPr lang="en-US" smtClean="0"/>
              <a:t>72</a:t>
            </a:fld>
            <a:endParaRPr lang="en-US"/>
          </a:p>
        </p:txBody>
      </p:sp>
    </p:spTree>
    <p:extLst>
      <p:ext uri="{BB962C8B-B14F-4D97-AF65-F5344CB8AC3E}">
        <p14:creationId xmlns:p14="http://schemas.microsoft.com/office/powerpoint/2010/main" val="3590781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DA31C-366F-C6A4-D7D4-A228691B1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67892-2431-811F-D986-6EAF5C0AF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7455E-373C-C733-7FA4-8BC576012A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5F99BF-E4E5-28B6-4420-D011D25D2C82}"/>
              </a:ext>
            </a:extLst>
          </p:cNvPr>
          <p:cNvSpPr>
            <a:spLocks noGrp="1"/>
          </p:cNvSpPr>
          <p:nvPr>
            <p:ph type="sldNum" sz="quarter" idx="5"/>
          </p:nvPr>
        </p:nvSpPr>
        <p:spPr/>
        <p:txBody>
          <a:bodyPr/>
          <a:lstStyle/>
          <a:p>
            <a:fld id="{A48C794C-B487-4F5F-ABD0-2574596BF1EE}" type="slidenum">
              <a:rPr lang="en-US" smtClean="0"/>
              <a:t>73</a:t>
            </a:fld>
            <a:endParaRPr lang="en-US"/>
          </a:p>
        </p:txBody>
      </p:sp>
    </p:spTree>
    <p:extLst>
      <p:ext uri="{BB962C8B-B14F-4D97-AF65-F5344CB8AC3E}">
        <p14:creationId xmlns:p14="http://schemas.microsoft.com/office/powerpoint/2010/main" val="489534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MAPNET: Massachusetts Psychosis Network for Early Treatment</a:t>
            </a:r>
          </a:p>
        </p:txBody>
      </p:sp>
      <p:sp>
        <p:nvSpPr>
          <p:cNvPr id="4" name="Slide Number Placeholder 3"/>
          <p:cNvSpPr>
            <a:spLocks noGrp="1"/>
          </p:cNvSpPr>
          <p:nvPr>
            <p:ph type="sldNum" sz="quarter" idx="5"/>
          </p:nvPr>
        </p:nvSpPr>
        <p:spPr/>
        <p:txBody>
          <a:bodyPr/>
          <a:lstStyle/>
          <a:p>
            <a:pPr>
              <a:defRPr/>
            </a:pPr>
            <a:fld id="{EE3073DA-2BBA-4ED7-AA4C-AD8006C631DA}" type="slidenum">
              <a:rPr lang="en-US" altLang="en-US" smtClean="0"/>
              <a:pPr>
                <a:defRPr/>
              </a:pPr>
              <a:t>74</a:t>
            </a:fld>
            <a:endParaRPr lang="en-US" altLang="en-US"/>
          </a:p>
        </p:txBody>
      </p:sp>
    </p:spTree>
    <p:extLst>
      <p:ext uri="{BB962C8B-B14F-4D97-AF65-F5344CB8AC3E}">
        <p14:creationId xmlns:p14="http://schemas.microsoft.com/office/powerpoint/2010/main" val="54158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95E5E-399A-8643-4877-3F35BEA54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5B9F0-1BBA-22CA-C2A4-2AF00CFEE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676ED-1406-9732-4C86-2F272804787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2AA3D04-BEBE-5D19-C6FC-DC78FC646A80}"/>
              </a:ext>
            </a:extLst>
          </p:cNvPr>
          <p:cNvSpPr>
            <a:spLocks noGrp="1"/>
          </p:cNvSpPr>
          <p:nvPr>
            <p:ph type="sldNum" sz="quarter" idx="10"/>
          </p:nvPr>
        </p:nvSpPr>
        <p:spPr/>
        <p:txBody>
          <a:bodyPr/>
          <a:lstStyle/>
          <a:p>
            <a:fld id="{15D89EE5-2BD2-49E3-8F03-1B2B801BE622}" type="slidenum">
              <a:rPr lang="en-US" smtClean="0"/>
              <a:pPr/>
              <a:t>6</a:t>
            </a:fld>
            <a:endParaRPr lang="en-US"/>
          </a:p>
        </p:txBody>
      </p:sp>
    </p:spTree>
    <p:extLst>
      <p:ext uri="{BB962C8B-B14F-4D97-AF65-F5344CB8AC3E}">
        <p14:creationId xmlns:p14="http://schemas.microsoft.com/office/powerpoint/2010/main" val="188294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28BAC-36A7-2523-28D2-B8494730C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DD898-D4E1-B5D5-7A24-38A3C98F1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A47D5-C9E6-CD9E-1690-C49932C326BB}"/>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419548F-2888-074F-E57D-1764D84C4C0B}"/>
              </a:ext>
            </a:extLst>
          </p:cNvPr>
          <p:cNvSpPr>
            <a:spLocks noGrp="1"/>
          </p:cNvSpPr>
          <p:nvPr>
            <p:ph type="sldNum" sz="quarter" idx="10"/>
          </p:nvPr>
        </p:nvSpPr>
        <p:spPr/>
        <p:txBody>
          <a:bodyPr/>
          <a:lstStyle/>
          <a:p>
            <a:fld id="{15D89EE5-2BD2-49E3-8F03-1B2B801BE622}" type="slidenum">
              <a:rPr lang="en-US" smtClean="0"/>
              <a:pPr/>
              <a:t>7</a:t>
            </a:fld>
            <a:endParaRPr lang="en-US"/>
          </a:p>
        </p:txBody>
      </p:sp>
    </p:spTree>
    <p:extLst>
      <p:ext uri="{BB962C8B-B14F-4D97-AF65-F5344CB8AC3E}">
        <p14:creationId xmlns:p14="http://schemas.microsoft.com/office/powerpoint/2010/main" val="146210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EC4F6-7B23-7BD1-4733-D6780383B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18D63-D74F-BC2C-0CB0-6179FFF6B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174AC-0CB3-511D-4B51-087595C937D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E6D25E5-6D34-17B1-DE1F-7FF71DDAF312}"/>
              </a:ext>
            </a:extLst>
          </p:cNvPr>
          <p:cNvSpPr>
            <a:spLocks noGrp="1"/>
          </p:cNvSpPr>
          <p:nvPr>
            <p:ph type="sldNum" sz="quarter" idx="10"/>
          </p:nvPr>
        </p:nvSpPr>
        <p:spPr/>
        <p:txBody>
          <a:bodyPr/>
          <a:lstStyle/>
          <a:p>
            <a:fld id="{15D89EE5-2BD2-49E3-8F03-1B2B801BE622}" type="slidenum">
              <a:rPr lang="en-US" smtClean="0"/>
              <a:pPr/>
              <a:t>8</a:t>
            </a:fld>
            <a:endParaRPr lang="en-US"/>
          </a:p>
        </p:txBody>
      </p:sp>
    </p:spTree>
    <p:extLst>
      <p:ext uri="{BB962C8B-B14F-4D97-AF65-F5344CB8AC3E}">
        <p14:creationId xmlns:p14="http://schemas.microsoft.com/office/powerpoint/2010/main" val="86347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233A-4230-E1AD-E76C-FF4AD1180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9210C-E83F-4D4D-4393-6D07802E9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FA91F-535F-F81F-8384-B8112CF79FBB}"/>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7B4A3AD-7042-26F1-6A1D-298EBED18B15}"/>
              </a:ext>
            </a:extLst>
          </p:cNvPr>
          <p:cNvSpPr>
            <a:spLocks noGrp="1"/>
          </p:cNvSpPr>
          <p:nvPr>
            <p:ph type="sldNum" sz="quarter" idx="10"/>
          </p:nvPr>
        </p:nvSpPr>
        <p:spPr/>
        <p:txBody>
          <a:bodyPr/>
          <a:lstStyle/>
          <a:p>
            <a:fld id="{15D89EE5-2BD2-49E3-8F03-1B2B801BE622}" type="slidenum">
              <a:rPr lang="en-US" smtClean="0"/>
              <a:pPr/>
              <a:t>9</a:t>
            </a:fld>
            <a:endParaRPr lang="en-US"/>
          </a:p>
        </p:txBody>
      </p:sp>
    </p:spTree>
    <p:extLst>
      <p:ext uri="{BB962C8B-B14F-4D97-AF65-F5344CB8AC3E}">
        <p14:creationId xmlns:p14="http://schemas.microsoft.com/office/powerpoint/2010/main" val="203396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412195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89129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1265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3110114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1439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250624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324215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1712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240104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1B7B3-9882-4B1A-AA11-48D11117E18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223381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F1B7B3-9882-4B1A-AA11-48D11117E18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178825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F1B7B3-9882-4B1A-AA11-48D11117E187}"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299873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F1B7B3-9882-4B1A-AA11-48D11117E187}"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22958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1B7B3-9882-4B1A-AA11-48D11117E187}"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411761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F1B7B3-9882-4B1A-AA11-48D11117E18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198420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1B7B3-9882-4B1A-AA11-48D11117E18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86CA-6F6C-442F-8684-058DECBD3E44}" type="slidenum">
              <a:rPr lang="en-US" smtClean="0"/>
              <a:t>‹#›</a:t>
            </a:fld>
            <a:endParaRPr lang="en-US"/>
          </a:p>
        </p:txBody>
      </p:sp>
    </p:spTree>
    <p:extLst>
      <p:ext uri="{BB962C8B-B14F-4D97-AF65-F5344CB8AC3E}">
        <p14:creationId xmlns:p14="http://schemas.microsoft.com/office/powerpoint/2010/main" val="314686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F1B7B3-9882-4B1A-AA11-48D11117E187}" type="datetimeFigureOut">
              <a:rPr lang="en-US" smtClean="0"/>
              <a:t>1/20/2025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DF86CA-6F6C-442F-8684-058DECBD3E44}" type="slidenum">
              <a:rPr lang="en-US" smtClean="0"/>
              <a:t>‹#›</a:t>
            </a:fld>
            <a:endParaRPr lang="en-US"/>
          </a:p>
        </p:txBody>
      </p:sp>
    </p:spTree>
    <p:extLst>
      <p:ext uri="{BB962C8B-B14F-4D97-AF65-F5344CB8AC3E}">
        <p14:creationId xmlns:p14="http://schemas.microsoft.com/office/powerpoint/2010/main" val="38973159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customXml" Target="../ink/ink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3.xml"/><Relationship Id="rId4" Type="http://schemas.openxmlformats.org/officeDocument/2006/relationships/image" Target="../media/image100.png"/></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6.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6F81E89C-317E-4662-9FD8-335F26140789}"/>
              </a:ext>
            </a:extLst>
          </p:cNvPr>
          <p:cNvSpPr>
            <a:spLocks noChangeArrowheads="1"/>
          </p:cNvSpPr>
          <p:nvPr/>
        </p:nvSpPr>
        <p:spPr bwMode="auto">
          <a:xfrm>
            <a:off x="2590800" y="2148246"/>
            <a:ext cx="6934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dirty="0"/>
          </a:p>
          <a:p>
            <a:pPr algn="ctr" eaLnBrk="1" hangingPunct="1">
              <a:spcBef>
                <a:spcPct val="0"/>
              </a:spcBef>
              <a:buFontTx/>
              <a:buNone/>
            </a:pPr>
            <a:r>
              <a:rPr lang="en-US" altLang="en-US" sz="2800" b="1" dirty="0"/>
              <a:t>Autism and Psychosis</a:t>
            </a:r>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r>
              <a:rPr lang="en-US" altLang="en-US" sz="2000" dirty="0"/>
              <a:t>John Knutsen, Ph.D.</a:t>
            </a:r>
          </a:p>
          <a:p>
            <a:pPr eaLnBrk="1" hangingPunct="1">
              <a:spcBef>
                <a:spcPct val="0"/>
              </a:spcBef>
              <a:buFontTx/>
              <a:buNone/>
            </a:pPr>
            <a:r>
              <a:rPr lang="en-US" altLang="en-US" sz="2000" dirty="0"/>
              <a:t>Director of Research </a:t>
            </a:r>
          </a:p>
          <a:p>
            <a:pPr eaLnBrk="1" hangingPunct="1">
              <a:spcBef>
                <a:spcPct val="0"/>
              </a:spcBef>
              <a:buFontTx/>
              <a:buNone/>
            </a:pPr>
            <a:r>
              <a:rPr lang="en-US" altLang="en-US" sz="2000" dirty="0"/>
              <a:t>ServiceNet Inc.</a:t>
            </a:r>
          </a:p>
          <a:p>
            <a:pPr eaLnBrk="1" hangingPunct="1">
              <a:spcBef>
                <a:spcPct val="0"/>
              </a:spcBef>
              <a:buFontTx/>
              <a:buNone/>
            </a:pPr>
            <a:r>
              <a:rPr lang="en-US" altLang="en-US" sz="2000" dirty="0">
                <a:latin typeface="Arial"/>
                <a:cs typeface="Arial"/>
              </a:rPr>
              <a:t>January 22, 2025</a:t>
            </a:r>
          </a:p>
        </p:txBody>
      </p:sp>
      <p:sp>
        <p:nvSpPr>
          <p:cNvPr id="3075" name="Text Box 5">
            <a:extLst>
              <a:ext uri="{FF2B5EF4-FFF2-40B4-BE49-F238E27FC236}">
                <a16:creationId xmlns:a16="http://schemas.microsoft.com/office/drawing/2014/main" id="{72D11959-E7B7-4D23-8FB5-20AB9BF6DC7D}"/>
              </a:ext>
            </a:extLst>
          </p:cNvPr>
          <p:cNvSpPr txBox="1">
            <a:spLocks noChangeArrowheads="1"/>
          </p:cNvSpPr>
          <p:nvPr/>
        </p:nvSpPr>
        <p:spPr bwMode="auto">
          <a:xfrm>
            <a:off x="1981200" y="200026"/>
            <a:ext cx="807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chemeClr val="bg1"/>
                </a:solidFill>
              </a:rPr>
              <a:t>Measuring the Impact of Care Farming</a:t>
            </a:r>
          </a:p>
        </p:txBody>
      </p:sp>
      <p:cxnSp>
        <p:nvCxnSpPr>
          <p:cNvPr id="3" name="Straight Connector 2">
            <a:extLst>
              <a:ext uri="{FF2B5EF4-FFF2-40B4-BE49-F238E27FC236}">
                <a16:creationId xmlns:a16="http://schemas.microsoft.com/office/drawing/2014/main" id="{C5FC24A2-70F4-43BD-8CA8-7BB875979FD2}"/>
              </a:ext>
            </a:extLst>
          </p:cNvPr>
          <p:cNvCxnSpPr>
            <a:cxnSpLocks/>
          </p:cNvCxnSpPr>
          <p:nvPr/>
        </p:nvCxnSpPr>
        <p:spPr>
          <a:xfrm>
            <a:off x="2703514" y="3200400"/>
            <a:ext cx="678497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AB98D-FDE2-1B52-440C-7BC07720CB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B82F37F-D386-DAB1-4410-60B8188C804C}"/>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And</a:t>
            </a:r>
            <a:endParaRPr lang="en-US" dirty="0">
              <a:solidFill>
                <a:schemeClr val="tx1"/>
              </a:solidFill>
              <a:latin typeface="Arial" panose="020B0604020202020204" pitchFamily="34" charset="0"/>
              <a:cs typeface="Arial" panose="020B0604020202020204" pitchFamily="34" charset="0"/>
            </a:endParaRPr>
          </a:p>
          <a:p>
            <a:pPr marL="742950" lvl="1" indent="-28575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Most individuals with autism (~74%) live with at one least co-occurring condition (</a:t>
            </a:r>
            <a:r>
              <a:rPr lang="en-US" dirty="0" err="1">
                <a:solidFill>
                  <a:schemeClr val="tx1"/>
                </a:solidFill>
                <a:latin typeface="Arial" panose="020B0604020202020204" pitchFamily="34" charset="0"/>
                <a:cs typeface="Arial" panose="020B0604020202020204" pitchFamily="34" charset="0"/>
              </a:rPr>
              <a:t>Khachadourian</a:t>
            </a:r>
            <a:r>
              <a:rPr lang="en-US" dirty="0">
                <a:solidFill>
                  <a:schemeClr val="tx1"/>
                </a:solidFill>
                <a:latin typeface="Arial" panose="020B0604020202020204" pitchFamily="34" charset="0"/>
                <a:cs typeface="Arial" panose="020B0604020202020204" pitchFamily="34" charset="0"/>
              </a:rPr>
              <a:t> et al., 2023)  </a:t>
            </a:r>
          </a:p>
          <a:p>
            <a:pPr marL="742950" lvl="1" indent="-28575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Individuals with autism are three to six times more likely to develop schizophrenia than their neurotypical counterparts (</a:t>
            </a:r>
            <a:r>
              <a:rPr lang="en-US" b="0" i="0" dirty="0" err="1">
                <a:solidFill>
                  <a:srgbClr val="222222"/>
                </a:solidFill>
                <a:effectLst/>
                <a:latin typeface="Arial" panose="020B0604020202020204" pitchFamily="34" charset="0"/>
              </a:rPr>
              <a:t>Jutla</a:t>
            </a:r>
            <a:r>
              <a:rPr lang="en-US" b="0" i="0" dirty="0">
                <a:solidFill>
                  <a:srgbClr val="222222"/>
                </a:solidFill>
                <a:effectLst/>
                <a:latin typeface="Arial" panose="020B0604020202020204" pitchFamily="34" charset="0"/>
              </a:rPr>
              <a:t>, Foss‐Feig, &amp; Veenstra‐</a:t>
            </a:r>
            <a:r>
              <a:rPr lang="en-US" b="0" i="0" dirty="0" err="1">
                <a:solidFill>
                  <a:srgbClr val="222222"/>
                </a:solidFill>
                <a:effectLst/>
                <a:latin typeface="Arial" panose="020B0604020202020204" pitchFamily="34" charset="0"/>
              </a:rPr>
              <a:t>VanderWeele</a:t>
            </a:r>
            <a:r>
              <a:rPr lang="en-US" b="0" i="0" dirty="0">
                <a:solidFill>
                  <a:srgbClr val="222222"/>
                </a:solidFill>
                <a:effectLst/>
                <a:latin typeface="Arial" panose="020B0604020202020204" pitchFamily="34" charset="0"/>
              </a:rPr>
              <a:t>, 2022)</a:t>
            </a:r>
          </a:p>
          <a:p>
            <a:pPr marL="742950" lvl="1" indent="-28575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A recent metanalysis on the occurrence of psychosis in adults with ASD reported a rate of psychotic disorders that is at least ten times higher than in the general population (</a:t>
            </a:r>
            <a:r>
              <a:rPr lang="en-US" dirty="0" err="1">
                <a:solidFill>
                  <a:schemeClr val="tx1"/>
                </a:solidFill>
                <a:latin typeface="Arial" panose="020B0604020202020204" pitchFamily="34" charset="0"/>
                <a:cs typeface="Arial" panose="020B0604020202020204" pitchFamily="34" charset="0"/>
              </a:rPr>
              <a:t>Gesi</a:t>
            </a:r>
            <a:r>
              <a:rPr lang="en-US" dirty="0">
                <a:solidFill>
                  <a:schemeClr val="tx1"/>
                </a:solidFill>
                <a:latin typeface="Arial" panose="020B0604020202020204" pitchFamily="34" charset="0"/>
                <a:cs typeface="Arial" panose="020B0604020202020204" pitchFamily="34" charset="0"/>
              </a:rPr>
              <a:t> et al., 2024)</a:t>
            </a:r>
          </a:p>
        </p:txBody>
      </p:sp>
      <p:pic>
        <p:nvPicPr>
          <p:cNvPr id="2" name="Picture 4" descr="World Schizophrenia Awareness Day: How to Celebrate and More">
            <a:extLst>
              <a:ext uri="{FF2B5EF4-FFF2-40B4-BE49-F238E27FC236}">
                <a16:creationId xmlns:a16="http://schemas.microsoft.com/office/drawing/2014/main" id="{E6E25498-A303-6A92-EC4C-BE2834EEF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A91FD9-88D3-CC5B-8048-9CF67964B6BD}"/>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313300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D879-B164-080C-5F1A-F5F2961E6E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A612FA7-2E87-A20F-A3C6-E96555C6BF54}"/>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p>
          <a:p>
            <a:pPr marL="342900" indent="-342900" algn="l">
              <a:buFont typeface="Wingdings" panose="05000000000000000000" pitchFamily="2" charset="2"/>
              <a:buChar char="v"/>
            </a:pPr>
            <a:r>
              <a:rPr lang="en-US" sz="2200" dirty="0">
                <a:solidFill>
                  <a:schemeClr val="tx1"/>
                </a:solidFill>
                <a:latin typeface="Arial" panose="020B0604020202020204" pitchFamily="34" charset="0"/>
                <a:cs typeface="Arial" panose="020B0604020202020204" pitchFamily="34" charset="0"/>
              </a:rPr>
              <a:t>Difficulties differentiating between psychotic symptoms and core characteristics in autism </a:t>
            </a:r>
          </a:p>
          <a:p>
            <a:pPr marL="342900" indent="-342900" algn="l">
              <a:buFont typeface="Arial" panose="020B0604020202020204" pitchFamily="34" charset="0"/>
              <a:buChar char="•"/>
            </a:pPr>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4BFB5EB4-169A-CF8D-28A5-A8DC01803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A2611C7-B2DD-7109-2B11-7984F2FCE521}"/>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39445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CC51D-F564-CC72-C09B-2AED2B5E8B4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9322012-47BD-CB57-95F2-F52649778FBF}"/>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p>
          <a:p>
            <a:pPr marL="342900" indent="-342900" algn="l">
              <a:buFont typeface="Wingdings" panose="05000000000000000000" pitchFamily="2" charset="2"/>
              <a:buChar char="v"/>
            </a:pPr>
            <a:r>
              <a:rPr lang="en-US" sz="2200" dirty="0">
                <a:solidFill>
                  <a:schemeClr val="tx1"/>
                </a:solidFill>
                <a:latin typeface="Arial" panose="020B0604020202020204" pitchFamily="34" charset="0"/>
                <a:cs typeface="Arial" panose="020B0604020202020204" pitchFamily="34" charset="0"/>
              </a:rPr>
              <a:t>Difficulties differentiating between psychotic symptoms and core characteristics in autism</a:t>
            </a:r>
          </a:p>
          <a:p>
            <a:pPr marL="342900" indent="-342900" algn="l">
              <a:buFont typeface="Wingdings" panose="05000000000000000000" pitchFamily="2" charset="2"/>
              <a:buChar char="v"/>
            </a:pPr>
            <a:r>
              <a:rPr lang="en-US" sz="2200" dirty="0">
                <a:solidFill>
                  <a:schemeClr val="tx1"/>
                </a:solidFill>
                <a:latin typeface="Arial" panose="020B0604020202020204" pitchFamily="34" charset="0"/>
                <a:cs typeface="Arial" panose="020B0604020202020204" pitchFamily="34" charset="0"/>
              </a:rPr>
              <a:t>High rates of psychosis spectrum conditions in autism</a:t>
            </a:r>
          </a:p>
          <a:p>
            <a:pPr marL="342900" indent="-342900" algn="l">
              <a:buFont typeface="Wingdings" panose="05000000000000000000" pitchFamily="2" charset="2"/>
              <a:buChar char="v"/>
            </a:pPr>
            <a:endParaRPr lang="en-US" sz="2200" dirty="0">
              <a:solidFill>
                <a:schemeClr val="tx1"/>
              </a:solidFill>
              <a:latin typeface="Arial" panose="020B0604020202020204" pitchFamily="34" charset="0"/>
              <a:cs typeface="Arial" panose="020B0604020202020204" pitchFamily="34" charset="0"/>
            </a:endParaRPr>
          </a:p>
          <a:p>
            <a:pPr algn="l"/>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DD82B24B-2DAA-9672-E68B-56868DBC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37BE1C-DC8C-D72A-4D90-4153509F6CA6}"/>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58079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EF42-44C3-22B2-8476-D75F962FC0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C32EA6-F994-4E7D-84E1-F508483E6232}"/>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p>
          <a:p>
            <a:pPr marL="342900" indent="-342900" algn="l">
              <a:buFont typeface="Wingdings" panose="05000000000000000000" pitchFamily="2" charset="2"/>
              <a:buChar char="v"/>
            </a:pPr>
            <a:r>
              <a:rPr lang="en-US" sz="2200" dirty="0">
                <a:solidFill>
                  <a:schemeClr val="tx1"/>
                </a:solidFill>
                <a:latin typeface="Arial" panose="020B0604020202020204" pitchFamily="34" charset="0"/>
                <a:cs typeface="Arial" panose="020B0604020202020204" pitchFamily="34" charset="0"/>
              </a:rPr>
              <a:t>Difficulties differentiating between psychotic symptoms and core characteristics in autism</a:t>
            </a:r>
          </a:p>
          <a:p>
            <a:pPr marL="342900" indent="-342900" algn="l">
              <a:buFont typeface="Wingdings" panose="05000000000000000000" pitchFamily="2" charset="2"/>
              <a:buChar char="v"/>
            </a:pPr>
            <a:r>
              <a:rPr lang="en-US" sz="2200" dirty="0">
                <a:solidFill>
                  <a:schemeClr val="tx1"/>
                </a:solidFill>
                <a:latin typeface="Arial" panose="020B0604020202020204" pitchFamily="34" charset="0"/>
                <a:cs typeface="Arial" panose="020B0604020202020204" pitchFamily="34" charset="0"/>
              </a:rPr>
              <a:t>High rates of psychosis spectrum conditions in autism</a:t>
            </a:r>
          </a:p>
          <a:p>
            <a:pPr marL="342900" indent="-342900" algn="l">
              <a:buFont typeface="Wingdings" panose="05000000000000000000" pitchFamily="2" charset="2"/>
              <a:buChar char="v"/>
            </a:pPr>
            <a:r>
              <a:rPr lang="en-US" sz="2200" dirty="0">
                <a:solidFill>
                  <a:schemeClr val="tx1"/>
                </a:solidFill>
                <a:latin typeface="Arial" panose="020B0604020202020204" pitchFamily="34" charset="0"/>
                <a:cs typeface="Arial" panose="020B0604020202020204" pitchFamily="34" charset="0"/>
              </a:rPr>
              <a:t>Scant attention in scientific and clinical literature</a:t>
            </a:r>
          </a:p>
          <a:p>
            <a:pPr marL="342900" indent="-342900" algn="l">
              <a:buFont typeface="Wingdings" panose="05000000000000000000" pitchFamily="2" charset="2"/>
              <a:buChar char="v"/>
            </a:pPr>
            <a:r>
              <a:rPr lang="en-US" sz="2200" dirty="0">
                <a:solidFill>
                  <a:schemeClr val="tx1"/>
                </a:solidFill>
                <a:latin typeface="Arial" panose="020B0604020202020204" pitchFamily="34" charset="0"/>
                <a:cs typeface="Arial" panose="020B0604020202020204" pitchFamily="34" charset="0"/>
              </a:rPr>
              <a:t>Limited guidance on how to diagnose and treat psychosis in individuals with autism   </a:t>
            </a:r>
          </a:p>
          <a:p>
            <a:pPr marL="342900" indent="-342900" algn="l">
              <a:buFont typeface="Wingdings" panose="05000000000000000000" pitchFamily="2" charset="2"/>
              <a:buChar char="v"/>
            </a:pPr>
            <a:endParaRPr lang="en-US" sz="2200" dirty="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endParaRPr lang="en-US" sz="2200" dirty="0">
              <a:solidFill>
                <a:schemeClr val="tx1"/>
              </a:solidFill>
              <a:latin typeface="Arial" panose="020B0604020202020204" pitchFamily="34" charset="0"/>
              <a:cs typeface="Arial" panose="020B0604020202020204" pitchFamily="34" charset="0"/>
            </a:endParaRPr>
          </a:p>
          <a:p>
            <a:pPr algn="l"/>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D242728B-E3BD-FD84-F288-08260E9C9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43C22D9-529E-F54B-1445-893ECDB7283F}"/>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412758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3B2E-E67B-F295-D15B-6E504CDEFDB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D5F188-D384-E187-65F6-C2CBEF53716C}"/>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p>
          <a:p>
            <a:pPr marL="342900" indent="-342900" algn="l">
              <a:buFont typeface="Wingdings" panose="05000000000000000000" pitchFamily="2" charset="2"/>
              <a:buChar char="v"/>
            </a:pPr>
            <a:r>
              <a:rPr lang="en-US" sz="2200" dirty="0">
                <a:solidFill>
                  <a:schemeClr val="tx1"/>
                </a:solidFill>
                <a:latin typeface="Arial" panose="020B0604020202020204" pitchFamily="34" charset="0"/>
                <a:cs typeface="Arial" panose="020B0604020202020204" pitchFamily="34" charset="0"/>
              </a:rPr>
              <a:t>Imperative to further our knowledge and understanding of autism and psychosis to improve diagnosis, care and support for individuals and their families  </a:t>
            </a:r>
            <a:endParaRPr lang="en-US" sz="2400"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A8B9915A-284F-CB17-D917-18F723E6D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7AEA00F-2610-8FC4-4F77-1A4C44D73545}"/>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299979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B2598-4D91-7CB2-2BD4-0A5267996E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F3EF37B-5B1E-EA49-FCE9-0E5E4150896B}"/>
              </a:ext>
            </a:extLst>
          </p:cNvPr>
          <p:cNvSpPr>
            <a:spLocks noGrp="1"/>
          </p:cNvSpPr>
          <p:nvPr>
            <p:ph type="subTitle" idx="1"/>
          </p:nvPr>
        </p:nvSpPr>
        <p:spPr>
          <a:xfrm>
            <a:off x="1752600" y="1981200"/>
            <a:ext cx="8763000" cy="4724400"/>
          </a:xfrm>
        </p:spPr>
        <p:txBody>
          <a:bodyPr>
            <a:noAutofit/>
          </a:bodyPr>
          <a:lstStyle/>
          <a:p>
            <a:pPr algn="l"/>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Outline of Talk</a:t>
            </a: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Why?</a:t>
            </a:r>
          </a:p>
          <a:p>
            <a:pPr marL="800100" lvl="1" indent="-342900" algn="l">
              <a:buClr>
                <a:schemeClr val="tx2"/>
              </a:buClr>
              <a:buFont typeface="System Font Regular"/>
              <a:buChar char="∞"/>
            </a:pPr>
            <a:r>
              <a:rPr lang="en-US" sz="2400" b="1" dirty="0">
                <a:solidFill>
                  <a:schemeClr val="tx1"/>
                </a:solidFill>
                <a:latin typeface="Arial" panose="020B0604020202020204" pitchFamily="34" charset="0"/>
                <a:cs typeface="Arial" panose="020B0604020202020204" pitchFamily="34" charset="0"/>
              </a:rPr>
              <a:t>Defining the terms and overview </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Brief history of autism and psychosis</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Prevalence</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Diagnosis/Assessment</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Treatment</a:t>
            </a:r>
          </a:p>
          <a:p>
            <a:pPr algn="l"/>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802F84AF-F687-830F-94EC-2FDB776B6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BAA62E-E293-E3EB-2449-663CC90E319B}"/>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374505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85C39-6B71-69FC-9E53-27DA7F857B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49A444-8801-489F-7637-33CEEF215785}"/>
              </a:ext>
            </a:extLst>
          </p:cNvPr>
          <p:cNvSpPr>
            <a:spLocks noGrp="1"/>
          </p:cNvSpPr>
          <p:nvPr>
            <p:ph type="subTitle" idx="1"/>
          </p:nvPr>
        </p:nvSpPr>
        <p:spPr>
          <a:xfrm>
            <a:off x="1752600" y="1981200"/>
            <a:ext cx="8763000" cy="4724400"/>
          </a:xfrm>
        </p:spPr>
        <p:txBody>
          <a:bodyPr>
            <a:noAutofit/>
          </a:bodyPr>
          <a:lstStyle/>
          <a:p>
            <a:pPr algn="l"/>
            <a:r>
              <a:rPr lang="en-US" sz="3200" dirty="0">
                <a:solidFill>
                  <a:schemeClr val="tx1"/>
                </a:solidFill>
                <a:latin typeface="Arial" panose="020B0604020202020204" pitchFamily="34" charset="0"/>
                <a:cs typeface="Arial" panose="020B0604020202020204" pitchFamily="34" charset="0"/>
              </a:rPr>
              <a:t>Autism:</a:t>
            </a:r>
          </a:p>
          <a:p>
            <a:pPr algn="l"/>
            <a:r>
              <a:rPr lang="en-US" sz="3200" dirty="0">
                <a:solidFill>
                  <a:schemeClr val="tx1"/>
                </a:solidFill>
                <a:latin typeface="Arial" panose="020B0604020202020204" pitchFamily="34" charset="0"/>
                <a:cs typeface="Arial" panose="020B0604020202020204" pitchFamily="34" charset="0"/>
              </a:rPr>
              <a:t>A heterogeneous neurodevelopmental condition characterized by two broad domains</a:t>
            </a:r>
          </a:p>
          <a:p>
            <a:pPr algn="l"/>
            <a:endParaRPr lang="en-US" sz="24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C01588F-80FE-77E2-803C-4EB5A671864E}"/>
              </a:ext>
            </a:extLst>
          </p:cNvPr>
          <p:cNvPicPr>
            <a:picLocks noChangeAspect="1"/>
          </p:cNvPicPr>
          <p:nvPr/>
        </p:nvPicPr>
        <p:blipFill>
          <a:blip r:embed="rId3"/>
          <a:stretch>
            <a:fillRect/>
          </a:stretch>
        </p:blipFill>
        <p:spPr>
          <a:xfrm>
            <a:off x="4770437" y="331655"/>
            <a:ext cx="2651126" cy="1546490"/>
          </a:xfrm>
          <a:prstGeom prst="rect">
            <a:avLst/>
          </a:prstGeom>
        </p:spPr>
      </p:pic>
    </p:spTree>
    <p:extLst>
      <p:ext uri="{BB962C8B-B14F-4D97-AF65-F5344CB8AC3E}">
        <p14:creationId xmlns:p14="http://schemas.microsoft.com/office/powerpoint/2010/main" val="75247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E664CE8-402D-D045-B732-3B03AFEC6C07}"/>
              </a:ext>
            </a:extLst>
          </p:cNvPr>
          <p:cNvSpPr>
            <a:spLocks noGrp="1" noChangeArrowheads="1"/>
          </p:cNvSpPr>
          <p:nvPr>
            <p:ph type="title"/>
          </p:nvPr>
        </p:nvSpPr>
        <p:spPr>
          <a:xfrm>
            <a:off x="1828800" y="0"/>
            <a:ext cx="7924800" cy="1066800"/>
          </a:xfrm>
        </p:spPr>
        <p:txBody>
          <a:bodyPr>
            <a:noAutofit/>
          </a:bodyPr>
          <a:lstStyle/>
          <a:p>
            <a:br>
              <a:rPr lang="en-US" altLang="en-US" sz="3000" b="1" i="1" dirty="0">
                <a:solidFill>
                  <a:srgbClr val="003366"/>
                </a:solidFill>
              </a:rPr>
            </a:br>
            <a:br>
              <a:rPr lang="en-US" altLang="en-US" sz="3000" b="1" i="1" dirty="0">
                <a:solidFill>
                  <a:srgbClr val="003366"/>
                </a:solidFill>
              </a:rPr>
            </a:br>
            <a:endParaRPr lang="en-US" altLang="en-US" sz="3000" dirty="0"/>
          </a:p>
        </p:txBody>
      </p:sp>
      <p:sp>
        <p:nvSpPr>
          <p:cNvPr id="27650" name="Rectangle 3">
            <a:extLst>
              <a:ext uri="{FF2B5EF4-FFF2-40B4-BE49-F238E27FC236}">
                <a16:creationId xmlns:a16="http://schemas.microsoft.com/office/drawing/2014/main" id="{A24DDCF5-C99A-CD47-A593-12C1504BFFDE}"/>
              </a:ext>
            </a:extLst>
          </p:cNvPr>
          <p:cNvSpPr>
            <a:spLocks noGrp="1" noChangeArrowheads="1"/>
          </p:cNvSpPr>
          <p:nvPr>
            <p:ph idx="1"/>
          </p:nvPr>
        </p:nvSpPr>
        <p:spPr>
          <a:xfrm>
            <a:off x="1828800" y="1371600"/>
            <a:ext cx="8458200" cy="5029200"/>
          </a:xfrm>
        </p:spPr>
        <p:txBody>
          <a:bodyPr>
            <a:noAutofit/>
          </a:bodyPr>
          <a:lstStyle/>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sz="1400" dirty="0"/>
          </a:p>
          <a:p>
            <a:pPr marL="0" indent="0">
              <a:buClr>
                <a:srgbClr val="4D4D4D"/>
              </a:buClr>
              <a:buNone/>
            </a:pPr>
            <a:endParaRPr lang="en-US" altLang="en-US" sz="1400" dirty="0"/>
          </a:p>
          <a:p>
            <a:pPr marL="0" indent="0">
              <a:buClr>
                <a:srgbClr val="4D4D4D"/>
              </a:buClr>
              <a:buNone/>
            </a:pPr>
            <a:r>
              <a:rPr lang="en-US" altLang="en-US" sz="1400" dirty="0"/>
              <a:t>							</a:t>
            </a:r>
            <a:r>
              <a:rPr lang="en-US" altLang="en-US" sz="1900" dirty="0">
                <a:latin typeface="Arial" panose="020B0604020202020204" pitchFamily="34" charset="0"/>
                <a:cs typeface="Arial" panose="020B0604020202020204" pitchFamily="34" charset="0"/>
              </a:rPr>
              <a:t>                  </a:t>
            </a:r>
          </a:p>
          <a:p>
            <a:pPr marL="0" indent="0">
              <a:buClr>
                <a:srgbClr val="4D4D4D"/>
              </a:buClr>
              <a:buNone/>
            </a:pPr>
            <a:r>
              <a:rPr lang="en-US" altLang="en-US" dirty="0">
                <a:latin typeface="Arial" panose="020B0604020202020204" pitchFamily="34" charset="0"/>
                <a:cs typeface="Arial" panose="020B0604020202020204" pitchFamily="34" charset="0"/>
              </a:rPr>
              <a:t>															(APA, 2013)</a:t>
            </a:r>
          </a:p>
          <a:p>
            <a:pPr marL="0" indent="0">
              <a:buClr>
                <a:srgbClr val="4D4D4D"/>
              </a:buClr>
              <a:buNone/>
            </a:pPr>
            <a:r>
              <a:rPr lang="en-US" altLang="en-US" dirty="0"/>
              <a:t> </a:t>
            </a:r>
          </a:p>
        </p:txBody>
      </p:sp>
      <p:sp>
        <p:nvSpPr>
          <p:cNvPr id="27651" name="Slide Number Placeholder 3">
            <a:extLst>
              <a:ext uri="{FF2B5EF4-FFF2-40B4-BE49-F238E27FC236}">
                <a16:creationId xmlns:a16="http://schemas.microsoft.com/office/drawing/2014/main" id="{E618C860-2668-5142-8B2F-DF8AFB2D45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3ACD3AB0-7603-234C-B0C6-B38B73FB192E}" type="slidenum">
              <a:rPr lang="en-US" altLang="en-US" sz="900">
                <a:latin typeface="Univers 47 CondensedLight" charset="0"/>
              </a:rPr>
              <a:pPr>
                <a:spcAft>
                  <a:spcPct val="0"/>
                </a:spcAft>
                <a:buClrTx/>
                <a:buSzTx/>
                <a:buFontTx/>
                <a:buNone/>
              </a:pPr>
              <a:t>17</a:t>
            </a:fld>
            <a:endParaRPr lang="en-US" altLang="en-US" sz="900">
              <a:latin typeface="Univers 47 CondensedLight" charset="0"/>
            </a:endParaRPr>
          </a:p>
        </p:txBody>
      </p:sp>
      <p:graphicFrame>
        <p:nvGraphicFramePr>
          <p:cNvPr id="4" name="Diagram 3">
            <a:extLst>
              <a:ext uri="{FF2B5EF4-FFF2-40B4-BE49-F238E27FC236}">
                <a16:creationId xmlns:a16="http://schemas.microsoft.com/office/drawing/2014/main" id="{CFF3CC7F-890D-644E-AD39-063817BB3178}"/>
              </a:ext>
            </a:extLst>
          </p:cNvPr>
          <p:cNvGraphicFramePr/>
          <p:nvPr>
            <p:extLst>
              <p:ext uri="{D42A27DB-BD31-4B8C-83A1-F6EECF244321}">
                <p14:modId xmlns:p14="http://schemas.microsoft.com/office/powerpoint/2010/main" val="3916729010"/>
              </p:ext>
            </p:extLst>
          </p:nvPr>
        </p:nvGraphicFramePr>
        <p:xfrm>
          <a:off x="3429000" y="1530004"/>
          <a:ext cx="5334000" cy="379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319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68500" y="460376"/>
            <a:ext cx="8242300" cy="5735955"/>
            <a:chOff x="444500" y="460375"/>
            <a:chExt cx="8242300" cy="5735955"/>
          </a:xfrm>
        </p:grpSpPr>
        <p:pic>
          <p:nvPicPr>
            <p:cNvPr id="3" name="object 3"/>
            <p:cNvPicPr/>
            <p:nvPr/>
          </p:nvPicPr>
          <p:blipFill>
            <a:blip r:embed="rId2" cstate="print"/>
            <a:stretch>
              <a:fillRect/>
            </a:stretch>
          </p:blipFill>
          <p:spPr>
            <a:xfrm>
              <a:off x="444500" y="460375"/>
              <a:ext cx="8242300" cy="5735637"/>
            </a:xfrm>
            <a:prstGeom prst="rect">
              <a:avLst/>
            </a:prstGeom>
          </p:spPr>
        </p:pic>
        <p:pic>
          <p:nvPicPr>
            <p:cNvPr id="4" name="object 4"/>
            <p:cNvPicPr/>
            <p:nvPr/>
          </p:nvPicPr>
          <p:blipFill>
            <a:blip r:embed="rId3" cstate="print"/>
            <a:stretch>
              <a:fillRect/>
            </a:stretch>
          </p:blipFill>
          <p:spPr>
            <a:xfrm>
              <a:off x="4307898" y="1341581"/>
              <a:ext cx="952743" cy="2190760"/>
            </a:xfrm>
            <a:prstGeom prst="rect">
              <a:avLst/>
            </a:prstGeom>
          </p:spPr>
        </p:pic>
        <p:sp>
          <p:nvSpPr>
            <p:cNvPr id="5" name="object 5"/>
            <p:cNvSpPr/>
            <p:nvPr/>
          </p:nvSpPr>
          <p:spPr>
            <a:xfrm>
              <a:off x="4307898" y="1341581"/>
              <a:ext cx="953135" cy="2191385"/>
            </a:xfrm>
            <a:custGeom>
              <a:avLst/>
              <a:gdLst/>
              <a:ahLst/>
              <a:cxnLst/>
              <a:rect l="l" t="t" r="r" b="b"/>
              <a:pathLst>
                <a:path w="953135" h="2191385">
                  <a:moveTo>
                    <a:pt x="952743" y="53382"/>
                  </a:moveTo>
                  <a:lnTo>
                    <a:pt x="385744" y="1885223"/>
                  </a:lnTo>
                  <a:lnTo>
                    <a:pt x="599023" y="1951238"/>
                  </a:lnTo>
                  <a:lnTo>
                    <a:pt x="196677" y="2190759"/>
                  </a:lnTo>
                  <a:lnTo>
                    <a:pt x="0" y="1765825"/>
                  </a:lnTo>
                  <a:lnTo>
                    <a:pt x="213278" y="1831840"/>
                  </a:lnTo>
                  <a:lnTo>
                    <a:pt x="780278" y="0"/>
                  </a:lnTo>
                  <a:lnTo>
                    <a:pt x="952743" y="53382"/>
                  </a:lnTo>
                  <a:close/>
                </a:path>
              </a:pathLst>
            </a:custGeom>
            <a:ln w="6350">
              <a:solidFill>
                <a:srgbClr val="A6B727"/>
              </a:solidFill>
            </a:ln>
          </p:spPr>
          <p:txBody>
            <a:bodyPr wrap="square" lIns="0" tIns="0" rIns="0" bIns="0" rtlCol="0"/>
            <a:lstStyle/>
            <a:p>
              <a:endParaRPr/>
            </a:p>
          </p:txBody>
        </p:sp>
      </p:grpSp>
      <p:sp>
        <p:nvSpPr>
          <p:cNvPr id="6" name="object 6"/>
          <p:cNvSpPr txBox="1">
            <a:spLocks noGrp="1"/>
          </p:cNvSpPr>
          <p:nvPr>
            <p:ph type="title"/>
          </p:nvPr>
        </p:nvSpPr>
        <p:spPr>
          <a:xfrm>
            <a:off x="6829425" y="595883"/>
            <a:ext cx="2127250" cy="635000"/>
          </a:xfrm>
          <a:prstGeom prst="rect">
            <a:avLst/>
          </a:prstGeom>
        </p:spPr>
        <p:txBody>
          <a:bodyPr vert="horz" wrap="square" lIns="0" tIns="12700" rIns="0" bIns="0" rtlCol="0" anchor="t">
            <a:spAutoFit/>
          </a:bodyPr>
          <a:lstStyle/>
          <a:p>
            <a:pPr marL="153035" marR="5080" indent="-140970">
              <a:spcBef>
                <a:spcPts val="100"/>
              </a:spcBef>
            </a:pPr>
            <a:r>
              <a:rPr sz="2000" b="1" dirty="0">
                <a:solidFill>
                  <a:srgbClr val="000066"/>
                </a:solidFill>
                <a:latin typeface="Arial"/>
                <a:cs typeface="Arial"/>
              </a:rPr>
              <a:t>Autism</a:t>
            </a:r>
            <a:r>
              <a:rPr sz="2000" b="1" spc="-25" dirty="0">
                <a:solidFill>
                  <a:srgbClr val="000066"/>
                </a:solidFill>
                <a:latin typeface="Arial"/>
                <a:cs typeface="Arial"/>
              </a:rPr>
              <a:t> </a:t>
            </a:r>
            <a:r>
              <a:rPr sz="2000" b="1" spc="-10" dirty="0">
                <a:solidFill>
                  <a:srgbClr val="000066"/>
                </a:solidFill>
                <a:latin typeface="Arial"/>
                <a:cs typeface="Arial"/>
              </a:rPr>
              <a:t>Spectrum </a:t>
            </a:r>
            <a:r>
              <a:rPr lang="en-US" sz="2000" b="1" spc="-10" dirty="0">
                <a:solidFill>
                  <a:srgbClr val="000066"/>
                </a:solidFill>
                <a:latin typeface="Arial"/>
                <a:cs typeface="Arial"/>
              </a:rPr>
              <a:t>Condition</a:t>
            </a:r>
            <a:r>
              <a:rPr sz="2000" b="1" spc="-30" dirty="0">
                <a:solidFill>
                  <a:srgbClr val="000066"/>
                </a:solidFill>
                <a:latin typeface="Arial"/>
                <a:cs typeface="Arial"/>
              </a:rPr>
              <a:t> </a:t>
            </a:r>
            <a:r>
              <a:rPr sz="2000" b="1" spc="-20" dirty="0">
                <a:solidFill>
                  <a:srgbClr val="000066"/>
                </a:solidFill>
                <a:latin typeface="Arial"/>
                <a:cs typeface="Arial"/>
              </a:rPr>
              <a:t>(AS</a:t>
            </a:r>
            <a:r>
              <a:rPr lang="en-US" sz="2000" b="1" spc="-20" dirty="0">
                <a:solidFill>
                  <a:srgbClr val="000066"/>
                </a:solidFill>
                <a:latin typeface="Arial"/>
                <a:cs typeface="Arial"/>
              </a:rPr>
              <a:t>C</a:t>
            </a:r>
            <a:r>
              <a:rPr sz="2000" b="1" spc="-20" dirty="0">
                <a:solidFill>
                  <a:srgbClr val="000066"/>
                </a:solidFill>
                <a:latin typeface="Arial"/>
                <a:cs typeface="Arial"/>
              </a:rPr>
              <a:t>)</a:t>
            </a:r>
            <a:endParaRPr sz="2000" dirty="0">
              <a:latin typeface="Arial"/>
              <a:cs typeface="Arial"/>
            </a:endParaRPr>
          </a:p>
        </p:txBody>
      </p:sp>
      <p:sp>
        <p:nvSpPr>
          <p:cNvPr id="7" name="object 7"/>
          <p:cNvSpPr txBox="1"/>
          <p:nvPr/>
        </p:nvSpPr>
        <p:spPr>
          <a:xfrm>
            <a:off x="3126105" y="4332161"/>
            <a:ext cx="2484755" cy="1129030"/>
          </a:xfrm>
          <a:prstGeom prst="rect">
            <a:avLst/>
          </a:prstGeom>
        </p:spPr>
        <p:txBody>
          <a:bodyPr vert="horz" wrap="square" lIns="0" tIns="9525" rIns="0" bIns="0" rtlCol="0">
            <a:spAutoFit/>
          </a:bodyPr>
          <a:lstStyle/>
          <a:p>
            <a:pPr marL="12700" marR="5080">
              <a:lnSpc>
                <a:spcPct val="100800"/>
              </a:lnSpc>
              <a:spcBef>
                <a:spcPts val="75"/>
              </a:spcBef>
            </a:pPr>
            <a:r>
              <a:rPr sz="2400" dirty="0">
                <a:latin typeface="Arial"/>
                <a:cs typeface="Arial"/>
              </a:rPr>
              <a:t>Social</a:t>
            </a:r>
            <a:r>
              <a:rPr sz="2400" spc="-10" dirty="0">
                <a:latin typeface="Arial"/>
                <a:cs typeface="Arial"/>
              </a:rPr>
              <a:t> (pragmatic) communication disorder</a:t>
            </a:r>
            <a:endParaRPr sz="2400" dirty="0">
              <a:latin typeface="Arial"/>
              <a:cs typeface="Arial"/>
            </a:endParaRPr>
          </a:p>
        </p:txBody>
      </p:sp>
      <p:sp>
        <p:nvSpPr>
          <p:cNvPr id="8" name="object 8"/>
          <p:cNvSpPr txBox="1"/>
          <p:nvPr/>
        </p:nvSpPr>
        <p:spPr>
          <a:xfrm>
            <a:off x="6581141" y="4516629"/>
            <a:ext cx="2637155" cy="760095"/>
          </a:xfrm>
          <a:prstGeom prst="rect">
            <a:avLst/>
          </a:prstGeom>
        </p:spPr>
        <p:txBody>
          <a:bodyPr vert="horz" wrap="square" lIns="0" tIns="9525" rIns="0" bIns="0" rtlCol="0">
            <a:spAutoFit/>
          </a:bodyPr>
          <a:lstStyle/>
          <a:p>
            <a:pPr marL="12700" marR="5080">
              <a:lnSpc>
                <a:spcPct val="100800"/>
              </a:lnSpc>
              <a:spcBef>
                <a:spcPts val="75"/>
              </a:spcBef>
            </a:pPr>
            <a:r>
              <a:rPr sz="2400" spc="-10" dirty="0">
                <a:latin typeface="Arial"/>
                <a:cs typeface="Arial"/>
              </a:rPr>
              <a:t>Stereotypic </a:t>
            </a:r>
            <a:r>
              <a:rPr sz="2400" dirty="0">
                <a:latin typeface="Arial"/>
                <a:cs typeface="Arial"/>
              </a:rPr>
              <a:t>movement</a:t>
            </a:r>
            <a:r>
              <a:rPr sz="2400" spc="-15" dirty="0">
                <a:latin typeface="Arial"/>
                <a:cs typeface="Arial"/>
              </a:rPr>
              <a:t> </a:t>
            </a:r>
            <a:r>
              <a:rPr sz="2400" spc="-10" dirty="0">
                <a:latin typeface="Arial"/>
                <a:cs typeface="Arial"/>
              </a:rPr>
              <a:t>disorder</a:t>
            </a:r>
            <a:endParaRPr sz="2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6BCC0029-CB4F-574C-8B99-21DF659CF7FF}"/>
              </a:ext>
            </a:extLst>
          </p:cNvPr>
          <p:cNvSpPr>
            <a:spLocks noGrp="1" noChangeArrowheads="1"/>
          </p:cNvSpPr>
          <p:nvPr>
            <p:ph type="title"/>
          </p:nvPr>
        </p:nvSpPr>
        <p:spPr>
          <a:xfrm>
            <a:off x="1828800" y="0"/>
            <a:ext cx="6324600" cy="1066800"/>
          </a:xfrm>
        </p:spPr>
        <p:txBody>
          <a:bodyPr>
            <a:normAutofit fontScale="90000"/>
          </a:bodyPr>
          <a:lstStyle/>
          <a:p>
            <a:pPr algn="l"/>
            <a:br>
              <a:rPr lang="en-US" altLang="en-US" sz="4000" b="1" i="1" dirty="0">
                <a:solidFill>
                  <a:srgbClr val="003366"/>
                </a:solidFill>
              </a:rPr>
            </a:br>
            <a:br>
              <a:rPr lang="en-US" altLang="en-US" sz="4000" b="1" i="1" dirty="0">
                <a:solidFill>
                  <a:srgbClr val="003366"/>
                </a:solidFill>
              </a:rPr>
            </a:br>
            <a:r>
              <a:rPr lang="en-US" altLang="en-US" sz="4000" b="1" i="1" dirty="0">
                <a:solidFill>
                  <a:srgbClr val="003366"/>
                </a:solidFill>
              </a:rPr>
              <a:t>Autism Overview</a:t>
            </a:r>
            <a:endParaRPr lang="en-US" altLang="en-US" sz="4000" dirty="0"/>
          </a:p>
        </p:txBody>
      </p:sp>
      <p:sp>
        <p:nvSpPr>
          <p:cNvPr id="20483" name="Rectangle 3">
            <a:extLst>
              <a:ext uri="{FF2B5EF4-FFF2-40B4-BE49-F238E27FC236}">
                <a16:creationId xmlns:a16="http://schemas.microsoft.com/office/drawing/2014/main" id="{2ECDD7A2-D0BE-4C49-8EF7-A66F2F730486}"/>
              </a:ext>
            </a:extLst>
          </p:cNvPr>
          <p:cNvSpPr>
            <a:spLocks noGrp="1" noChangeArrowheads="1"/>
          </p:cNvSpPr>
          <p:nvPr>
            <p:ph idx="1"/>
          </p:nvPr>
        </p:nvSpPr>
        <p:spPr/>
        <p:txBody>
          <a:bodyPr>
            <a:noAutofit/>
          </a:bodyPr>
          <a:lstStyle/>
          <a:p>
            <a:pPr eaLnBrk="1" hangingPunct="1">
              <a:buClr>
                <a:schemeClr val="tx2"/>
              </a:buClr>
              <a:buFont typeface="System Font Regular"/>
              <a:buChar char="∞"/>
              <a:defRPr/>
            </a:pPr>
            <a:r>
              <a:rPr lang="en-US" sz="2000" dirty="0">
                <a:latin typeface="Arial" panose="020B0604020202020204" pitchFamily="34" charset="0"/>
                <a:cs typeface="Arial" panose="020B0604020202020204" pitchFamily="34" charset="0"/>
              </a:rPr>
              <a:t>Average prevalence between 1%-2% (Asia, Europe, and North America)</a:t>
            </a:r>
          </a:p>
          <a:p>
            <a:pPr eaLnBrk="1" hangingPunct="1">
              <a:buClr>
                <a:schemeClr val="tx2"/>
              </a:buClr>
              <a:buFont typeface="System Font Regular"/>
              <a:buChar char="∞"/>
              <a:defRPr/>
            </a:pPr>
            <a:r>
              <a:rPr lang="en-US" sz="2000" dirty="0">
                <a:latin typeface="Arial" panose="020B0604020202020204" pitchFamily="34" charset="0"/>
                <a:cs typeface="Arial" panose="020B0604020202020204" pitchFamily="34" charset="0"/>
              </a:rPr>
              <a:t>Average age of diagnosis (in US) ~ 4 yrs</a:t>
            </a:r>
          </a:p>
          <a:p>
            <a:pPr eaLnBrk="1" hangingPunct="1">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Found to occur in all racial, ethnic, and socioeconomic groups</a:t>
            </a:r>
          </a:p>
          <a:p>
            <a:pPr lvl="1">
              <a:buClr>
                <a:schemeClr val="tx2"/>
              </a:buClr>
              <a:buFont typeface="System Font Regular"/>
              <a:buChar char="∞"/>
              <a:defRPr/>
            </a:pPr>
            <a:r>
              <a:rPr lang="en-US" sz="1800" dirty="0">
                <a:latin typeface="Arial" panose="020B0604020202020204" pitchFamily="34" charset="0"/>
                <a:cs typeface="Arial" panose="020B0604020202020204" pitchFamily="34" charset="0"/>
              </a:rPr>
              <a:t>Minority groups tend to be diagnosed later and less often</a:t>
            </a:r>
            <a:endParaRPr lang="en-US" sz="1800" dirty="0">
              <a:solidFill>
                <a:srgbClr val="000000"/>
              </a:solidFill>
              <a:latin typeface="Arial" panose="020B0604020202020204" pitchFamily="34" charset="0"/>
              <a:cs typeface="Arial" panose="020B0604020202020204" pitchFamily="34" charset="0"/>
            </a:endParaRPr>
          </a:p>
          <a:p>
            <a:pPr eaLnBrk="1" hangingPunct="1">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No known etiology</a:t>
            </a:r>
          </a:p>
          <a:p>
            <a:pPr lvl="1">
              <a:buClr>
                <a:schemeClr val="tx2"/>
              </a:buClr>
              <a:buFont typeface="System Font Regular"/>
              <a:buChar char="∞"/>
              <a:defRPr/>
            </a:pPr>
            <a:r>
              <a:rPr lang="en-US" sz="1800" dirty="0">
                <a:latin typeface="Arial" panose="020B0604020202020204" pitchFamily="34" charset="0"/>
                <a:cs typeface="Arial" panose="020B0604020202020204" pitchFamily="34" charset="0"/>
              </a:rPr>
              <a:t>Strong genetic component, but also influenced by environment </a:t>
            </a:r>
            <a:endParaRPr lang="en-US" sz="1800" dirty="0">
              <a:solidFill>
                <a:srgbClr val="000000"/>
              </a:solidFill>
              <a:latin typeface="Arial" panose="020B0604020202020204" pitchFamily="34" charset="0"/>
              <a:cs typeface="Arial" panose="020B0604020202020204" pitchFamily="34" charset="0"/>
            </a:endParaRPr>
          </a:p>
          <a:p>
            <a:pPr eaLnBrk="1" hangingPunct="1">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No known ‘cure’*</a:t>
            </a:r>
          </a:p>
          <a:p>
            <a:pPr lvl="1">
              <a:buClr>
                <a:schemeClr val="tx2"/>
              </a:buClr>
              <a:buFont typeface="System Font Regular"/>
              <a:buChar char="∞"/>
              <a:defRPr/>
            </a:pPr>
            <a:r>
              <a:rPr lang="en-US" sz="1800" dirty="0">
                <a:solidFill>
                  <a:srgbClr val="000000"/>
                </a:solidFill>
                <a:latin typeface="Arial" panose="020B0604020202020204" pitchFamily="34" charset="0"/>
                <a:cs typeface="Arial" panose="020B0604020202020204" pitchFamily="34" charset="0"/>
              </a:rPr>
              <a:t>Myriad interventions available with varying evidence for effectiveness</a:t>
            </a:r>
            <a:r>
              <a:rPr lang="en-US" dirty="0">
                <a:solidFill>
                  <a:srgbClr val="000000"/>
                </a:solidFill>
                <a:latin typeface="Arial" panose="020B0604020202020204" pitchFamily="34" charset="0"/>
                <a:cs typeface="Arial" panose="020B0604020202020204" pitchFamily="34" charset="0"/>
              </a:rPr>
              <a:t>						                                  </a:t>
            </a:r>
            <a:endParaRPr lang="en-US" sz="1400" dirty="0">
              <a:solidFill>
                <a:srgbClr val="000000"/>
              </a:solidFill>
              <a:latin typeface="Arial" panose="020B0604020202020204" pitchFamily="34" charset="0"/>
              <a:cs typeface="Arial" panose="020B0604020202020204" pitchFamily="34" charset="0"/>
            </a:endParaRPr>
          </a:p>
          <a:p>
            <a:pPr marL="457200" lvl="1" indent="0">
              <a:buClr>
                <a:srgbClr val="4D4D4D"/>
              </a:buClr>
              <a:buNone/>
              <a:defRPr/>
            </a:pPr>
            <a:r>
              <a:rPr lang="en-US" sz="1400" dirty="0">
                <a:solidFill>
                  <a:srgbClr val="000000"/>
                </a:solidFill>
                <a:latin typeface="Arial" panose="020B0604020202020204" pitchFamily="34" charset="0"/>
                <a:cs typeface="Arial" panose="020B0604020202020204" pitchFamily="34" charset="0"/>
              </a:rPr>
              <a:t>							</a:t>
            </a:r>
            <a:r>
              <a:rPr lang="en-US" sz="1700" dirty="0">
                <a:solidFill>
                  <a:srgbClr val="000000"/>
                </a:solidFill>
                <a:latin typeface="Arial" panose="020B0604020202020204" pitchFamily="34" charset="0"/>
                <a:cs typeface="Arial" panose="020B0604020202020204" pitchFamily="34" charset="0"/>
              </a:rPr>
              <a:t>           					</a:t>
            </a:r>
          </a:p>
          <a:p>
            <a:pPr marL="457200" lvl="1" indent="0">
              <a:buClr>
                <a:srgbClr val="4D4D4D"/>
              </a:buClr>
              <a:buNone/>
              <a:defRPr/>
            </a:pPr>
            <a:r>
              <a:rPr lang="en-US" sz="1700"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(Baio</a:t>
            </a:r>
            <a:r>
              <a:rPr lang="en-US" dirty="0">
                <a:latin typeface="Arial" panose="020B0604020202020204" pitchFamily="34" charset="0"/>
                <a:cs typeface="Arial" panose="020B0604020202020204" pitchFamily="34" charset="0"/>
              </a:rPr>
              <a:t> et al., 2018)</a:t>
            </a:r>
          </a:p>
          <a:p>
            <a:pPr marL="342900" lvl="1" indent="-342900">
              <a:buClr>
                <a:srgbClr val="4D4D4D"/>
              </a:buClr>
              <a:buFont typeface="Times" pitchFamily="1" charset="0"/>
              <a:buChar char="•"/>
              <a:defRPr/>
            </a:pPr>
            <a:endParaRPr lang="en-US" sz="1500" dirty="0">
              <a:latin typeface="Arial" panose="020B0604020202020204" pitchFamily="34" charset="0"/>
              <a:cs typeface="Arial" panose="020B0604020202020204" pitchFamily="34" charset="0"/>
            </a:endParaRPr>
          </a:p>
          <a:p>
            <a:pPr marL="0" lvl="1" indent="0">
              <a:buClr>
                <a:srgbClr val="4D4D4D"/>
              </a:buClr>
              <a:buNone/>
              <a:defRPr/>
            </a:pPr>
            <a:endParaRPr lang="en-US" sz="1500" dirty="0">
              <a:latin typeface="Arial" panose="020B0604020202020204" pitchFamily="34" charset="0"/>
              <a:cs typeface="Arial" panose="020B0604020202020204" pitchFamily="34" charset="0"/>
            </a:endParaRPr>
          </a:p>
          <a:p>
            <a:pPr marL="342900" lvl="1" indent="-342900">
              <a:buClr>
                <a:srgbClr val="4D4D4D"/>
              </a:buClr>
              <a:buFont typeface="Times" pitchFamily="1" charset="0"/>
              <a:buChar char="•"/>
              <a:defRPr/>
            </a:pPr>
            <a:endParaRPr lang="en-US" dirty="0">
              <a:latin typeface="Arial" panose="020B0604020202020204" pitchFamily="34" charset="0"/>
              <a:cs typeface="Arial" panose="020B0604020202020204" pitchFamily="34" charset="0"/>
            </a:endParaRPr>
          </a:p>
          <a:p>
            <a:pPr marL="342900" lvl="1" indent="-342900">
              <a:buClr>
                <a:srgbClr val="4D4D4D"/>
              </a:buClr>
              <a:buFont typeface="Times" pitchFamily="1" charset="0"/>
              <a:buChar char="•"/>
              <a:defRPr/>
            </a:pPr>
            <a:endParaRPr lang="en-US" sz="2400" dirty="0">
              <a:latin typeface="Arial" panose="020B0604020202020204" pitchFamily="34" charset="0"/>
              <a:cs typeface="Arial" panose="020B0604020202020204" pitchFamily="34" charset="0"/>
            </a:endParaRPr>
          </a:p>
          <a:p>
            <a:pPr marL="342900" lvl="1" indent="-342900">
              <a:buClr>
                <a:srgbClr val="4D4D4D"/>
              </a:buClr>
              <a:buFont typeface="Times" pitchFamily="1" charset="0"/>
              <a:buChar char="•"/>
              <a:defRPr/>
            </a:pPr>
            <a:endParaRPr lang="en-US" dirty="0">
              <a:latin typeface="Arial" panose="020B0604020202020204" pitchFamily="34" charset="0"/>
              <a:cs typeface="Arial" panose="020B0604020202020204" pitchFamily="34" charset="0"/>
            </a:endParaRPr>
          </a:p>
          <a:p>
            <a:pPr marL="342900" lvl="1" indent="-342900">
              <a:buClr>
                <a:srgbClr val="4D4D4D"/>
              </a:buClr>
              <a:buFont typeface="Times" pitchFamily="1" charset="0"/>
              <a:buChar char="•"/>
              <a:defRPr/>
            </a:pPr>
            <a:endParaRPr lang="en-US" sz="1800" dirty="0">
              <a:latin typeface="Arial" panose="020B0604020202020204" pitchFamily="34" charset="0"/>
              <a:cs typeface="Arial" panose="020B0604020202020204" pitchFamily="34" charset="0"/>
            </a:endParaRPr>
          </a:p>
          <a:p>
            <a:pPr marL="0" indent="0">
              <a:buClr>
                <a:srgbClr val="4D4D4D"/>
              </a:buClr>
              <a:buFont typeface="Times" pitchFamily="1" charset="0"/>
              <a:buChar char="•"/>
              <a:defRPr/>
            </a:pPr>
            <a:endParaRPr lang="en-US" dirty="0">
              <a:latin typeface="Arial" panose="020B0604020202020204" pitchFamily="34" charset="0"/>
              <a:cs typeface="Arial" panose="020B0604020202020204" pitchFamily="34" charset="0"/>
            </a:endParaRPr>
          </a:p>
          <a:p>
            <a:pPr marL="342900" lvl="1" indent="-342900">
              <a:buClr>
                <a:srgbClr val="4D4D4D"/>
              </a:buClr>
              <a:defRPr/>
            </a:pPr>
            <a:endParaRPr lang="en-US" dirty="0">
              <a:latin typeface="Arial" panose="020B0604020202020204" pitchFamily="34" charset="0"/>
              <a:cs typeface="Arial" panose="020B0604020202020204" pitchFamily="34" charset="0"/>
            </a:endParaRPr>
          </a:p>
        </p:txBody>
      </p:sp>
      <p:sp>
        <p:nvSpPr>
          <p:cNvPr id="29699" name="Slide Number Placeholder 3">
            <a:extLst>
              <a:ext uri="{FF2B5EF4-FFF2-40B4-BE49-F238E27FC236}">
                <a16:creationId xmlns:a16="http://schemas.microsoft.com/office/drawing/2014/main" id="{FA354431-D42F-4C4D-B0C6-988AA6C038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58B8E8AF-9E4B-E343-9B38-A7EC2A32D86D}" type="slidenum">
              <a:rPr lang="en-US" altLang="en-US" sz="900">
                <a:latin typeface="Univers 47 CondensedLight" charset="0"/>
              </a:rPr>
              <a:pPr>
                <a:spcAft>
                  <a:spcPct val="0"/>
                </a:spcAft>
                <a:buClrTx/>
                <a:buSzTx/>
                <a:buFontTx/>
                <a:buNone/>
              </a:pPr>
              <a:t>19</a:t>
            </a:fld>
            <a:endParaRPr lang="en-US" altLang="en-US" sz="900">
              <a:latin typeface="Univers 47 CondensedLight" charset="0"/>
            </a:endParaRPr>
          </a:p>
        </p:txBody>
      </p:sp>
    </p:spTree>
    <p:extLst>
      <p:ext uri="{BB962C8B-B14F-4D97-AF65-F5344CB8AC3E}">
        <p14:creationId xmlns:p14="http://schemas.microsoft.com/office/powerpoint/2010/main" val="102443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981200"/>
            <a:ext cx="8763000" cy="4724400"/>
          </a:xfrm>
        </p:spPr>
        <p:txBody>
          <a:bodyPr>
            <a:noAutofit/>
          </a:bodyPr>
          <a:lstStyle/>
          <a:p>
            <a:pPr algn="l"/>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Outline of Talk</a:t>
            </a: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Why?</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Defining the terms and overview </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Brief history of autism and psychosis</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Prevalence</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Diagnosis/Assessment</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Treatment</a:t>
            </a:r>
          </a:p>
          <a:p>
            <a:pPr algn="l"/>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CAC58A5B-39F0-1C44-E297-7F20F0325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DC5C9D3-F938-529F-2A0D-2F0249BD8024}"/>
              </a:ext>
            </a:extLst>
          </p:cNvPr>
          <p:cNvPicPr>
            <a:picLocks noChangeAspect="1"/>
          </p:cNvPicPr>
          <p:nvPr/>
        </p:nvPicPr>
        <p:blipFill>
          <a:blip r:embed="rId4"/>
          <a:stretch>
            <a:fillRect/>
          </a:stretch>
        </p:blipFill>
        <p:spPr>
          <a:xfrm>
            <a:off x="7162800" y="331655"/>
            <a:ext cx="2651126" cy="15464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F9518DB2-DE8E-924A-B59E-BFC3E3501B39}"/>
              </a:ext>
            </a:extLst>
          </p:cNvPr>
          <p:cNvSpPr>
            <a:spLocks noGrp="1" noChangeArrowheads="1"/>
          </p:cNvSpPr>
          <p:nvPr>
            <p:ph type="title"/>
          </p:nvPr>
        </p:nvSpPr>
        <p:spPr>
          <a:xfrm>
            <a:off x="1828800" y="0"/>
            <a:ext cx="6324600" cy="1066800"/>
          </a:xfrm>
        </p:spPr>
        <p:txBody>
          <a:bodyPr>
            <a:normAutofit fontScale="90000"/>
          </a:bodyPr>
          <a:lstStyle/>
          <a:p>
            <a:pPr algn="l" eaLnBrk="1" hangingPunct="1"/>
            <a:br>
              <a:rPr lang="en-US" altLang="en-US" sz="4000" b="1" i="1" dirty="0">
                <a:solidFill>
                  <a:srgbClr val="003366"/>
                </a:solidFill>
              </a:rPr>
            </a:br>
            <a:br>
              <a:rPr lang="en-US" altLang="en-US" sz="4000" b="1" i="1" dirty="0">
                <a:solidFill>
                  <a:srgbClr val="003366"/>
                </a:solidFill>
              </a:rPr>
            </a:br>
            <a:r>
              <a:rPr lang="en-US" altLang="en-US" sz="4000" b="1" i="1" dirty="0">
                <a:solidFill>
                  <a:srgbClr val="003366"/>
                </a:solidFill>
              </a:rPr>
              <a:t>Autism Overview</a:t>
            </a:r>
            <a:endParaRPr lang="en-US" altLang="en-US" sz="4000" dirty="0"/>
          </a:p>
        </p:txBody>
      </p:sp>
      <p:sp>
        <p:nvSpPr>
          <p:cNvPr id="20483" name="Rectangle 3">
            <a:extLst>
              <a:ext uri="{FF2B5EF4-FFF2-40B4-BE49-F238E27FC236}">
                <a16:creationId xmlns:a16="http://schemas.microsoft.com/office/drawing/2014/main" id="{2ECDD7A2-D0BE-4C49-8EF7-A66F2F730486}"/>
              </a:ext>
            </a:extLst>
          </p:cNvPr>
          <p:cNvSpPr>
            <a:spLocks noGrp="1" noChangeArrowheads="1"/>
          </p:cNvSpPr>
          <p:nvPr>
            <p:ph idx="1"/>
          </p:nvPr>
        </p:nvSpPr>
        <p:spPr/>
        <p:txBody>
          <a:bodyPr>
            <a:noAutofit/>
          </a:bodyPr>
          <a:lstStyle/>
          <a:p>
            <a:pPr>
              <a:buClr>
                <a:schemeClr val="tx2"/>
              </a:buClr>
              <a:buFont typeface="System Font Regular"/>
              <a:buChar char="∞"/>
              <a:defRPr/>
            </a:pPr>
            <a:r>
              <a:rPr lang="en-US" sz="2000" dirty="0">
                <a:latin typeface="Arial" panose="020B0604020202020204" pitchFamily="34" charset="0"/>
                <a:cs typeface="Arial" panose="020B0604020202020204" pitchFamily="34" charset="0"/>
              </a:rPr>
              <a:t>Associated with intellectual disability (ID; IQ &lt;70) in 31%, borderline range ID in 25% (IQ 71–85), and 44% of children have IQ scores in the average/above average range (i.e., IQ &gt;85)</a:t>
            </a:r>
          </a:p>
          <a:p>
            <a:pPr lvl="1">
              <a:buClr>
                <a:schemeClr val="tx2"/>
              </a:buClr>
              <a:buFont typeface="System Font Regular"/>
              <a:buChar char="∞"/>
              <a:defRPr/>
            </a:pPr>
            <a:r>
              <a:rPr lang="en-US" sz="1800" dirty="0">
                <a:solidFill>
                  <a:srgbClr val="000000"/>
                </a:solidFill>
                <a:latin typeface="Arial" panose="020B0604020202020204" pitchFamily="34" charset="0"/>
                <a:cs typeface="Arial" panose="020B0604020202020204" pitchFamily="34" charset="0"/>
              </a:rPr>
              <a:t>Autism symptoms more pronounced in individuals with co-occurring ID </a:t>
            </a:r>
            <a:endParaRPr lang="en-US" sz="1800" dirty="0">
              <a:latin typeface="Arial" panose="020B0604020202020204" pitchFamily="34" charset="0"/>
              <a:cs typeface="Arial" panose="020B0604020202020204" pitchFamily="34" charset="0"/>
            </a:endParaRPr>
          </a:p>
          <a:p>
            <a:pPr>
              <a:buClr>
                <a:schemeClr val="tx2"/>
              </a:buClr>
              <a:buFont typeface="System Font Regular"/>
              <a:buChar char="∞"/>
              <a:defRPr/>
            </a:pPr>
            <a:r>
              <a:rPr lang="en-US" sz="2000" dirty="0">
                <a:latin typeface="Arial" panose="020B0604020202020204" pitchFamily="34" charset="0"/>
                <a:cs typeface="Arial" panose="020B0604020202020204" pitchFamily="34" charset="0"/>
              </a:rPr>
              <a:t>Typically associated with additional neurodevelopmental, cognitive, behavioral and emotional differences</a:t>
            </a:r>
          </a:p>
          <a:p>
            <a:pPr>
              <a:buClr>
                <a:schemeClr val="tx2"/>
              </a:buClr>
              <a:buFont typeface="System Font Regular"/>
              <a:buChar char="∞"/>
              <a:defRPr/>
            </a:pPr>
            <a:r>
              <a:rPr lang="en-US" sz="2000" dirty="0">
                <a:latin typeface="Arial" panose="020B0604020202020204" pitchFamily="34" charset="0"/>
                <a:cs typeface="Arial" panose="020B0604020202020204" pitchFamily="34" charset="0"/>
              </a:rPr>
              <a:t>No genetic or biological test to diagnose autism</a:t>
            </a:r>
            <a:endParaRPr lang="en-US" sz="2000" dirty="0">
              <a:solidFill>
                <a:srgbClr val="000000"/>
              </a:solidFill>
              <a:latin typeface="Arial" panose="020B0604020202020204" pitchFamily="34" charset="0"/>
              <a:cs typeface="Arial" panose="020B0604020202020204" pitchFamily="34" charset="0"/>
            </a:endParaRPr>
          </a:p>
          <a:p>
            <a:pPr eaLnBrk="1" hangingPunct="1">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Roughly four times more likely to be diagnosed in boys (~1 in 23) than in girls (~1 in 87)</a:t>
            </a:r>
            <a:r>
              <a:rPr lang="en-US" sz="2200"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r>
              <a:rPr lang="en-US" sz="1900" dirty="0">
                <a:solidFill>
                  <a:srgbClr val="000000"/>
                </a:solidFill>
                <a:latin typeface="Arial" panose="020B0604020202020204" pitchFamily="34" charset="0"/>
                <a:cs typeface="Arial" panose="020B0604020202020204" pitchFamily="34" charset="0"/>
              </a:rPr>
              <a:t>	</a:t>
            </a:r>
          </a:p>
          <a:p>
            <a:pPr marL="0" indent="0" eaLnBrk="1" hangingPunct="1">
              <a:buClr>
                <a:srgbClr val="0070C0"/>
              </a:buClr>
              <a:buNone/>
              <a:defRPr/>
            </a:pPr>
            <a:r>
              <a:rPr lang="en-US" sz="1700"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CDC, 2020)</a:t>
            </a:r>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1800" dirty="0"/>
          </a:p>
          <a:p>
            <a:pPr marL="0" indent="0">
              <a:buClr>
                <a:srgbClr val="4D4D4D"/>
              </a:buClr>
              <a:buFont typeface="Times" pitchFamily="1" charset="0"/>
              <a:buChar char="•"/>
              <a:defRPr/>
            </a:pPr>
            <a:endParaRPr lang="en-US" dirty="0"/>
          </a:p>
          <a:p>
            <a:pPr marL="342900" lvl="1" indent="-342900">
              <a:buClr>
                <a:srgbClr val="4D4D4D"/>
              </a:buClr>
              <a:defRPr/>
            </a:pPr>
            <a:endParaRPr lang="en-US" dirty="0"/>
          </a:p>
        </p:txBody>
      </p:sp>
      <p:sp>
        <p:nvSpPr>
          <p:cNvPr id="31747" name="Slide Number Placeholder 3">
            <a:extLst>
              <a:ext uri="{FF2B5EF4-FFF2-40B4-BE49-F238E27FC236}">
                <a16:creationId xmlns:a16="http://schemas.microsoft.com/office/drawing/2014/main" id="{3AB63545-56A4-F341-9B96-4051BE46E1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B9F2C0AA-28A1-074D-AC5B-94AE56FD372F}" type="slidenum">
              <a:rPr lang="en-US" altLang="en-US" sz="900">
                <a:latin typeface="Univers 47 CondensedLight" charset="0"/>
              </a:rPr>
              <a:pPr>
                <a:spcAft>
                  <a:spcPct val="0"/>
                </a:spcAft>
                <a:buClrTx/>
                <a:buSzTx/>
                <a:buFontTx/>
                <a:buNone/>
              </a:pPr>
              <a:t>20</a:t>
            </a:fld>
            <a:endParaRPr lang="en-US" altLang="en-US" sz="900">
              <a:latin typeface="Univers 47 CondensedLight" charset="0"/>
            </a:endParaRPr>
          </a:p>
        </p:txBody>
      </p:sp>
    </p:spTree>
    <p:extLst>
      <p:ext uri="{BB962C8B-B14F-4D97-AF65-F5344CB8AC3E}">
        <p14:creationId xmlns:p14="http://schemas.microsoft.com/office/powerpoint/2010/main" val="19921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F9518DB2-DE8E-924A-B59E-BFC3E3501B39}"/>
              </a:ext>
            </a:extLst>
          </p:cNvPr>
          <p:cNvSpPr>
            <a:spLocks noGrp="1" noChangeArrowheads="1"/>
          </p:cNvSpPr>
          <p:nvPr>
            <p:ph type="title"/>
          </p:nvPr>
        </p:nvSpPr>
        <p:spPr>
          <a:xfrm>
            <a:off x="1828800" y="0"/>
            <a:ext cx="6324600" cy="1066800"/>
          </a:xfrm>
        </p:spPr>
        <p:txBody>
          <a:bodyPr>
            <a:normAutofit fontScale="90000"/>
          </a:bodyPr>
          <a:lstStyle/>
          <a:p>
            <a:pPr algn="l" eaLnBrk="1" hangingPunct="1"/>
            <a:br>
              <a:rPr lang="en-US" altLang="en-US" sz="4000" b="1" i="1" dirty="0">
                <a:solidFill>
                  <a:srgbClr val="003366"/>
                </a:solidFill>
              </a:rPr>
            </a:br>
            <a:br>
              <a:rPr lang="en-US" altLang="en-US" sz="4000" b="1" i="1" dirty="0">
                <a:solidFill>
                  <a:srgbClr val="003366"/>
                </a:solidFill>
              </a:rPr>
            </a:br>
            <a:r>
              <a:rPr lang="en-US" altLang="en-US" sz="4000" b="1" i="1" dirty="0">
                <a:solidFill>
                  <a:srgbClr val="003366"/>
                </a:solidFill>
              </a:rPr>
              <a:t>Autism Overview</a:t>
            </a:r>
            <a:endParaRPr lang="en-US" altLang="en-US" sz="4000" dirty="0"/>
          </a:p>
        </p:txBody>
      </p:sp>
      <p:sp>
        <p:nvSpPr>
          <p:cNvPr id="20483" name="Rectangle 3">
            <a:extLst>
              <a:ext uri="{FF2B5EF4-FFF2-40B4-BE49-F238E27FC236}">
                <a16:creationId xmlns:a16="http://schemas.microsoft.com/office/drawing/2014/main" id="{2ECDD7A2-D0BE-4C49-8EF7-A66F2F730486}"/>
              </a:ext>
            </a:extLst>
          </p:cNvPr>
          <p:cNvSpPr>
            <a:spLocks noGrp="1" noChangeArrowheads="1"/>
          </p:cNvSpPr>
          <p:nvPr>
            <p:ph idx="1"/>
          </p:nvPr>
        </p:nvSpPr>
        <p:spPr/>
        <p:txBody>
          <a:bodyPr>
            <a:noAutofit/>
          </a:bodyPr>
          <a:lstStyle/>
          <a:p>
            <a:pPr>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Dimensional/spectrum condition: each person with autism has a distinct set of strengths and challenges</a:t>
            </a:r>
          </a:p>
          <a:p>
            <a:pPr>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Some people with autism may require significant support in their daily lives, others may need less support, and some live entirely independently</a:t>
            </a:r>
          </a:p>
          <a:p>
            <a:pPr>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Often accompanied by sensory sensitivities, medical issues such as GI disorders, seizures or sleep disorders, as well as mental health challenges such as anxiety, depression and attention issues</a:t>
            </a:r>
            <a:r>
              <a:rPr lang="en-US" sz="2200" dirty="0">
                <a:solidFill>
                  <a:srgbClr val="000000"/>
                </a:solidFill>
                <a:latin typeface="Arial" panose="020B0604020202020204" pitchFamily="34" charset="0"/>
                <a:cs typeface="Arial" panose="020B0604020202020204" pitchFamily="34" charset="0"/>
              </a:rPr>
              <a:t>					                                           							  								</a:t>
            </a:r>
          </a:p>
          <a:p>
            <a:pPr marL="0" indent="0">
              <a:buClr>
                <a:srgbClr val="0070C0"/>
              </a:buClr>
              <a:buNone/>
              <a:defRPr/>
            </a:pPr>
            <a:r>
              <a:rPr lang="en-US" sz="1600" dirty="0">
                <a:solidFill>
                  <a:srgbClr val="0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CDC, 2020)</a:t>
            </a:r>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1800" dirty="0"/>
          </a:p>
          <a:p>
            <a:pPr marL="0" indent="0">
              <a:buClr>
                <a:srgbClr val="4D4D4D"/>
              </a:buClr>
              <a:buFont typeface="Times" pitchFamily="1" charset="0"/>
              <a:buChar char="•"/>
              <a:defRPr/>
            </a:pPr>
            <a:endParaRPr lang="en-US" dirty="0"/>
          </a:p>
          <a:p>
            <a:pPr marL="342900" lvl="1" indent="-342900">
              <a:buClr>
                <a:srgbClr val="4D4D4D"/>
              </a:buClr>
              <a:defRPr/>
            </a:pPr>
            <a:endParaRPr lang="en-US" dirty="0"/>
          </a:p>
        </p:txBody>
      </p:sp>
      <p:sp>
        <p:nvSpPr>
          <p:cNvPr id="31747" name="Slide Number Placeholder 3">
            <a:extLst>
              <a:ext uri="{FF2B5EF4-FFF2-40B4-BE49-F238E27FC236}">
                <a16:creationId xmlns:a16="http://schemas.microsoft.com/office/drawing/2014/main" id="{3AB63545-56A4-F341-9B96-4051BE46E1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B9F2C0AA-28A1-074D-AC5B-94AE56FD372F}" type="slidenum">
              <a:rPr lang="en-US" altLang="en-US" sz="900">
                <a:latin typeface="Univers 47 CondensedLight" charset="0"/>
              </a:rPr>
              <a:pPr>
                <a:spcAft>
                  <a:spcPct val="0"/>
                </a:spcAft>
                <a:buClrTx/>
                <a:buSzTx/>
                <a:buFontTx/>
                <a:buNone/>
              </a:pPr>
              <a:t>21</a:t>
            </a:fld>
            <a:endParaRPr lang="en-US" altLang="en-US" sz="900" dirty="0">
              <a:latin typeface="Univers 47 CondensedLight" charset="0"/>
            </a:endParaRPr>
          </a:p>
        </p:txBody>
      </p:sp>
    </p:spTree>
    <p:extLst>
      <p:ext uri="{BB962C8B-B14F-4D97-AF65-F5344CB8AC3E}">
        <p14:creationId xmlns:p14="http://schemas.microsoft.com/office/powerpoint/2010/main" val="85507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7B5CD-6183-DB14-C47F-39408B4320D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85E5A24-A009-9BEE-1FC8-7C99B23DFC5A}"/>
              </a:ext>
            </a:extLst>
          </p:cNvPr>
          <p:cNvSpPr>
            <a:spLocks noGrp="1"/>
          </p:cNvSpPr>
          <p:nvPr>
            <p:ph type="subTitle" idx="1"/>
          </p:nvPr>
        </p:nvSpPr>
        <p:spPr>
          <a:xfrm>
            <a:off x="1752600" y="1981200"/>
            <a:ext cx="8763000" cy="4724400"/>
          </a:xfrm>
        </p:spPr>
        <p:txBody>
          <a:bodyPr>
            <a:noAutofit/>
          </a:bodyPr>
          <a:lstStyle/>
          <a:p>
            <a:pPr algn="l"/>
            <a:r>
              <a:rPr lang="en-US" sz="3600" dirty="0">
                <a:solidFill>
                  <a:schemeClr val="tx1"/>
                </a:solidFill>
                <a:latin typeface="Arial" panose="020B0604020202020204" pitchFamily="34" charset="0"/>
                <a:cs typeface="Arial" panose="020B0604020202020204" pitchFamily="34" charset="0"/>
              </a:rPr>
              <a:t> </a:t>
            </a:r>
          </a:p>
          <a:p>
            <a:pPr algn="l"/>
            <a:r>
              <a:rPr lang="en-US" sz="3200" dirty="0">
                <a:solidFill>
                  <a:schemeClr val="tx1"/>
                </a:solidFill>
                <a:latin typeface="Arial" panose="020B0604020202020204" pitchFamily="34" charset="0"/>
                <a:cs typeface="Arial" panose="020B0604020202020204" pitchFamily="34" charset="0"/>
              </a:rPr>
              <a:t>Psychosis: </a:t>
            </a:r>
          </a:p>
          <a:p>
            <a:pPr algn="l"/>
            <a:r>
              <a:rPr lang="en-US" sz="3200" dirty="0">
                <a:solidFill>
                  <a:schemeClr val="tx1"/>
                </a:solidFill>
                <a:latin typeface="Arial" panose="020B0604020202020204" pitchFamily="34" charset="0"/>
                <a:cs typeface="Arial" panose="020B0604020202020204" pitchFamily="34" charset="0"/>
              </a:rPr>
              <a:t>Characterized by impairments/disruptions in perceptions, thoughts, and emotions </a:t>
            </a:r>
          </a:p>
          <a:p>
            <a:pPr algn="l"/>
            <a:endParaRPr lang="en-US" sz="3600" dirty="0">
              <a:solidFill>
                <a:schemeClr val="tx1"/>
              </a:solidFill>
              <a:latin typeface="Arial" panose="020B0604020202020204" pitchFamily="34" charset="0"/>
              <a:cs typeface="Arial" panose="020B0604020202020204" pitchFamily="34" charset="0"/>
            </a:endParaRPr>
          </a:p>
          <a:p>
            <a:pPr algn="l"/>
            <a:endParaRPr lang="en-US" sz="2400" dirty="0">
              <a:solidFill>
                <a:schemeClr val="tx1"/>
              </a:solidFill>
              <a:latin typeface="Arial" panose="020B0604020202020204" pitchFamily="34" charset="0"/>
              <a:cs typeface="Arial" panose="020B0604020202020204" pitchFamily="34" charset="0"/>
            </a:endParaRPr>
          </a:p>
        </p:txBody>
      </p:sp>
      <p:pic>
        <p:nvPicPr>
          <p:cNvPr id="2" name="Picture 4" descr="World Schizophrenia Awareness Day: How to Celebrate and More">
            <a:extLst>
              <a:ext uri="{FF2B5EF4-FFF2-40B4-BE49-F238E27FC236}">
                <a16:creationId xmlns:a16="http://schemas.microsoft.com/office/drawing/2014/main" id="{3EA7ABAE-A35F-F819-A51C-5AE10157E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99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E664CE8-402D-D045-B732-3B03AFEC6C07}"/>
              </a:ext>
            </a:extLst>
          </p:cNvPr>
          <p:cNvSpPr>
            <a:spLocks noGrp="1" noChangeArrowheads="1"/>
          </p:cNvSpPr>
          <p:nvPr>
            <p:ph type="title"/>
          </p:nvPr>
        </p:nvSpPr>
        <p:spPr>
          <a:xfrm>
            <a:off x="1828800" y="0"/>
            <a:ext cx="7924800" cy="1066800"/>
          </a:xfrm>
        </p:spPr>
        <p:txBody>
          <a:bodyPr>
            <a:noAutofit/>
          </a:bodyPr>
          <a:lstStyle/>
          <a:p>
            <a:br>
              <a:rPr lang="en-US" altLang="en-US" sz="3000" b="1" i="1" dirty="0">
                <a:solidFill>
                  <a:srgbClr val="003366"/>
                </a:solidFill>
              </a:rPr>
            </a:br>
            <a:r>
              <a:rPr lang="en-US" altLang="en-US" b="1" i="1" dirty="0">
                <a:solidFill>
                  <a:srgbClr val="003366"/>
                </a:solidFill>
              </a:rPr>
              <a:t>Psychosis Overview </a:t>
            </a:r>
            <a:br>
              <a:rPr lang="en-US" altLang="en-US" sz="3000" b="1" i="1" dirty="0">
                <a:solidFill>
                  <a:srgbClr val="003366"/>
                </a:solidFill>
              </a:rPr>
            </a:br>
            <a:endParaRPr lang="en-US" altLang="en-US" sz="3000" dirty="0"/>
          </a:p>
        </p:txBody>
      </p:sp>
      <p:sp>
        <p:nvSpPr>
          <p:cNvPr id="27650" name="Rectangle 3">
            <a:extLst>
              <a:ext uri="{FF2B5EF4-FFF2-40B4-BE49-F238E27FC236}">
                <a16:creationId xmlns:a16="http://schemas.microsoft.com/office/drawing/2014/main" id="{A24DDCF5-C99A-CD47-A593-12C1504BFFDE}"/>
              </a:ext>
            </a:extLst>
          </p:cNvPr>
          <p:cNvSpPr>
            <a:spLocks noGrp="1" noChangeArrowheads="1"/>
          </p:cNvSpPr>
          <p:nvPr>
            <p:ph idx="1"/>
          </p:nvPr>
        </p:nvSpPr>
        <p:spPr>
          <a:xfrm>
            <a:off x="1866900" y="1371600"/>
            <a:ext cx="8458200" cy="5029200"/>
          </a:xfrm>
        </p:spPr>
        <p:txBody>
          <a:bodyPr>
            <a:noAutofit/>
          </a:bodyPr>
          <a:lstStyle/>
          <a:p>
            <a:pPr marL="0" indent="0">
              <a:buClr>
                <a:srgbClr val="4D4D4D"/>
              </a:buClr>
              <a:buNone/>
            </a:pPr>
            <a:r>
              <a:rPr lang="en-US" altLang="en-US" dirty="0">
                <a:latin typeface="Arial" panose="020B0604020202020204" pitchFamily="34" charset="0"/>
                <a:cs typeface="Arial" panose="020B0604020202020204" pitchFamily="34" charset="0"/>
              </a:rPr>
              <a:t>Two broad categories</a:t>
            </a:r>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r>
              <a:rPr lang="en-US" altLang="en-US" sz="1400" dirty="0"/>
              <a:t>                                                                                                                                                                  </a:t>
            </a:r>
          </a:p>
          <a:p>
            <a:pPr marL="0" indent="0">
              <a:buClr>
                <a:srgbClr val="4D4D4D"/>
              </a:buClr>
              <a:buNone/>
            </a:pPr>
            <a:r>
              <a:rPr lang="en-US" altLang="en-US" dirty="0"/>
              <a:t> </a:t>
            </a:r>
          </a:p>
        </p:txBody>
      </p:sp>
      <p:sp>
        <p:nvSpPr>
          <p:cNvPr id="27651" name="Slide Number Placeholder 3">
            <a:extLst>
              <a:ext uri="{FF2B5EF4-FFF2-40B4-BE49-F238E27FC236}">
                <a16:creationId xmlns:a16="http://schemas.microsoft.com/office/drawing/2014/main" id="{E618C860-2668-5142-8B2F-DF8AFB2D45C8}"/>
              </a:ext>
            </a:extLst>
          </p:cNvPr>
          <p:cNvSpPr>
            <a:spLocks noGrp="1"/>
          </p:cNvSpPr>
          <p:nvPr>
            <p:ph type="sldNum" sz="quarter" idx="10"/>
          </p:nvPr>
        </p:nvSpPr>
        <p:spPr>
          <a:xfrm>
            <a:off x="7781603" y="6104698"/>
            <a:ext cx="152805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r>
              <a:rPr lang="en-US" altLang="en-US" sz="1200" dirty="0" err="1">
                <a:latin typeface="Univers 47 CondensedLight" charset="0"/>
              </a:rPr>
              <a:t>Freudenreich</a:t>
            </a:r>
            <a:r>
              <a:rPr lang="en-US" altLang="en-US" sz="1200" dirty="0">
                <a:latin typeface="Univers 47 CondensedLight" charset="0"/>
              </a:rPr>
              <a:t>, 2010</a:t>
            </a:r>
          </a:p>
        </p:txBody>
      </p:sp>
      <p:pic>
        <p:nvPicPr>
          <p:cNvPr id="2050" name="Picture 2">
            <a:extLst>
              <a:ext uri="{FF2B5EF4-FFF2-40B4-BE49-F238E27FC236}">
                <a16:creationId xmlns:a16="http://schemas.microsoft.com/office/drawing/2014/main" id="{A8ECB01E-A371-EB5A-8D97-41C431E17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9" y="2362201"/>
            <a:ext cx="6524625"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58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E664CE8-402D-D045-B732-3B03AFEC6C07}"/>
              </a:ext>
            </a:extLst>
          </p:cNvPr>
          <p:cNvSpPr>
            <a:spLocks noGrp="1" noChangeArrowheads="1"/>
          </p:cNvSpPr>
          <p:nvPr>
            <p:ph type="title"/>
          </p:nvPr>
        </p:nvSpPr>
        <p:spPr>
          <a:xfrm>
            <a:off x="1828800" y="0"/>
            <a:ext cx="7924800" cy="1066800"/>
          </a:xfrm>
        </p:spPr>
        <p:txBody>
          <a:bodyPr>
            <a:noAutofit/>
          </a:bodyPr>
          <a:lstStyle/>
          <a:p>
            <a:br>
              <a:rPr lang="en-US" altLang="en-US" sz="3000" b="1" i="1" dirty="0">
                <a:solidFill>
                  <a:srgbClr val="003366"/>
                </a:solidFill>
              </a:rPr>
            </a:br>
            <a:r>
              <a:rPr lang="en-US" altLang="en-US" b="1" i="1" dirty="0">
                <a:solidFill>
                  <a:srgbClr val="003366"/>
                </a:solidFill>
              </a:rPr>
              <a:t>Psychosis Overview</a:t>
            </a:r>
            <a:br>
              <a:rPr lang="en-US" altLang="en-US" sz="3000" b="1" i="1" dirty="0">
                <a:solidFill>
                  <a:srgbClr val="003366"/>
                </a:solidFill>
              </a:rPr>
            </a:br>
            <a:endParaRPr lang="en-US" altLang="en-US" sz="3000" dirty="0"/>
          </a:p>
        </p:txBody>
      </p:sp>
      <p:sp>
        <p:nvSpPr>
          <p:cNvPr id="27650" name="Rectangle 3">
            <a:extLst>
              <a:ext uri="{FF2B5EF4-FFF2-40B4-BE49-F238E27FC236}">
                <a16:creationId xmlns:a16="http://schemas.microsoft.com/office/drawing/2014/main" id="{A24DDCF5-C99A-CD47-A593-12C1504BFFDE}"/>
              </a:ext>
            </a:extLst>
          </p:cNvPr>
          <p:cNvSpPr>
            <a:spLocks noGrp="1" noChangeArrowheads="1"/>
          </p:cNvSpPr>
          <p:nvPr>
            <p:ph idx="1"/>
          </p:nvPr>
        </p:nvSpPr>
        <p:spPr>
          <a:xfrm>
            <a:off x="1866900" y="1371600"/>
            <a:ext cx="8458200" cy="5029200"/>
          </a:xfrm>
        </p:spPr>
        <p:txBody>
          <a:bodyPr>
            <a:noAutofit/>
          </a:bodyPr>
          <a:lstStyle/>
          <a:p>
            <a:pPr marL="0" indent="0">
              <a:buClr>
                <a:srgbClr val="4D4D4D"/>
              </a:buClr>
              <a:buNone/>
            </a:pPr>
            <a:r>
              <a:rPr lang="en-US" altLang="en-US" dirty="0">
                <a:latin typeface="Arial" panose="020B0604020202020204" pitchFamily="34" charset="0"/>
                <a:cs typeface="Arial" panose="020B0604020202020204" pitchFamily="34" charset="0"/>
              </a:rPr>
              <a:t>Two broad categories</a:t>
            </a:r>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r>
              <a:rPr lang="en-US" altLang="en-US" sz="1400" dirty="0"/>
              <a:t>                                                                                                                                                                  </a:t>
            </a:r>
          </a:p>
          <a:p>
            <a:pPr marL="0" indent="0">
              <a:buClr>
                <a:srgbClr val="4D4D4D"/>
              </a:buClr>
              <a:buNone/>
            </a:pPr>
            <a:r>
              <a:rPr lang="en-US" altLang="en-US" dirty="0"/>
              <a:t> </a:t>
            </a:r>
          </a:p>
        </p:txBody>
      </p:sp>
      <p:sp>
        <p:nvSpPr>
          <p:cNvPr id="27651" name="Slide Number Placeholder 3">
            <a:extLst>
              <a:ext uri="{FF2B5EF4-FFF2-40B4-BE49-F238E27FC236}">
                <a16:creationId xmlns:a16="http://schemas.microsoft.com/office/drawing/2014/main" id="{E618C860-2668-5142-8B2F-DF8AFB2D45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3ACD3AB0-7603-234C-B0C6-B38B73FB192E}" type="slidenum">
              <a:rPr lang="en-US" altLang="en-US" sz="900">
                <a:latin typeface="Univers 47 CondensedLight" charset="0"/>
              </a:rPr>
              <a:pPr>
                <a:spcAft>
                  <a:spcPct val="0"/>
                </a:spcAft>
                <a:buClrTx/>
                <a:buSzTx/>
                <a:buFontTx/>
                <a:buNone/>
              </a:pPr>
              <a:t>24</a:t>
            </a:fld>
            <a:endParaRPr lang="en-US" altLang="en-US" sz="900">
              <a:latin typeface="Univers 47 CondensedLight" charset="0"/>
            </a:endParaRPr>
          </a:p>
        </p:txBody>
      </p:sp>
      <p:pic>
        <p:nvPicPr>
          <p:cNvPr id="2050" name="Picture 2">
            <a:extLst>
              <a:ext uri="{FF2B5EF4-FFF2-40B4-BE49-F238E27FC236}">
                <a16:creationId xmlns:a16="http://schemas.microsoft.com/office/drawing/2014/main" id="{A8ECB01E-A371-EB5A-8D97-41C431E17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9" y="2362201"/>
            <a:ext cx="6524625" cy="37623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3D52EEB-A2ED-0E0A-EEAF-5677FF9F24FA}"/>
              </a:ext>
            </a:extLst>
          </p:cNvPr>
          <p:cNvSpPr/>
          <p:nvPr/>
        </p:nvSpPr>
        <p:spPr>
          <a:xfrm>
            <a:off x="2438400" y="3673476"/>
            <a:ext cx="2895600" cy="27273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14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E664CE8-402D-D045-B732-3B03AFEC6C07}"/>
              </a:ext>
            </a:extLst>
          </p:cNvPr>
          <p:cNvSpPr>
            <a:spLocks noGrp="1" noChangeArrowheads="1"/>
          </p:cNvSpPr>
          <p:nvPr>
            <p:ph type="title"/>
          </p:nvPr>
        </p:nvSpPr>
        <p:spPr>
          <a:xfrm>
            <a:off x="1828800" y="0"/>
            <a:ext cx="7924800" cy="1066800"/>
          </a:xfrm>
        </p:spPr>
        <p:txBody>
          <a:bodyPr>
            <a:noAutofit/>
          </a:bodyPr>
          <a:lstStyle/>
          <a:p>
            <a:br>
              <a:rPr lang="en-US" altLang="en-US" sz="3000" b="1" i="1" dirty="0">
                <a:solidFill>
                  <a:srgbClr val="003366"/>
                </a:solidFill>
              </a:rPr>
            </a:br>
            <a:r>
              <a:rPr lang="en-US" altLang="en-US" b="1" i="1" dirty="0">
                <a:solidFill>
                  <a:srgbClr val="003366"/>
                </a:solidFill>
              </a:rPr>
              <a:t>Psychosis Overview</a:t>
            </a:r>
            <a:br>
              <a:rPr lang="en-US" altLang="en-US" sz="3000" b="1" i="1" dirty="0">
                <a:solidFill>
                  <a:srgbClr val="003366"/>
                </a:solidFill>
              </a:rPr>
            </a:br>
            <a:endParaRPr lang="en-US" altLang="en-US" sz="3000" dirty="0"/>
          </a:p>
        </p:txBody>
      </p:sp>
      <p:sp>
        <p:nvSpPr>
          <p:cNvPr id="27650" name="Rectangle 3">
            <a:extLst>
              <a:ext uri="{FF2B5EF4-FFF2-40B4-BE49-F238E27FC236}">
                <a16:creationId xmlns:a16="http://schemas.microsoft.com/office/drawing/2014/main" id="{A24DDCF5-C99A-CD47-A593-12C1504BFFDE}"/>
              </a:ext>
            </a:extLst>
          </p:cNvPr>
          <p:cNvSpPr>
            <a:spLocks noGrp="1" noChangeArrowheads="1"/>
          </p:cNvSpPr>
          <p:nvPr>
            <p:ph idx="1"/>
          </p:nvPr>
        </p:nvSpPr>
        <p:spPr>
          <a:xfrm>
            <a:off x="1828800" y="1371600"/>
            <a:ext cx="8458200" cy="5029200"/>
          </a:xfrm>
        </p:spPr>
        <p:txBody>
          <a:bodyPr>
            <a:noAutofit/>
          </a:bodyPr>
          <a:lstStyle/>
          <a:p>
            <a:pPr marL="0" indent="0">
              <a:buClr>
                <a:srgbClr val="4D4D4D"/>
              </a:buClr>
              <a:buNone/>
            </a:pPr>
            <a:r>
              <a:rPr lang="en-US" altLang="en-US" dirty="0">
                <a:latin typeface="Arial" panose="020B0604020202020204" pitchFamily="34" charset="0"/>
                <a:cs typeface="Arial" panose="020B0604020202020204" pitchFamily="34" charset="0"/>
              </a:rPr>
              <a:t>Schizophrenia Spectrum and Other Psychotic Disorders (DSM-5 </a:t>
            </a:r>
            <a:r>
              <a:rPr lang="en-US" altLang="en-US" i="1" dirty="0">
                <a:latin typeface="Arial" panose="020B0604020202020204" pitchFamily="34" charset="0"/>
                <a:cs typeface="Arial" panose="020B0604020202020204" pitchFamily="34" charset="0"/>
              </a:rPr>
              <a:t>TR</a:t>
            </a:r>
            <a:r>
              <a:rPr lang="en-US" altLang="en-US" dirty="0">
                <a:latin typeface="Arial" panose="020B0604020202020204" pitchFamily="34" charset="0"/>
                <a:cs typeface="Arial" panose="020B0604020202020204" pitchFamily="34" charset="0"/>
              </a:rPr>
              <a:t>):</a:t>
            </a:r>
          </a:p>
          <a:p>
            <a:pPr>
              <a:buClr>
                <a:schemeClr val="tx2"/>
              </a:buClr>
            </a:pPr>
            <a:r>
              <a:rPr lang="en-US" altLang="en-US" dirty="0">
                <a:latin typeface="Arial" panose="020B0604020202020204" pitchFamily="34" charset="0"/>
                <a:cs typeface="Arial" panose="020B0604020202020204" pitchFamily="34" charset="0"/>
              </a:rPr>
              <a:t>Schizotypal (Personality) Disorder </a:t>
            </a:r>
          </a:p>
          <a:p>
            <a:pPr>
              <a:buClr>
                <a:schemeClr val="tx2"/>
              </a:buClr>
            </a:pPr>
            <a:r>
              <a:rPr lang="en-US" altLang="en-US" dirty="0">
                <a:latin typeface="Arial" panose="020B0604020202020204" pitchFamily="34" charset="0"/>
                <a:cs typeface="Arial" panose="020B0604020202020204" pitchFamily="34" charset="0"/>
              </a:rPr>
              <a:t>Delusional Disorder </a:t>
            </a:r>
          </a:p>
          <a:p>
            <a:pPr>
              <a:buClr>
                <a:schemeClr val="tx2"/>
              </a:buClr>
            </a:pPr>
            <a:r>
              <a:rPr lang="en-US" altLang="en-US" dirty="0">
                <a:latin typeface="Arial" panose="020B0604020202020204" pitchFamily="34" charset="0"/>
                <a:cs typeface="Arial" panose="020B0604020202020204" pitchFamily="34" charset="0"/>
              </a:rPr>
              <a:t>Brief Psychotic Disorder </a:t>
            </a:r>
          </a:p>
          <a:p>
            <a:pPr>
              <a:buClr>
                <a:schemeClr val="tx2"/>
              </a:buClr>
            </a:pPr>
            <a:r>
              <a:rPr lang="en-US" altLang="en-US" dirty="0">
                <a:latin typeface="Arial" panose="020B0604020202020204" pitchFamily="34" charset="0"/>
                <a:cs typeface="Arial" panose="020B0604020202020204" pitchFamily="34" charset="0"/>
              </a:rPr>
              <a:t>Schizophreniform Disorder </a:t>
            </a:r>
          </a:p>
          <a:p>
            <a:pPr>
              <a:buClr>
                <a:schemeClr val="tx2"/>
              </a:buClr>
            </a:pPr>
            <a:r>
              <a:rPr lang="en-US" altLang="en-US" dirty="0">
                <a:latin typeface="Arial" panose="020B0604020202020204" pitchFamily="34" charset="0"/>
                <a:cs typeface="Arial" panose="020B0604020202020204" pitchFamily="34" charset="0"/>
              </a:rPr>
              <a:t>Schizophrenia </a:t>
            </a:r>
          </a:p>
          <a:p>
            <a:pPr>
              <a:buClr>
                <a:schemeClr val="tx2"/>
              </a:buClr>
            </a:pPr>
            <a:r>
              <a:rPr lang="en-US" altLang="en-US" dirty="0">
                <a:latin typeface="Arial" panose="020B0604020202020204" pitchFamily="34" charset="0"/>
                <a:cs typeface="Arial" panose="020B0604020202020204" pitchFamily="34" charset="0"/>
              </a:rPr>
              <a:t>Schizoaffective Disorder </a:t>
            </a:r>
          </a:p>
          <a:p>
            <a:pPr>
              <a:buClr>
                <a:schemeClr val="tx2"/>
              </a:buClr>
            </a:pPr>
            <a:r>
              <a:rPr lang="en-US" altLang="en-US" dirty="0">
                <a:latin typeface="Arial" panose="020B0604020202020204" pitchFamily="34" charset="0"/>
                <a:cs typeface="Arial" panose="020B0604020202020204" pitchFamily="34" charset="0"/>
              </a:rPr>
              <a:t>Substance/Medication-induced Psychotic Disorder </a:t>
            </a:r>
          </a:p>
          <a:p>
            <a:pPr>
              <a:buClr>
                <a:schemeClr val="tx2"/>
              </a:buClr>
            </a:pPr>
            <a:r>
              <a:rPr lang="en-US" altLang="en-US" dirty="0">
                <a:latin typeface="Arial" panose="020B0604020202020204" pitchFamily="34" charset="0"/>
                <a:cs typeface="Arial" panose="020B0604020202020204" pitchFamily="34" charset="0"/>
              </a:rPr>
              <a:t>Psychotic disorder due to another medical condition </a:t>
            </a:r>
          </a:p>
          <a:p>
            <a:pPr>
              <a:buClr>
                <a:schemeClr val="tx2"/>
              </a:buClr>
            </a:pPr>
            <a:r>
              <a:rPr lang="en-US" altLang="en-US" dirty="0">
                <a:latin typeface="Arial" panose="020B0604020202020204" pitchFamily="34" charset="0"/>
                <a:cs typeface="Arial" panose="020B0604020202020204" pitchFamily="34" charset="0"/>
              </a:rPr>
              <a:t>Catatonia </a:t>
            </a:r>
          </a:p>
          <a:p>
            <a:pPr>
              <a:buClr>
                <a:schemeClr val="tx2"/>
              </a:buClr>
            </a:pPr>
            <a:r>
              <a:rPr lang="en-US" altLang="en-US" dirty="0">
                <a:latin typeface="Arial" panose="020B0604020202020204" pitchFamily="34" charset="0"/>
                <a:cs typeface="Arial" panose="020B0604020202020204" pitchFamily="34" charset="0"/>
              </a:rPr>
              <a:t>Other Specified Schizophrenia Spectrum and Other Psychotic Disorder </a:t>
            </a:r>
          </a:p>
          <a:p>
            <a:pPr>
              <a:buClr>
                <a:schemeClr val="tx2"/>
              </a:buClr>
            </a:pPr>
            <a:r>
              <a:rPr lang="en-US" altLang="en-US" dirty="0">
                <a:latin typeface="Arial" panose="020B0604020202020204" pitchFamily="34" charset="0"/>
                <a:cs typeface="Arial" panose="020B0604020202020204" pitchFamily="34" charset="0"/>
              </a:rPr>
              <a:t>Unspecified Schizophrenia Spectrum and Other Psychotic Disorder</a:t>
            </a:r>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r>
              <a:rPr lang="en-US" altLang="en-US" sz="1400" dirty="0"/>
              <a:t>                                                                                                                                                                  </a:t>
            </a:r>
          </a:p>
          <a:p>
            <a:pPr marL="0" indent="0">
              <a:buClr>
                <a:srgbClr val="4D4D4D"/>
              </a:buClr>
              <a:buNone/>
            </a:pPr>
            <a:r>
              <a:rPr lang="en-US" altLang="en-US" dirty="0"/>
              <a:t> </a:t>
            </a:r>
          </a:p>
        </p:txBody>
      </p:sp>
      <p:sp>
        <p:nvSpPr>
          <p:cNvPr id="27651" name="Slide Number Placeholder 3">
            <a:extLst>
              <a:ext uri="{FF2B5EF4-FFF2-40B4-BE49-F238E27FC236}">
                <a16:creationId xmlns:a16="http://schemas.microsoft.com/office/drawing/2014/main" id="{E618C860-2668-5142-8B2F-DF8AFB2D45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3ACD3AB0-7603-234C-B0C6-B38B73FB192E}" type="slidenum">
              <a:rPr lang="en-US" altLang="en-US" sz="900">
                <a:latin typeface="Univers 47 CondensedLight" charset="0"/>
              </a:rPr>
              <a:pPr>
                <a:spcAft>
                  <a:spcPct val="0"/>
                </a:spcAft>
                <a:buClrTx/>
                <a:buSzTx/>
                <a:buFontTx/>
                <a:buNone/>
              </a:pPr>
              <a:t>25</a:t>
            </a:fld>
            <a:endParaRPr lang="en-US" altLang="en-US" sz="900">
              <a:latin typeface="Univers 47 CondensedLight" charset="0"/>
            </a:endParaRPr>
          </a:p>
        </p:txBody>
      </p:sp>
    </p:spTree>
    <p:extLst>
      <p:ext uri="{BB962C8B-B14F-4D97-AF65-F5344CB8AC3E}">
        <p14:creationId xmlns:p14="http://schemas.microsoft.com/office/powerpoint/2010/main" val="545585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6BCC0029-CB4F-574C-8B99-21DF659CF7FF}"/>
              </a:ext>
            </a:extLst>
          </p:cNvPr>
          <p:cNvSpPr>
            <a:spLocks noGrp="1" noChangeArrowheads="1"/>
          </p:cNvSpPr>
          <p:nvPr>
            <p:ph type="title"/>
          </p:nvPr>
        </p:nvSpPr>
        <p:spPr>
          <a:xfrm>
            <a:off x="1828800" y="0"/>
            <a:ext cx="6324600" cy="1066800"/>
          </a:xfrm>
        </p:spPr>
        <p:txBody>
          <a:bodyPr>
            <a:normAutofit fontScale="90000"/>
          </a:bodyPr>
          <a:lstStyle/>
          <a:p>
            <a:pPr algn="l"/>
            <a:br>
              <a:rPr lang="en-US" altLang="en-US" sz="4000" b="1" i="1" dirty="0">
                <a:solidFill>
                  <a:srgbClr val="003366"/>
                </a:solidFill>
              </a:rPr>
            </a:br>
            <a:br>
              <a:rPr lang="en-US" altLang="en-US" sz="4000" b="1" i="1" dirty="0">
                <a:solidFill>
                  <a:srgbClr val="003366"/>
                </a:solidFill>
              </a:rPr>
            </a:br>
            <a:r>
              <a:rPr lang="en-US" altLang="en-US" sz="4000" b="1" i="1" dirty="0">
                <a:solidFill>
                  <a:srgbClr val="003366"/>
                </a:solidFill>
              </a:rPr>
              <a:t>Psychosis Overview</a:t>
            </a:r>
            <a:endParaRPr lang="en-US" altLang="en-US" sz="4000" dirty="0"/>
          </a:p>
        </p:txBody>
      </p:sp>
      <p:sp>
        <p:nvSpPr>
          <p:cNvPr id="20483" name="Rectangle 3">
            <a:extLst>
              <a:ext uri="{FF2B5EF4-FFF2-40B4-BE49-F238E27FC236}">
                <a16:creationId xmlns:a16="http://schemas.microsoft.com/office/drawing/2014/main" id="{2ECDD7A2-D0BE-4C49-8EF7-A66F2F730486}"/>
              </a:ext>
            </a:extLst>
          </p:cNvPr>
          <p:cNvSpPr>
            <a:spLocks noGrp="1" noChangeArrowheads="1"/>
          </p:cNvSpPr>
          <p:nvPr>
            <p:ph idx="1"/>
          </p:nvPr>
        </p:nvSpPr>
        <p:spPr/>
        <p:txBody>
          <a:bodyPr>
            <a:normAutofit/>
          </a:bodyPr>
          <a:lstStyle/>
          <a:p>
            <a:pPr eaLnBrk="1" hangingPunct="1">
              <a:buClr>
                <a:schemeClr val="tx2"/>
              </a:buClr>
              <a:buFont typeface="System Font Regular"/>
              <a:buChar char="∞"/>
              <a:defRPr/>
            </a:pPr>
            <a:r>
              <a:rPr lang="en-US" sz="2000" dirty="0">
                <a:latin typeface="Arial" panose="020B0604020202020204" pitchFamily="34" charset="0"/>
                <a:cs typeface="Arial" panose="020B0604020202020204" pitchFamily="34" charset="0"/>
              </a:rPr>
              <a:t>Between 1.5%-3.5% will meet dx criteria for a psychotic disorder: a significantly larger number will experience at least one psychotic symptom in their lifetime</a:t>
            </a:r>
          </a:p>
          <a:p>
            <a:pPr>
              <a:buClr>
                <a:schemeClr val="tx2"/>
              </a:buClr>
              <a:buFont typeface="System Font Regular"/>
              <a:buChar char="∞"/>
              <a:defRPr/>
            </a:pPr>
            <a:r>
              <a:rPr lang="en-US" sz="2000" dirty="0">
                <a:latin typeface="Arial" panose="020B0604020202020204" pitchFamily="34" charset="0"/>
                <a:cs typeface="Arial" panose="020B0604020202020204" pitchFamily="34" charset="0"/>
              </a:rPr>
              <a:t>Median age of onset is between 14.5 and 26 years</a:t>
            </a:r>
          </a:p>
          <a:p>
            <a:pPr eaLnBrk="1" hangingPunct="1">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Can happen to anyone</a:t>
            </a:r>
          </a:p>
          <a:p>
            <a:pPr eaLnBrk="1" hangingPunct="1">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No known etiology</a:t>
            </a:r>
          </a:p>
          <a:p>
            <a:pPr lvl="1">
              <a:buClr>
                <a:schemeClr val="tx2"/>
              </a:buClr>
              <a:buFont typeface="System Font Regular"/>
              <a:buChar char="∞"/>
              <a:defRPr/>
            </a:pPr>
            <a:r>
              <a:rPr lang="en-US" sz="1900" dirty="0">
                <a:latin typeface="Arial" panose="020B0604020202020204" pitchFamily="34" charset="0"/>
                <a:cs typeface="Arial" panose="020B0604020202020204" pitchFamily="34" charset="0"/>
              </a:rPr>
              <a:t>Strong genetic component, but also influenced by environment </a:t>
            </a:r>
            <a:endParaRPr lang="en-US" sz="1900" dirty="0">
              <a:solidFill>
                <a:srgbClr val="000000"/>
              </a:solidFill>
              <a:latin typeface="Arial" panose="020B0604020202020204" pitchFamily="34" charset="0"/>
              <a:cs typeface="Arial" panose="020B0604020202020204" pitchFamily="34" charset="0"/>
            </a:endParaRPr>
          </a:p>
          <a:p>
            <a:pPr eaLnBrk="1" hangingPunct="1">
              <a:buClr>
                <a:schemeClr val="tx2"/>
              </a:buClr>
              <a:buFont typeface="System Font Regular"/>
              <a:buChar char="∞"/>
              <a:defRPr/>
            </a:pPr>
            <a:r>
              <a:rPr lang="en-US" sz="2000" dirty="0">
                <a:solidFill>
                  <a:srgbClr val="000000"/>
                </a:solidFill>
                <a:latin typeface="Arial" panose="020B0604020202020204" pitchFamily="34" charset="0"/>
                <a:cs typeface="Arial" panose="020B0604020202020204" pitchFamily="34" charset="0"/>
              </a:rPr>
              <a:t>No known ‘cure’</a:t>
            </a:r>
          </a:p>
          <a:p>
            <a:pPr lvl="1">
              <a:buClr>
                <a:schemeClr val="tx2"/>
              </a:buClr>
              <a:buFont typeface="System Font Regular"/>
              <a:buChar char="∞"/>
              <a:defRPr/>
            </a:pPr>
            <a:r>
              <a:rPr lang="en-US" sz="1900" dirty="0">
                <a:solidFill>
                  <a:srgbClr val="000000"/>
                </a:solidFill>
                <a:latin typeface="Arial" panose="020B0604020202020204" pitchFamily="34" charset="0"/>
                <a:cs typeface="Arial" panose="020B0604020202020204" pitchFamily="34" charset="0"/>
              </a:rPr>
              <a:t>Number of treatments/interventions available with varying evidence for effectiveness</a:t>
            </a:r>
            <a:r>
              <a:rPr lang="en-US" dirty="0">
                <a:solidFill>
                  <a:srgbClr val="000000"/>
                </a:solidFill>
              </a:rPr>
              <a:t>						                        </a:t>
            </a:r>
            <a:endParaRPr lang="en-US" sz="1500" dirty="0"/>
          </a:p>
          <a:p>
            <a:pPr marL="342900" lvl="1" indent="-342900">
              <a:buClr>
                <a:srgbClr val="4D4D4D"/>
              </a:buClr>
              <a:buFont typeface="Times" pitchFamily="1" charset="0"/>
              <a:buChar char="•"/>
              <a:defRPr/>
            </a:pPr>
            <a:endParaRPr lang="en-US" sz="15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1800" dirty="0"/>
          </a:p>
          <a:p>
            <a:pPr marL="0" indent="0">
              <a:buClr>
                <a:srgbClr val="4D4D4D"/>
              </a:buClr>
              <a:buFont typeface="Times" pitchFamily="1" charset="0"/>
              <a:buChar char="•"/>
              <a:defRPr/>
            </a:pPr>
            <a:endParaRPr lang="en-US" dirty="0"/>
          </a:p>
          <a:p>
            <a:pPr marL="342900" lvl="1" indent="-342900">
              <a:buClr>
                <a:srgbClr val="4D4D4D"/>
              </a:buClr>
              <a:defRPr/>
            </a:pPr>
            <a:endParaRPr lang="en-US" dirty="0"/>
          </a:p>
        </p:txBody>
      </p:sp>
      <p:sp>
        <p:nvSpPr>
          <p:cNvPr id="29699" name="Slide Number Placeholder 3">
            <a:extLst>
              <a:ext uri="{FF2B5EF4-FFF2-40B4-BE49-F238E27FC236}">
                <a16:creationId xmlns:a16="http://schemas.microsoft.com/office/drawing/2014/main" id="{FA354431-D42F-4C4D-B0C6-988AA6C038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58B8E8AF-9E4B-E343-9B38-A7EC2A32D86D}" type="slidenum">
              <a:rPr lang="en-US" altLang="en-US" sz="900">
                <a:latin typeface="Univers 47 CondensedLight" charset="0"/>
              </a:rPr>
              <a:pPr>
                <a:spcAft>
                  <a:spcPct val="0"/>
                </a:spcAft>
                <a:buClrTx/>
                <a:buSzTx/>
                <a:buFontTx/>
                <a:buNone/>
              </a:pPr>
              <a:t>26</a:t>
            </a:fld>
            <a:endParaRPr lang="en-US" altLang="en-US" sz="900">
              <a:latin typeface="Univers 47 CondensedLight" charset="0"/>
            </a:endParaRPr>
          </a:p>
        </p:txBody>
      </p:sp>
    </p:spTree>
    <p:extLst>
      <p:ext uri="{BB962C8B-B14F-4D97-AF65-F5344CB8AC3E}">
        <p14:creationId xmlns:p14="http://schemas.microsoft.com/office/powerpoint/2010/main" val="179513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F9518DB2-DE8E-924A-B59E-BFC3E3501B39}"/>
              </a:ext>
            </a:extLst>
          </p:cNvPr>
          <p:cNvSpPr>
            <a:spLocks noGrp="1" noChangeArrowheads="1"/>
          </p:cNvSpPr>
          <p:nvPr>
            <p:ph type="title"/>
          </p:nvPr>
        </p:nvSpPr>
        <p:spPr>
          <a:xfrm>
            <a:off x="1828800" y="0"/>
            <a:ext cx="6324600" cy="1066800"/>
          </a:xfrm>
        </p:spPr>
        <p:txBody>
          <a:bodyPr>
            <a:normAutofit fontScale="90000"/>
          </a:bodyPr>
          <a:lstStyle/>
          <a:p>
            <a:pPr algn="l" eaLnBrk="1" hangingPunct="1"/>
            <a:br>
              <a:rPr lang="en-US" altLang="en-US" sz="4000" b="1" i="1" dirty="0">
                <a:solidFill>
                  <a:srgbClr val="003366"/>
                </a:solidFill>
              </a:rPr>
            </a:br>
            <a:br>
              <a:rPr lang="en-US" altLang="en-US" sz="4000" b="1" i="1" dirty="0">
                <a:solidFill>
                  <a:srgbClr val="003366"/>
                </a:solidFill>
              </a:rPr>
            </a:br>
            <a:r>
              <a:rPr lang="en-US" altLang="en-US" sz="4000" b="1" i="1" dirty="0">
                <a:solidFill>
                  <a:srgbClr val="003366"/>
                </a:solidFill>
              </a:rPr>
              <a:t>Psychosis Overview</a:t>
            </a:r>
            <a:endParaRPr lang="en-US" altLang="en-US" sz="4000" dirty="0"/>
          </a:p>
        </p:txBody>
      </p:sp>
      <p:sp>
        <p:nvSpPr>
          <p:cNvPr id="20483" name="Rectangle 3">
            <a:extLst>
              <a:ext uri="{FF2B5EF4-FFF2-40B4-BE49-F238E27FC236}">
                <a16:creationId xmlns:a16="http://schemas.microsoft.com/office/drawing/2014/main" id="{2ECDD7A2-D0BE-4C49-8EF7-A66F2F730486}"/>
              </a:ext>
            </a:extLst>
          </p:cNvPr>
          <p:cNvSpPr>
            <a:spLocks noGrp="1" noChangeArrowheads="1"/>
          </p:cNvSpPr>
          <p:nvPr>
            <p:ph idx="1"/>
          </p:nvPr>
        </p:nvSpPr>
        <p:spPr/>
        <p:txBody>
          <a:bodyPr>
            <a:normAutofit/>
          </a:bodyPr>
          <a:lstStyle/>
          <a:p>
            <a:pPr>
              <a:buClr>
                <a:schemeClr val="tx2"/>
              </a:buClr>
              <a:buFont typeface="System Font Regular"/>
              <a:buChar char="∞"/>
              <a:defRPr/>
            </a:pPr>
            <a:r>
              <a:rPr lang="en-US" sz="2200" dirty="0">
                <a:latin typeface="Arial" panose="020B0604020202020204" pitchFamily="34" charset="0"/>
                <a:cs typeface="Arial" panose="020B0604020202020204" pitchFamily="34" charset="0"/>
              </a:rPr>
              <a:t>Associated with accelerated cognitive decline and additional neurodevelopmental, behavioral and emotional differences</a:t>
            </a:r>
          </a:p>
          <a:p>
            <a:pPr>
              <a:buClr>
                <a:schemeClr val="tx2"/>
              </a:buClr>
              <a:buFont typeface="System Font Regular"/>
              <a:buChar char="∞"/>
              <a:defRPr/>
            </a:pPr>
            <a:r>
              <a:rPr lang="en-US" sz="2200" dirty="0">
                <a:latin typeface="Arial" panose="020B0604020202020204" pitchFamily="34" charset="0"/>
                <a:cs typeface="Arial" panose="020B0604020202020204" pitchFamily="34" charset="0"/>
              </a:rPr>
              <a:t>No genetic or biological test to diagnose psychotic disorders</a:t>
            </a:r>
            <a:endParaRPr lang="en-US" sz="2200" dirty="0">
              <a:solidFill>
                <a:srgbClr val="000000"/>
              </a:solidFill>
              <a:latin typeface="Arial" panose="020B0604020202020204" pitchFamily="34" charset="0"/>
              <a:cs typeface="Arial" panose="020B0604020202020204" pitchFamily="34" charset="0"/>
            </a:endParaRPr>
          </a:p>
          <a:p>
            <a:pPr eaLnBrk="1" hangingPunct="1">
              <a:buClr>
                <a:schemeClr val="tx2"/>
              </a:buClr>
              <a:buFont typeface="System Font Regular"/>
              <a:buChar char="∞"/>
              <a:defRPr/>
            </a:pPr>
            <a:r>
              <a:rPr lang="en-US" sz="2200" dirty="0">
                <a:solidFill>
                  <a:srgbClr val="000000"/>
                </a:solidFill>
                <a:latin typeface="Arial" panose="020B0604020202020204" pitchFamily="34" charset="0"/>
                <a:cs typeface="Arial" panose="020B0604020202020204" pitchFamily="34" charset="0"/>
              </a:rPr>
              <a:t>Differences between people assigned male or female sex at birth: age of onset; premorbid functioning; negative and affective symptoms; and substance use</a:t>
            </a:r>
            <a:r>
              <a:rPr lang="en-US" sz="2600" dirty="0">
                <a:solidFill>
                  <a:srgbClr val="000000"/>
                </a:solidFill>
                <a:latin typeface="Arial" panose="020B0604020202020204" pitchFamily="34" charset="0"/>
                <a:cs typeface="Arial" panose="020B0604020202020204" pitchFamily="34" charset="0"/>
              </a:rPr>
              <a:t>*</a:t>
            </a:r>
            <a:r>
              <a:rPr lang="en-US" sz="2200"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p>
          <a:p>
            <a:pPr eaLnBrk="1" hangingPunct="1">
              <a:buClr>
                <a:srgbClr val="0070C0"/>
              </a:buClr>
              <a:buFont typeface="System Font Regular"/>
              <a:buChar char="∞"/>
              <a:defRPr/>
            </a:pPr>
            <a:endParaRPr lang="en-US" sz="1600" dirty="0">
              <a:solidFill>
                <a:srgbClr val="000000"/>
              </a:solidFill>
              <a:latin typeface="Arial" panose="020B0604020202020204" pitchFamily="34" charset="0"/>
              <a:cs typeface="Arial" panose="020B0604020202020204" pitchFamily="34" charset="0"/>
            </a:endParaRPr>
          </a:p>
          <a:p>
            <a:pPr marL="0" indent="0" eaLnBrk="1" hangingPunct="1">
              <a:buClr>
                <a:srgbClr val="0070C0"/>
              </a:buClr>
              <a:buNone/>
              <a:defRPr/>
            </a:pPr>
            <a:r>
              <a:rPr lang="en-US" sz="1600" dirty="0">
                <a:solidFill>
                  <a:srgbClr val="000000"/>
                </a:solidFill>
                <a:latin typeface="Arial" panose="020B0604020202020204" pitchFamily="34" charset="0"/>
                <a:cs typeface="Arial" panose="020B0604020202020204" pitchFamily="34" charset="0"/>
              </a:rPr>
              <a:t>													(Giordano et al.</a:t>
            </a:r>
            <a:r>
              <a:rPr lang="en-US" sz="1600" dirty="0">
                <a:latin typeface="Arial" panose="020B0604020202020204" pitchFamily="34" charset="0"/>
                <a:cs typeface="Arial" panose="020B0604020202020204" pitchFamily="34" charset="0"/>
              </a:rPr>
              <a:t>, 2021)</a:t>
            </a:r>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1800" dirty="0"/>
          </a:p>
          <a:p>
            <a:pPr marL="0" indent="0">
              <a:buClr>
                <a:srgbClr val="4D4D4D"/>
              </a:buClr>
              <a:buFont typeface="Times" pitchFamily="1" charset="0"/>
              <a:buChar char="•"/>
              <a:defRPr/>
            </a:pPr>
            <a:endParaRPr lang="en-US" dirty="0"/>
          </a:p>
          <a:p>
            <a:pPr marL="342900" lvl="1" indent="-342900">
              <a:buClr>
                <a:srgbClr val="4D4D4D"/>
              </a:buClr>
              <a:defRPr/>
            </a:pPr>
            <a:endParaRPr lang="en-US" dirty="0"/>
          </a:p>
        </p:txBody>
      </p:sp>
      <p:sp>
        <p:nvSpPr>
          <p:cNvPr id="31747" name="Slide Number Placeholder 3">
            <a:extLst>
              <a:ext uri="{FF2B5EF4-FFF2-40B4-BE49-F238E27FC236}">
                <a16:creationId xmlns:a16="http://schemas.microsoft.com/office/drawing/2014/main" id="{3AB63545-56A4-F341-9B96-4051BE46E1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B9F2C0AA-28A1-074D-AC5B-94AE56FD372F}" type="slidenum">
              <a:rPr lang="en-US" altLang="en-US" sz="900">
                <a:latin typeface="Univers 47 CondensedLight" charset="0"/>
              </a:rPr>
              <a:pPr>
                <a:spcAft>
                  <a:spcPct val="0"/>
                </a:spcAft>
                <a:buClrTx/>
                <a:buSzTx/>
                <a:buFontTx/>
                <a:buNone/>
              </a:pPr>
              <a:t>27</a:t>
            </a:fld>
            <a:endParaRPr lang="en-US" altLang="en-US" sz="900">
              <a:latin typeface="Univers 47 CondensedLight" charset="0"/>
            </a:endParaRPr>
          </a:p>
        </p:txBody>
      </p:sp>
    </p:spTree>
    <p:extLst>
      <p:ext uri="{BB962C8B-B14F-4D97-AF65-F5344CB8AC3E}">
        <p14:creationId xmlns:p14="http://schemas.microsoft.com/office/powerpoint/2010/main" val="258847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F9518DB2-DE8E-924A-B59E-BFC3E3501B39}"/>
              </a:ext>
            </a:extLst>
          </p:cNvPr>
          <p:cNvSpPr>
            <a:spLocks noGrp="1" noChangeArrowheads="1"/>
          </p:cNvSpPr>
          <p:nvPr>
            <p:ph type="title"/>
          </p:nvPr>
        </p:nvSpPr>
        <p:spPr>
          <a:xfrm>
            <a:off x="1828800" y="0"/>
            <a:ext cx="6324600" cy="1066800"/>
          </a:xfrm>
        </p:spPr>
        <p:txBody>
          <a:bodyPr>
            <a:normAutofit fontScale="90000"/>
          </a:bodyPr>
          <a:lstStyle/>
          <a:p>
            <a:pPr algn="l" eaLnBrk="1" hangingPunct="1"/>
            <a:br>
              <a:rPr lang="en-US" altLang="en-US" sz="4000" b="1" i="1" dirty="0">
                <a:solidFill>
                  <a:srgbClr val="003366"/>
                </a:solidFill>
              </a:rPr>
            </a:br>
            <a:br>
              <a:rPr lang="en-US" altLang="en-US" sz="4000" b="1" i="1" dirty="0">
                <a:solidFill>
                  <a:srgbClr val="003366"/>
                </a:solidFill>
              </a:rPr>
            </a:br>
            <a:r>
              <a:rPr lang="en-US" altLang="en-US" sz="4000" b="1" i="1" dirty="0">
                <a:solidFill>
                  <a:srgbClr val="003366"/>
                </a:solidFill>
              </a:rPr>
              <a:t>Psychosis Overview</a:t>
            </a:r>
            <a:endParaRPr lang="en-US" altLang="en-US" sz="4000" dirty="0"/>
          </a:p>
        </p:txBody>
      </p:sp>
      <p:sp>
        <p:nvSpPr>
          <p:cNvPr id="20483" name="Rectangle 3">
            <a:extLst>
              <a:ext uri="{FF2B5EF4-FFF2-40B4-BE49-F238E27FC236}">
                <a16:creationId xmlns:a16="http://schemas.microsoft.com/office/drawing/2014/main" id="{2ECDD7A2-D0BE-4C49-8EF7-A66F2F730486}"/>
              </a:ext>
            </a:extLst>
          </p:cNvPr>
          <p:cNvSpPr>
            <a:spLocks noGrp="1" noChangeArrowheads="1"/>
          </p:cNvSpPr>
          <p:nvPr>
            <p:ph idx="1"/>
          </p:nvPr>
        </p:nvSpPr>
        <p:spPr/>
        <p:txBody>
          <a:bodyPr>
            <a:normAutofit/>
          </a:bodyPr>
          <a:lstStyle/>
          <a:p>
            <a:pPr>
              <a:buClr>
                <a:schemeClr val="tx2"/>
              </a:buClr>
              <a:buFont typeface="System Font Regular"/>
              <a:buChar char="∞"/>
              <a:defRPr/>
            </a:pPr>
            <a:r>
              <a:rPr lang="en-US" sz="2200" dirty="0">
                <a:solidFill>
                  <a:srgbClr val="000000"/>
                </a:solidFill>
                <a:latin typeface="Arial" panose="020B0604020202020204" pitchFamily="34" charset="0"/>
                <a:cs typeface="Arial" panose="020B0604020202020204" pitchFamily="34" charset="0"/>
              </a:rPr>
              <a:t>Dimensional/spectrum condition: psychosis is inherently heterogeneous—significant variation in how it is expressed and experienced across individuals</a:t>
            </a:r>
          </a:p>
          <a:p>
            <a:pPr>
              <a:buClr>
                <a:schemeClr val="tx2"/>
              </a:buClr>
              <a:buFont typeface="System Font Regular"/>
              <a:buChar char="∞"/>
              <a:defRPr/>
            </a:pPr>
            <a:r>
              <a:rPr lang="en-US" sz="2200" dirty="0">
                <a:solidFill>
                  <a:srgbClr val="000000"/>
                </a:solidFill>
                <a:latin typeface="Arial" panose="020B0604020202020204" pitchFamily="34" charset="0"/>
                <a:cs typeface="Arial" panose="020B0604020202020204" pitchFamily="34" charset="0"/>
              </a:rPr>
              <a:t>A longer duration of untreated psychosis (DUP) leads to poorer outcomes</a:t>
            </a:r>
          </a:p>
          <a:p>
            <a:pPr>
              <a:buClr>
                <a:schemeClr val="tx2"/>
              </a:buClr>
              <a:buFont typeface="System Font Regular"/>
              <a:buChar char="∞"/>
              <a:defRPr/>
            </a:pPr>
            <a:r>
              <a:rPr lang="en-US" sz="2200" dirty="0">
                <a:solidFill>
                  <a:srgbClr val="000000"/>
                </a:solidFill>
                <a:latin typeface="Arial" panose="020B0604020202020204" pitchFamily="34" charset="0"/>
                <a:cs typeface="Arial" panose="020B0604020202020204" pitchFamily="34" charset="0"/>
              </a:rPr>
              <a:t>Significantly earlier mortality (compared to general population) </a:t>
            </a:r>
          </a:p>
          <a:p>
            <a:pPr>
              <a:buClr>
                <a:schemeClr val="tx2"/>
              </a:buClr>
              <a:buFont typeface="System Font Regular"/>
              <a:buChar char="∞"/>
              <a:defRPr/>
            </a:pPr>
            <a:r>
              <a:rPr lang="en-US" sz="2200" dirty="0">
                <a:solidFill>
                  <a:srgbClr val="000000"/>
                </a:solidFill>
                <a:latin typeface="Arial" panose="020B0604020202020204" pitchFamily="34" charset="0"/>
                <a:cs typeface="Arial" panose="020B0604020202020204" pitchFamily="34" charset="0"/>
              </a:rPr>
              <a:t>Physical comorbidities may occur in up to 75% of individuals with a psychosis spectrum condition </a:t>
            </a:r>
            <a:r>
              <a:rPr lang="en-US" sz="2200" dirty="0">
                <a:solidFill>
                  <a:srgbClr val="000000"/>
                </a:solidFill>
              </a:rPr>
              <a:t>					                                           	</a:t>
            </a:r>
            <a:endParaRPr lang="en-US" sz="1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2400" dirty="0"/>
          </a:p>
          <a:p>
            <a:pPr marL="342900" lvl="1" indent="-342900">
              <a:buClr>
                <a:srgbClr val="4D4D4D"/>
              </a:buClr>
              <a:buFont typeface="Times" pitchFamily="1" charset="0"/>
              <a:buChar char="•"/>
              <a:defRPr/>
            </a:pPr>
            <a:endParaRPr lang="en-US" dirty="0"/>
          </a:p>
          <a:p>
            <a:pPr marL="342900" lvl="1" indent="-342900">
              <a:buClr>
                <a:srgbClr val="4D4D4D"/>
              </a:buClr>
              <a:buFont typeface="Times" pitchFamily="1" charset="0"/>
              <a:buChar char="•"/>
              <a:defRPr/>
            </a:pPr>
            <a:endParaRPr lang="en-US" sz="1800" dirty="0"/>
          </a:p>
          <a:p>
            <a:pPr marL="0" indent="0">
              <a:buClr>
                <a:srgbClr val="4D4D4D"/>
              </a:buClr>
              <a:buFont typeface="Times" pitchFamily="1" charset="0"/>
              <a:buChar char="•"/>
              <a:defRPr/>
            </a:pPr>
            <a:endParaRPr lang="en-US" dirty="0"/>
          </a:p>
          <a:p>
            <a:pPr marL="342900" lvl="1" indent="-342900">
              <a:buClr>
                <a:srgbClr val="4D4D4D"/>
              </a:buClr>
              <a:defRPr/>
            </a:pPr>
            <a:endParaRPr lang="en-US" dirty="0"/>
          </a:p>
        </p:txBody>
      </p:sp>
      <p:sp>
        <p:nvSpPr>
          <p:cNvPr id="31747" name="Slide Number Placeholder 3">
            <a:extLst>
              <a:ext uri="{FF2B5EF4-FFF2-40B4-BE49-F238E27FC236}">
                <a16:creationId xmlns:a16="http://schemas.microsoft.com/office/drawing/2014/main" id="{3AB63545-56A4-F341-9B96-4051BE46E1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B9F2C0AA-28A1-074D-AC5B-94AE56FD372F}" type="slidenum">
              <a:rPr lang="en-US" altLang="en-US" sz="900">
                <a:latin typeface="Univers 47 CondensedLight" charset="0"/>
              </a:rPr>
              <a:pPr>
                <a:spcAft>
                  <a:spcPct val="0"/>
                </a:spcAft>
                <a:buClrTx/>
                <a:buSzTx/>
                <a:buFontTx/>
                <a:buNone/>
              </a:pPr>
              <a:t>28</a:t>
            </a:fld>
            <a:endParaRPr lang="en-US" altLang="en-US" sz="900">
              <a:latin typeface="Univers 47 CondensedLight" charset="0"/>
            </a:endParaRPr>
          </a:p>
        </p:txBody>
      </p:sp>
    </p:spTree>
    <p:extLst>
      <p:ext uri="{BB962C8B-B14F-4D97-AF65-F5344CB8AC3E}">
        <p14:creationId xmlns:p14="http://schemas.microsoft.com/office/powerpoint/2010/main" val="3253559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1C59-5F38-F2EC-4C7F-E370E3EA906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BE00CC-0911-988C-3EEA-906BB4EB66C5}"/>
              </a:ext>
            </a:extLst>
          </p:cNvPr>
          <p:cNvSpPr>
            <a:spLocks noGrp="1"/>
          </p:cNvSpPr>
          <p:nvPr>
            <p:ph type="subTitle" idx="1"/>
          </p:nvPr>
        </p:nvSpPr>
        <p:spPr>
          <a:xfrm>
            <a:off x="1752600" y="1981200"/>
            <a:ext cx="8763000" cy="4724400"/>
          </a:xfrm>
        </p:spPr>
        <p:txBody>
          <a:bodyPr>
            <a:noAutofit/>
          </a:bodyPr>
          <a:lstStyle/>
          <a:p>
            <a:pPr algn="l"/>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Outline of Talk</a:t>
            </a: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Why?</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Defining the terms and overview </a:t>
            </a:r>
          </a:p>
          <a:p>
            <a:pPr marL="800100" lvl="1" indent="-342900" algn="l">
              <a:buClr>
                <a:schemeClr val="tx2"/>
              </a:buClr>
              <a:buFont typeface="System Font Regular"/>
              <a:buChar char="∞"/>
            </a:pPr>
            <a:r>
              <a:rPr lang="en-US" sz="2400" b="1" dirty="0">
                <a:solidFill>
                  <a:schemeClr val="tx1"/>
                </a:solidFill>
                <a:latin typeface="Arial" panose="020B0604020202020204" pitchFamily="34" charset="0"/>
                <a:cs typeface="Arial" panose="020B0604020202020204" pitchFamily="34" charset="0"/>
              </a:rPr>
              <a:t>Brief history of autism and psychosis</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Prevalence</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Diagnosis/Assessment</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Treatment</a:t>
            </a:r>
          </a:p>
          <a:p>
            <a:pPr algn="l"/>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3622DFB2-46BC-B26D-C2AA-5A29DEAB0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AD63F6-772E-DAA2-2A41-316E4E9E4F91}"/>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100494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2158B-941B-C88A-A02A-46F87904CE7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486174E-A98D-A6F4-FF24-4CFB93F840C2}"/>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4438307C-7163-6D2C-95F0-1D9A10276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52A4239-4CC3-DD6C-984E-69C6054ABC52}"/>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3299353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BDD01-5F3D-926A-4725-4E441513BC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780E00-960A-6D2C-2BD5-2C441A9D02D3}"/>
              </a:ext>
            </a:extLst>
          </p:cNvPr>
          <p:cNvSpPr>
            <a:spLocks noGrp="1"/>
          </p:cNvSpPr>
          <p:nvPr>
            <p:ph type="subTitle" idx="1"/>
          </p:nvPr>
        </p:nvSpPr>
        <p:spPr>
          <a:xfrm>
            <a:off x="1752600" y="1981200"/>
            <a:ext cx="8763000" cy="4724400"/>
          </a:xfrm>
        </p:spPr>
        <p:txBody>
          <a:bodyPr>
            <a:noAutofit/>
          </a:bodyPr>
          <a:lstStyle/>
          <a:p>
            <a:pPr algn="ctr"/>
            <a:r>
              <a:rPr lang="en-US" sz="2400" dirty="0">
                <a:solidFill>
                  <a:schemeClr val="tx1"/>
                </a:solidFill>
                <a:latin typeface="Arial" panose="020B0604020202020204" pitchFamily="34" charset="0"/>
                <a:cs typeface="Arial" panose="020B0604020202020204" pitchFamily="34" charset="0"/>
              </a:rPr>
              <a:t> </a:t>
            </a:r>
          </a:p>
          <a:p>
            <a:pPr algn="ctr"/>
            <a:r>
              <a:rPr lang="en-US" sz="2800" dirty="0">
                <a:solidFill>
                  <a:schemeClr val="tx1"/>
                </a:solidFill>
                <a:latin typeface="Arial" panose="020B0604020202020204" pitchFamily="34" charset="0"/>
                <a:cs typeface="Arial" panose="020B0604020202020204" pitchFamily="34" charset="0"/>
              </a:rPr>
              <a:t>Autism and psychosis share an extended and complex history</a:t>
            </a:r>
            <a:endParaRPr lang="en-US" sz="28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7C6A84F1-9A6E-E6AE-A415-CA1588E7A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A4E7EB6-76A5-0F92-6610-0E5024CA7E91}"/>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388917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1"/>
            <a:ext cx="7772400" cy="1470025"/>
          </a:xfrm>
        </p:spPr>
        <p:txBody>
          <a:bodyPr>
            <a:normAutofit/>
          </a:bodyPr>
          <a:lstStyle/>
          <a:p>
            <a:pPr algn="l"/>
            <a:r>
              <a:rPr lang="en-US" altLang="en-US" sz="3600" dirty="0">
                <a:solidFill>
                  <a:srgbClr val="003366"/>
                </a:solidFill>
              </a:rPr>
              <a:t>Autism origins: Eugen Bleuler (1911)</a:t>
            </a:r>
            <a:br>
              <a:rPr lang="en-US" altLang="en-US" sz="3600" dirty="0">
                <a:solidFill>
                  <a:srgbClr val="003366"/>
                </a:solidFill>
              </a:rPr>
            </a:br>
            <a:r>
              <a:rPr lang="en-US" sz="3600" dirty="0"/>
              <a:t> </a:t>
            </a:r>
          </a:p>
        </p:txBody>
      </p:sp>
      <p:sp>
        <p:nvSpPr>
          <p:cNvPr id="3" name="Subtitle 2"/>
          <p:cNvSpPr>
            <a:spLocks noGrp="1"/>
          </p:cNvSpPr>
          <p:nvPr>
            <p:ph type="subTitle" idx="1"/>
          </p:nvPr>
        </p:nvSpPr>
        <p:spPr>
          <a:xfrm>
            <a:off x="1752600" y="1905000"/>
            <a:ext cx="8763000" cy="4648200"/>
          </a:xfrm>
        </p:spPr>
        <p:txBody>
          <a:bodyPr>
            <a:noAutofit/>
          </a:bodyPr>
          <a:lstStyle/>
          <a:p>
            <a:pPr algn="l"/>
            <a:endParaRPr lang="en-US" dirty="0">
              <a:solidFill>
                <a:schemeClr val="tx1"/>
              </a:solidFill>
              <a:latin typeface="Arial" panose="020B0604020202020204" pitchFamily="34" charset="0"/>
              <a:cs typeface="Arial" panose="020B0604020202020204" pitchFamily="34" charset="0"/>
            </a:endParaRPr>
          </a:p>
          <a:p>
            <a:pPr algn="l"/>
            <a:r>
              <a:rPr lang="en-US" dirty="0">
                <a:solidFill>
                  <a:schemeClr val="tx1"/>
                </a:solidFill>
                <a:latin typeface="Arial" panose="020B0604020202020204" pitchFamily="34" charset="0"/>
                <a:cs typeface="Arial" panose="020B0604020202020204" pitchFamily="34" charset="0"/>
              </a:rPr>
              <a:t>Coins term autism from Greek word </a:t>
            </a:r>
            <a:r>
              <a:rPr lang="en-US" i="1" dirty="0">
                <a:solidFill>
                  <a:schemeClr val="tx1"/>
                </a:solidFill>
                <a:latin typeface="Arial" panose="020B0604020202020204" pitchFamily="34" charset="0"/>
                <a:cs typeface="Arial" panose="020B0604020202020204" pitchFamily="34" charset="0"/>
              </a:rPr>
              <a:t>autos</a:t>
            </a:r>
            <a:r>
              <a:rPr lang="en-US" dirty="0">
                <a:solidFill>
                  <a:schemeClr val="tx1"/>
                </a:solidFill>
                <a:latin typeface="Arial" panose="020B0604020202020204" pitchFamily="34" charset="0"/>
                <a:cs typeface="Arial" panose="020B0604020202020204" pitchFamily="34" charset="0"/>
              </a:rPr>
              <a:t> meaning “self”</a:t>
            </a:r>
          </a:p>
          <a:p>
            <a:pPr algn="l"/>
            <a:endParaRPr lang="en-US" dirty="0">
              <a:solidFill>
                <a:schemeClr val="tx1"/>
              </a:solidFill>
              <a:latin typeface="Arial" panose="020B0604020202020204" pitchFamily="34" charset="0"/>
              <a:cs typeface="Arial" panose="020B0604020202020204" pitchFamily="34" charset="0"/>
            </a:endParaRPr>
          </a:p>
          <a:p>
            <a:pPr algn="l"/>
            <a:r>
              <a:rPr lang="en-US" dirty="0">
                <a:solidFill>
                  <a:schemeClr val="tx1"/>
                </a:solidFill>
                <a:latin typeface="Arial" panose="020B0604020202020204" pitchFamily="34" charset="0"/>
                <a:cs typeface="Arial" panose="020B0604020202020204" pitchFamily="34" charset="0"/>
              </a:rPr>
              <a:t>Used to describe the inward, self-absorbed aspects </a:t>
            </a:r>
          </a:p>
          <a:p>
            <a:pPr algn="l"/>
            <a:r>
              <a:rPr lang="en-US" dirty="0">
                <a:solidFill>
                  <a:schemeClr val="tx1"/>
                </a:solidFill>
                <a:latin typeface="Arial" panose="020B0604020202020204" pitchFamily="34" charset="0"/>
                <a:cs typeface="Arial" panose="020B0604020202020204" pitchFamily="34" charset="0"/>
              </a:rPr>
              <a:t>(social withdrawal) of schizophrenia in adults</a:t>
            </a:r>
          </a:p>
          <a:p>
            <a:pPr algn="l"/>
            <a:endParaRPr lang="en-US" sz="1800" i="1" dirty="0">
              <a:solidFill>
                <a:schemeClr val="tx1"/>
              </a:solidFill>
              <a:latin typeface="Arial" panose="020B0604020202020204" pitchFamily="34" charset="0"/>
              <a:cs typeface="Arial" panose="020B0604020202020204" pitchFamily="34" charset="0"/>
            </a:endParaRPr>
          </a:p>
          <a:p>
            <a:pPr algn="l"/>
            <a:endParaRPr lang="en-US" sz="1800" i="1" dirty="0">
              <a:solidFill>
                <a:schemeClr val="tx1"/>
              </a:solidFill>
              <a:latin typeface="Arial" panose="020B0604020202020204" pitchFamily="34" charset="0"/>
              <a:cs typeface="Arial" panose="020B0604020202020204" pitchFamily="34" charset="0"/>
            </a:endParaRPr>
          </a:p>
          <a:p>
            <a:pPr algn="l"/>
            <a:r>
              <a:rPr lang="en-US" sz="1800" i="1" dirty="0">
                <a:solidFill>
                  <a:schemeClr val="tx1"/>
                </a:solidFill>
                <a:latin typeface="Arial" panose="020B0604020202020204" pitchFamily="34" charset="0"/>
                <a:cs typeface="Arial" panose="020B0604020202020204" pitchFamily="34" charset="0"/>
              </a:rPr>
              <a:t>“Schizophrenics, who have no more contact with the outside world, live in a world of their own. They have encased themselves with their desires and wishes… This detachment from reality, together with the relative and absolute predominance of the inner life, we term </a:t>
            </a:r>
            <a:r>
              <a:rPr lang="en-US" sz="1800" i="1" u="sng" dirty="0">
                <a:solidFill>
                  <a:schemeClr val="tx1"/>
                </a:solidFill>
                <a:latin typeface="Arial" panose="020B0604020202020204" pitchFamily="34" charset="0"/>
                <a:cs typeface="Arial" panose="020B0604020202020204" pitchFamily="34" charset="0"/>
              </a:rPr>
              <a:t>autism</a:t>
            </a:r>
            <a:r>
              <a:rPr lang="en-US" sz="1800" i="1" dirty="0">
                <a:solidFill>
                  <a:schemeClr val="tx1"/>
                </a:solidFill>
                <a:latin typeface="Arial" panose="020B0604020202020204" pitchFamily="34" charset="0"/>
                <a:cs typeface="Arial" panose="020B0604020202020204" pitchFamily="34" charset="0"/>
              </a:rPr>
              <a:t> (Bleuler, 1911 [emphasis mine])”</a:t>
            </a:r>
            <a:endParaRPr lang="en-US" sz="1800" dirty="0">
              <a:solidFill>
                <a:schemeClr val="tx1"/>
              </a:solidFill>
              <a:latin typeface="Arial" panose="020B0604020202020204" pitchFamily="34" charset="0"/>
              <a:cs typeface="Arial" panose="020B0604020202020204" pitchFamily="34" charset="0"/>
            </a:endParaRPr>
          </a:p>
        </p:txBody>
      </p:sp>
      <p:pic>
        <p:nvPicPr>
          <p:cNvPr id="1026" name="Picture 2" descr="C:\Users\jdk23\Desktop\bleuler.png"/>
          <p:cNvPicPr>
            <a:picLocks noChangeAspect="1" noChangeArrowheads="1"/>
          </p:cNvPicPr>
          <p:nvPr/>
        </p:nvPicPr>
        <p:blipFill>
          <a:blip r:embed="rId3" cstate="print"/>
          <a:srcRect/>
          <a:stretch>
            <a:fillRect/>
          </a:stretch>
        </p:blipFill>
        <p:spPr bwMode="auto">
          <a:xfrm>
            <a:off x="7832036" y="1905000"/>
            <a:ext cx="1800667" cy="246888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FAE7A-FEA0-8538-8EFB-1068DB5F9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6438A-1276-6BE2-0C6F-C5D47A399359}"/>
              </a:ext>
            </a:extLst>
          </p:cNvPr>
          <p:cNvSpPr>
            <a:spLocks noGrp="1"/>
          </p:cNvSpPr>
          <p:nvPr>
            <p:ph type="ctrTitle"/>
          </p:nvPr>
        </p:nvSpPr>
        <p:spPr>
          <a:xfrm>
            <a:off x="2209800" y="304801"/>
            <a:ext cx="7772400" cy="1470025"/>
          </a:xfrm>
        </p:spPr>
        <p:txBody>
          <a:bodyPr>
            <a:normAutofit/>
          </a:bodyPr>
          <a:lstStyle/>
          <a:p>
            <a:pPr algn="l"/>
            <a:r>
              <a:rPr lang="en-US" altLang="en-US" sz="3600" dirty="0">
                <a:solidFill>
                  <a:srgbClr val="003366"/>
                </a:solidFill>
              </a:rPr>
              <a:t>Autism origins: Eugen Bleuler (1911)</a:t>
            </a:r>
            <a:br>
              <a:rPr lang="en-US" altLang="en-US" sz="3600" dirty="0">
                <a:solidFill>
                  <a:srgbClr val="003366"/>
                </a:solidFill>
              </a:rPr>
            </a:br>
            <a:r>
              <a:rPr lang="en-US" sz="3600" dirty="0"/>
              <a:t> </a:t>
            </a:r>
          </a:p>
        </p:txBody>
      </p:sp>
      <p:sp>
        <p:nvSpPr>
          <p:cNvPr id="3" name="Subtitle 2">
            <a:extLst>
              <a:ext uri="{FF2B5EF4-FFF2-40B4-BE49-F238E27FC236}">
                <a16:creationId xmlns:a16="http://schemas.microsoft.com/office/drawing/2014/main" id="{F1ABEE1D-790B-797B-5031-9AFD3609556B}"/>
              </a:ext>
            </a:extLst>
          </p:cNvPr>
          <p:cNvSpPr>
            <a:spLocks noGrp="1"/>
          </p:cNvSpPr>
          <p:nvPr>
            <p:ph type="subTitle" idx="1"/>
          </p:nvPr>
        </p:nvSpPr>
        <p:spPr>
          <a:xfrm>
            <a:off x="1752600" y="1905000"/>
            <a:ext cx="8763000" cy="4648200"/>
          </a:xfrm>
        </p:spPr>
        <p:txBody>
          <a:bodyPr>
            <a:noAutofit/>
          </a:bodyPr>
          <a:lstStyle/>
          <a:p>
            <a:pPr algn="l"/>
            <a:endParaRPr lang="en-US" i="1" dirty="0">
              <a:solidFill>
                <a:schemeClr val="tx1"/>
              </a:solidFill>
              <a:latin typeface="Arial" panose="020B0604020202020204" pitchFamily="34" charset="0"/>
              <a:cs typeface="Arial" panose="020B0604020202020204" pitchFamily="34" charset="0"/>
            </a:endParaRPr>
          </a:p>
          <a:p>
            <a:pPr algn="l"/>
            <a:r>
              <a:rPr lang="en-US" i="1" dirty="0">
                <a:solidFill>
                  <a:schemeClr val="tx1"/>
                </a:solidFill>
                <a:latin typeface="Arial" panose="020B0604020202020204" pitchFamily="34" charset="0"/>
                <a:cs typeface="Arial" panose="020B0604020202020204" pitchFamily="34" charset="0"/>
              </a:rPr>
              <a:t>Schizophrenia is “not a disease in the strict sense, </a:t>
            </a:r>
          </a:p>
          <a:p>
            <a:pPr algn="l"/>
            <a:r>
              <a:rPr lang="en-US" i="1" dirty="0">
                <a:solidFill>
                  <a:schemeClr val="tx1"/>
                </a:solidFill>
                <a:latin typeface="Arial" panose="020B0604020202020204" pitchFamily="34" charset="0"/>
                <a:cs typeface="Arial" panose="020B0604020202020204" pitchFamily="34" charset="0"/>
              </a:rPr>
              <a:t> but appears to be a group of diseases… Therefore </a:t>
            </a:r>
          </a:p>
          <a:p>
            <a:pPr algn="l"/>
            <a:r>
              <a:rPr lang="en-US" i="1" dirty="0">
                <a:solidFill>
                  <a:schemeClr val="tx1"/>
                </a:solidFill>
                <a:latin typeface="Arial" panose="020B0604020202020204" pitchFamily="34" charset="0"/>
                <a:cs typeface="Arial" panose="020B0604020202020204" pitchFamily="34" charset="0"/>
              </a:rPr>
              <a:t> we should speak of schizophrenias in the plural”</a:t>
            </a:r>
          </a:p>
          <a:p>
            <a:pPr algn="l"/>
            <a:endParaRPr lang="en-US" dirty="0">
              <a:solidFill>
                <a:schemeClr val="tx1"/>
              </a:solidFill>
              <a:latin typeface="Arial" panose="020B0604020202020204" pitchFamily="34" charset="0"/>
              <a:cs typeface="Arial" panose="020B0604020202020204" pitchFamily="34" charset="0"/>
            </a:endParaRPr>
          </a:p>
        </p:txBody>
      </p:sp>
      <p:pic>
        <p:nvPicPr>
          <p:cNvPr id="1026" name="Picture 2" descr="C:\Users\jdk23\Desktop\bleuler.png">
            <a:extLst>
              <a:ext uri="{FF2B5EF4-FFF2-40B4-BE49-F238E27FC236}">
                <a16:creationId xmlns:a16="http://schemas.microsoft.com/office/drawing/2014/main" id="{6F014BC4-5B03-4C9E-FB6B-73FBEB82A630}"/>
              </a:ext>
            </a:extLst>
          </p:cNvPr>
          <p:cNvPicPr>
            <a:picLocks noChangeAspect="1" noChangeArrowheads="1"/>
          </p:cNvPicPr>
          <p:nvPr/>
        </p:nvPicPr>
        <p:blipFill>
          <a:blip r:embed="rId3" cstate="print"/>
          <a:srcRect/>
          <a:stretch>
            <a:fillRect/>
          </a:stretch>
        </p:blipFill>
        <p:spPr bwMode="auto">
          <a:xfrm>
            <a:off x="7832036" y="1905000"/>
            <a:ext cx="1800667" cy="2468880"/>
          </a:xfrm>
          <a:prstGeom prst="rect">
            <a:avLst/>
          </a:prstGeom>
          <a:noFill/>
        </p:spPr>
      </p:pic>
    </p:spTree>
    <p:extLst>
      <p:ext uri="{BB962C8B-B14F-4D97-AF65-F5344CB8AC3E}">
        <p14:creationId xmlns:p14="http://schemas.microsoft.com/office/powerpoint/2010/main" val="397903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1"/>
            <a:ext cx="7772400" cy="1470025"/>
          </a:xfrm>
        </p:spPr>
        <p:txBody>
          <a:bodyPr>
            <a:normAutofit/>
          </a:bodyPr>
          <a:lstStyle/>
          <a:p>
            <a:pPr algn="l"/>
            <a:r>
              <a:rPr lang="en-US" sz="3600" dirty="0">
                <a:solidFill>
                  <a:srgbClr val="003366"/>
                </a:solidFill>
              </a:rPr>
              <a:t>Leo Kanner (1943): Early Infantile Autism </a:t>
            </a:r>
            <a:endParaRPr lang="en-US" sz="3600" i="1" dirty="0">
              <a:solidFill>
                <a:srgbClr val="003366"/>
              </a:solidFill>
            </a:endParaRPr>
          </a:p>
        </p:txBody>
      </p:sp>
      <p:sp>
        <p:nvSpPr>
          <p:cNvPr id="3" name="Subtitle 2"/>
          <p:cNvSpPr>
            <a:spLocks noGrp="1"/>
          </p:cNvSpPr>
          <p:nvPr>
            <p:ph type="subTitle" idx="1"/>
          </p:nvPr>
        </p:nvSpPr>
        <p:spPr>
          <a:xfrm>
            <a:off x="1752600" y="2057400"/>
            <a:ext cx="8763000" cy="4495800"/>
          </a:xfrm>
        </p:spPr>
        <p:txBody>
          <a:bodyPr>
            <a:noAutofit/>
          </a:bodyPr>
          <a:lstStyle/>
          <a:p>
            <a:pPr algn="l"/>
            <a:r>
              <a:rPr lang="en-US" dirty="0">
                <a:solidFill>
                  <a:schemeClr val="tx1"/>
                </a:solidFill>
                <a:latin typeface="Arial" panose="020B0604020202020204" pitchFamily="34" charset="0"/>
                <a:cs typeface="Arial" panose="020B0604020202020204" pitchFamily="34" charset="0"/>
              </a:rPr>
              <a:t>Case series reporting 11 children (</a:t>
            </a:r>
            <a:r>
              <a:rPr lang="en-US" sz="1800" dirty="0">
                <a:solidFill>
                  <a:schemeClr val="tx1"/>
                </a:solidFill>
                <a:latin typeface="Arial" panose="020B0604020202020204" pitchFamily="34" charset="0"/>
                <a:cs typeface="Arial" panose="020B0604020202020204" pitchFamily="34" charset="0"/>
              </a:rPr>
              <a:t>8 boys, 3 girls)</a:t>
            </a:r>
            <a:endParaRPr lang="en-US" dirty="0">
              <a:solidFill>
                <a:schemeClr val="tx1"/>
              </a:solidFill>
              <a:latin typeface="Arial" panose="020B0604020202020204" pitchFamily="34" charset="0"/>
              <a:cs typeface="Arial" panose="020B0604020202020204" pitchFamily="34" charset="0"/>
            </a:endParaRPr>
          </a:p>
          <a:p>
            <a:pPr algn="l"/>
            <a:r>
              <a:rPr lang="en-US" dirty="0">
                <a:solidFill>
                  <a:schemeClr val="tx1"/>
                </a:solidFill>
                <a:latin typeface="Arial" panose="020B0604020202020204" pitchFamily="34" charset="0"/>
                <a:cs typeface="Arial" panose="020B0604020202020204" pitchFamily="34" charset="0"/>
              </a:rPr>
              <a:t>Congenital in nature (constitutional origin)</a:t>
            </a:r>
          </a:p>
          <a:p>
            <a:pPr algn="l"/>
            <a:r>
              <a:rPr lang="en-US" dirty="0">
                <a:solidFill>
                  <a:schemeClr val="tx1"/>
                </a:solidFill>
                <a:latin typeface="Arial" panose="020B0604020202020204" pitchFamily="34" charset="0"/>
                <a:cs typeface="Arial" panose="020B0604020202020204" pitchFamily="34" charset="0"/>
              </a:rPr>
              <a:t>Two Fundamental Characteristics</a:t>
            </a:r>
          </a:p>
          <a:p>
            <a:pPr marL="285750" indent="-285750" algn="l">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Lack of interest in social world (autism)</a:t>
            </a:r>
          </a:p>
          <a:p>
            <a:pPr marL="285750" indent="-285750" algn="l">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Resistance to change (insistence on sameness)</a:t>
            </a:r>
          </a:p>
          <a:p>
            <a:pPr lvl="1" algn="l"/>
            <a:endParaRPr lang="en-US" sz="1800" dirty="0">
              <a:solidFill>
                <a:schemeClr val="tx1"/>
              </a:solidFill>
              <a:latin typeface="Arial" panose="020B0604020202020204" pitchFamily="34" charset="0"/>
              <a:cs typeface="Arial" panose="020B0604020202020204" pitchFamily="34" charset="0"/>
            </a:endParaRPr>
          </a:p>
          <a:p>
            <a:pPr algn="l"/>
            <a:r>
              <a:rPr lang="en-US" sz="1800" dirty="0">
                <a:solidFill>
                  <a:schemeClr val="tx1"/>
                </a:solidFill>
                <a:latin typeface="Arial" panose="020B0604020202020204" pitchFamily="34" charset="0"/>
                <a:cs typeface="Arial" panose="020B0604020202020204" pitchFamily="34" charset="0"/>
              </a:rPr>
              <a:t>“The outstanding, ‘pathognomonic’ fundamental disorder is in the children’s inability to relate themselves in the ordinary way to people and situations from the beginning of life”</a:t>
            </a:r>
          </a:p>
          <a:p>
            <a:pPr algn="l"/>
            <a:endParaRPr lang="en-US" dirty="0">
              <a:solidFill>
                <a:schemeClr val="tx1"/>
              </a:solidFill>
              <a:latin typeface="Arial" panose="020B0604020202020204" pitchFamily="34" charset="0"/>
              <a:cs typeface="Arial" panose="020B0604020202020204" pitchFamily="34" charset="0"/>
            </a:endParaRPr>
          </a:p>
          <a:p>
            <a:pPr algn="l"/>
            <a:r>
              <a:rPr lang="en-US" sz="1800" dirty="0">
                <a:solidFill>
                  <a:schemeClr val="tx1"/>
                </a:solidFill>
                <a:latin typeface="Arial" panose="020B0604020202020204" pitchFamily="34" charset="0"/>
                <a:cs typeface="Arial" panose="020B0604020202020204" pitchFamily="34" charset="0"/>
              </a:rPr>
              <a:t>Speculated that autism could be early-onset form of schizophrenia (1949)</a:t>
            </a:r>
          </a:p>
        </p:txBody>
      </p:sp>
      <p:pic>
        <p:nvPicPr>
          <p:cNvPr id="1028" name="Picture 4" descr="https://upload.wikimedia.org/wikipedia/commons/thumb/a/af/Leo-Kanner.jpeg/640px-Leo-Kanner.jpeg"/>
          <p:cNvPicPr>
            <a:picLocks noChangeAspect="1" noChangeArrowheads="1"/>
          </p:cNvPicPr>
          <p:nvPr/>
        </p:nvPicPr>
        <p:blipFill>
          <a:blip r:embed="rId3" cstate="print"/>
          <a:srcRect/>
          <a:stretch>
            <a:fillRect/>
          </a:stretch>
        </p:blipFill>
        <p:spPr bwMode="auto">
          <a:xfrm>
            <a:off x="7624116" y="1997765"/>
            <a:ext cx="1844562" cy="237744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1"/>
            <a:ext cx="7772400" cy="1470025"/>
          </a:xfrm>
        </p:spPr>
        <p:txBody>
          <a:bodyPr>
            <a:normAutofit/>
          </a:bodyPr>
          <a:lstStyle/>
          <a:p>
            <a:pPr algn="l"/>
            <a:r>
              <a:rPr lang="en-US" sz="3600" dirty="0">
                <a:solidFill>
                  <a:srgbClr val="003366"/>
                </a:solidFill>
              </a:rPr>
              <a:t>Autism Definition</a:t>
            </a:r>
            <a:br>
              <a:rPr lang="en-US" sz="3600" b="1" dirty="0">
                <a:solidFill>
                  <a:srgbClr val="003366"/>
                </a:solidFill>
              </a:rPr>
            </a:br>
            <a:r>
              <a:rPr lang="en-US" sz="3600" b="1" dirty="0">
                <a:solidFill>
                  <a:srgbClr val="003366"/>
                </a:solidFill>
              </a:rPr>
              <a:t> </a:t>
            </a:r>
          </a:p>
        </p:txBody>
      </p:sp>
      <p:sp>
        <p:nvSpPr>
          <p:cNvPr id="3" name="Subtitle 2"/>
          <p:cNvSpPr>
            <a:spLocks noGrp="1"/>
          </p:cNvSpPr>
          <p:nvPr>
            <p:ph type="subTitle" idx="1"/>
          </p:nvPr>
        </p:nvSpPr>
        <p:spPr>
          <a:xfrm>
            <a:off x="1752600" y="1676400"/>
            <a:ext cx="8763000" cy="4724400"/>
          </a:xfrm>
        </p:spPr>
        <p:txBody>
          <a:bodyPr>
            <a:noAutofit/>
          </a:bodyPr>
          <a:lstStyle/>
          <a:p>
            <a:pPr algn="l"/>
            <a:r>
              <a:rPr lang="en-GB" dirty="0">
                <a:solidFill>
                  <a:schemeClr val="tx1"/>
                </a:solidFill>
                <a:latin typeface="Arial" panose="020B0604020202020204" pitchFamily="34" charset="0"/>
                <a:cs typeface="Arial" panose="020B0604020202020204" pitchFamily="34" charset="0"/>
              </a:rPr>
              <a:t>DSM-I (1952) &amp; DSM-II (1968) No Autism/Pervasive Developmental Disorder (PDD) </a:t>
            </a:r>
          </a:p>
          <a:p>
            <a:pPr algn="l"/>
            <a:r>
              <a:rPr lang="en-GB" dirty="0">
                <a:solidFill>
                  <a:schemeClr val="tx1"/>
                </a:solidFill>
                <a:latin typeface="Arial" panose="020B0604020202020204" pitchFamily="34" charset="0"/>
                <a:cs typeface="Arial" panose="020B0604020202020204" pitchFamily="34" charset="0"/>
              </a:rPr>
              <a:t>Closest term: Schizophrenic Reaction (Childhood Type)</a:t>
            </a:r>
          </a:p>
          <a:p>
            <a:pPr marL="285750" indent="-28575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 distinction between ASD and childhood schizophrenia</a:t>
            </a:r>
          </a:p>
          <a:p>
            <a:pPr marL="285750" indent="-28575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characterized by “autistic, atypical, and withdrawn behavior”</a:t>
            </a:r>
            <a:r>
              <a:rPr lang="en-GB" dirty="0">
                <a:solidFill>
                  <a:schemeClr val="tx1"/>
                </a:solidFill>
                <a:latin typeface="Arial" panose="020B0604020202020204" pitchFamily="34" charset="0"/>
                <a:cs typeface="Arial" panose="020B0604020202020204" pitchFamily="34" charset="0"/>
              </a:rPr>
              <a:t> </a:t>
            </a:r>
          </a:p>
          <a:p>
            <a:pPr algn="l"/>
            <a:r>
              <a:rPr lang="en-GB" dirty="0">
                <a:solidFill>
                  <a:schemeClr val="tx1"/>
                </a:solidFill>
                <a:latin typeface="Arial" panose="020B0604020202020204" pitchFamily="34" charset="0"/>
                <a:cs typeface="Arial" panose="020B0604020202020204" pitchFamily="34" charset="0"/>
              </a:rPr>
              <a:t> </a:t>
            </a:r>
          </a:p>
          <a:p>
            <a:pPr algn="l"/>
            <a:r>
              <a:rPr lang="en-GB" dirty="0">
                <a:solidFill>
                  <a:schemeClr val="tx1"/>
                </a:solidFill>
                <a:latin typeface="Arial" panose="020B0604020202020204" pitchFamily="34" charset="0"/>
                <a:cs typeface="Arial" panose="020B0604020202020204" pitchFamily="34" charset="0"/>
              </a:rPr>
              <a:t> </a:t>
            </a:r>
          </a:p>
          <a:p>
            <a:pPr algn="l"/>
            <a:endParaRPr lang="en-GB" sz="2000" dirty="0">
              <a:solidFill>
                <a:schemeClr val="tx1"/>
              </a:solidFill>
              <a:latin typeface="Arial" panose="020B0604020202020204" pitchFamily="34" charset="0"/>
              <a:cs typeface="Arial" panose="020B0604020202020204" pitchFamily="34" charset="0"/>
            </a:endParaRPr>
          </a:p>
          <a:p>
            <a:pPr algn="l"/>
            <a:r>
              <a:rPr lang="en-US" sz="1600" b="1" dirty="0">
                <a:solidFill>
                  <a:schemeClr val="tx1"/>
                </a:solidFill>
                <a:latin typeface="Arial" panose="020B0604020202020204" pitchFamily="34" charset="0"/>
                <a:cs typeface="Arial" panose="020B0604020202020204" pitchFamily="34" charset="0"/>
              </a:rPr>
              <a:t>					</a:t>
            </a:r>
          </a:p>
          <a:p>
            <a:pPr algn="l"/>
            <a:endParaRPr lang="en-US"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948" y="2126759"/>
            <a:ext cx="2300652" cy="199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1"/>
            <a:ext cx="7772400" cy="1470025"/>
          </a:xfrm>
        </p:spPr>
        <p:txBody>
          <a:bodyPr>
            <a:normAutofit/>
          </a:bodyPr>
          <a:lstStyle/>
          <a:p>
            <a:pPr algn="l"/>
            <a:r>
              <a:rPr lang="en-US" sz="3600" dirty="0">
                <a:solidFill>
                  <a:srgbClr val="003366"/>
                </a:solidFill>
              </a:rPr>
              <a:t>Autism = Schizophrenia?</a:t>
            </a:r>
            <a:br>
              <a:rPr lang="en-US" sz="3600" i="1" dirty="0">
                <a:solidFill>
                  <a:srgbClr val="003366"/>
                </a:solidFill>
              </a:rPr>
            </a:br>
            <a:endParaRPr lang="en-US" sz="3600" i="1" dirty="0">
              <a:solidFill>
                <a:srgbClr val="003366"/>
              </a:solidFill>
            </a:endParaRPr>
          </a:p>
        </p:txBody>
      </p:sp>
      <p:sp>
        <p:nvSpPr>
          <p:cNvPr id="3" name="Subtitle 2"/>
          <p:cNvSpPr>
            <a:spLocks noGrp="1"/>
          </p:cNvSpPr>
          <p:nvPr>
            <p:ph type="subTitle" idx="1"/>
          </p:nvPr>
        </p:nvSpPr>
        <p:spPr>
          <a:xfrm>
            <a:off x="1752600" y="1676400"/>
            <a:ext cx="8763000" cy="5029200"/>
          </a:xfrm>
        </p:spPr>
        <p:txBody>
          <a:bodyPr>
            <a:noAutofit/>
          </a:bodyPr>
          <a:lstStyle/>
          <a:p>
            <a:pPr algn="l"/>
            <a:r>
              <a:rPr lang="en-US" dirty="0">
                <a:solidFill>
                  <a:schemeClr val="tx1"/>
                </a:solidFill>
                <a:latin typeface="Arial" panose="020B0604020202020204" pitchFamily="34" charset="0"/>
                <a:cs typeface="Arial" panose="020B0604020202020204" pitchFamily="34" charset="0"/>
              </a:rPr>
              <a:t>Rutter (1970)</a:t>
            </a:r>
          </a:p>
          <a:p>
            <a:pPr marL="285750" indent="-28575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Proportion of children with autism developed epilepsy in late adolescence</a:t>
            </a:r>
          </a:p>
          <a:p>
            <a:pPr marL="285750" indent="-28575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 association between schizophrenia and epilepsy*</a:t>
            </a:r>
          </a:p>
          <a:p>
            <a:pPr lvl="1" algn="l"/>
            <a:endParaRPr lang="en-US" sz="1800" dirty="0">
              <a:solidFill>
                <a:schemeClr val="tx1"/>
              </a:solidFill>
              <a:latin typeface="Arial" panose="020B0604020202020204" pitchFamily="34" charset="0"/>
              <a:cs typeface="Arial" panose="020B0604020202020204" pitchFamily="34" charset="0"/>
            </a:endParaRPr>
          </a:p>
          <a:p>
            <a:pPr algn="l"/>
            <a:r>
              <a:rPr lang="en-US" dirty="0">
                <a:solidFill>
                  <a:schemeClr val="tx1"/>
                </a:solidFill>
                <a:latin typeface="Arial" panose="020B0604020202020204" pitchFamily="34" charset="0"/>
                <a:cs typeface="Arial" panose="020B0604020202020204" pitchFamily="34" charset="0"/>
              </a:rPr>
              <a:t>Rutter (1972, p. 327) </a:t>
            </a:r>
          </a:p>
          <a:p>
            <a:pPr marL="285750" indent="-28575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Schizophrenia: “a withdrawal into fantasy, but this is not what happens in the syndrome of autism. The schizophrenic may retreat from reality into fantasy, but the autistic child does not retreat, rather </a:t>
            </a:r>
            <a:r>
              <a:rPr lang="en-US" i="1" dirty="0">
                <a:solidFill>
                  <a:schemeClr val="tx1"/>
                </a:solidFill>
                <a:latin typeface="Arial" panose="020B0604020202020204" pitchFamily="34" charset="0"/>
                <a:cs typeface="Arial" panose="020B0604020202020204" pitchFamily="34" charset="0"/>
              </a:rPr>
              <a:t>he fails to develop </a:t>
            </a:r>
            <a:r>
              <a:rPr lang="en-US" dirty="0">
                <a:solidFill>
                  <a:schemeClr val="tx1"/>
                </a:solidFill>
                <a:latin typeface="Arial" panose="020B0604020202020204" pitchFamily="34" charset="0"/>
                <a:cs typeface="Arial" panose="020B0604020202020204" pitchFamily="34" charset="0"/>
              </a:rPr>
              <a:t>social relationships—a crucial distinction”</a:t>
            </a:r>
          </a:p>
          <a:p>
            <a:pPr lvl="1" algn="l">
              <a:buFont typeface="Arial" pitchFamily="34" charset="0"/>
              <a:buChar char="•"/>
            </a:pPr>
            <a:endParaRPr lang="en-US" sz="1800" b="1" dirty="0">
              <a:solidFill>
                <a:schemeClr val="tx1"/>
              </a:solidFill>
              <a:latin typeface="Arial" panose="020B0604020202020204" pitchFamily="34" charset="0"/>
              <a:cs typeface="Arial" panose="020B0604020202020204" pitchFamily="34" charset="0"/>
            </a:endParaRPr>
          </a:p>
          <a:p>
            <a:pPr algn="l"/>
            <a:r>
              <a:rPr lang="en-US" dirty="0" err="1">
                <a:solidFill>
                  <a:schemeClr val="tx1"/>
                </a:solidFill>
                <a:latin typeface="Arial" panose="020B0604020202020204" pitchFamily="34" charset="0"/>
                <a:cs typeface="Arial" panose="020B0604020202020204" pitchFamily="34" charset="0"/>
              </a:rPr>
              <a:t>Kolvin</a:t>
            </a:r>
            <a:r>
              <a:rPr lang="en-US" dirty="0">
                <a:solidFill>
                  <a:schemeClr val="tx1"/>
                </a:solidFill>
                <a:latin typeface="Arial" panose="020B0604020202020204" pitchFamily="34" charset="0"/>
                <a:cs typeface="Arial" panose="020B0604020202020204" pitchFamily="34" charset="0"/>
              </a:rPr>
              <a:t> (1971) </a:t>
            </a:r>
          </a:p>
          <a:p>
            <a:pPr marL="285750" indent="-28575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Two disorders were characterized by different ages of onset and independent developmental trajectories</a:t>
            </a:r>
          </a:p>
          <a:p>
            <a:pPr algn="l"/>
            <a:r>
              <a:rPr lang="en-US" b="1" dirty="0">
                <a:solidFill>
                  <a:schemeClr val="tx1"/>
                </a:solidFill>
                <a:latin typeface="Arial" panose="020B0604020202020204" pitchFamily="34" charset="0"/>
                <a:cs typeface="Arial" panose="020B0604020202020204" pitchFamily="34" charset="0"/>
              </a:rPr>
              <a:t>					</a:t>
            </a:r>
          </a:p>
          <a:p>
            <a:pPr algn="l"/>
            <a:endParaRPr lang="en-US" sz="16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3CDAB-54A0-2A15-FE08-9597BD930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E5291-0090-DF3E-4E8A-605B532F2163}"/>
              </a:ext>
            </a:extLst>
          </p:cNvPr>
          <p:cNvSpPr>
            <a:spLocks noGrp="1"/>
          </p:cNvSpPr>
          <p:nvPr>
            <p:ph type="ctrTitle"/>
          </p:nvPr>
        </p:nvSpPr>
        <p:spPr>
          <a:xfrm>
            <a:off x="2209800" y="152401"/>
            <a:ext cx="7772400" cy="1470025"/>
          </a:xfrm>
        </p:spPr>
        <p:txBody>
          <a:bodyPr>
            <a:normAutofit/>
          </a:bodyPr>
          <a:lstStyle/>
          <a:p>
            <a:pPr algn="l"/>
            <a:r>
              <a:rPr lang="en-US" sz="3600" dirty="0">
                <a:solidFill>
                  <a:srgbClr val="003366"/>
                </a:solidFill>
              </a:rPr>
              <a:t>Autism Definition</a:t>
            </a:r>
            <a:br>
              <a:rPr lang="en-US" sz="3600" b="1" dirty="0">
                <a:solidFill>
                  <a:srgbClr val="003366"/>
                </a:solidFill>
              </a:rPr>
            </a:br>
            <a:r>
              <a:rPr lang="en-US" sz="3600" b="1" dirty="0">
                <a:solidFill>
                  <a:srgbClr val="003366"/>
                </a:solidFill>
              </a:rPr>
              <a:t> </a:t>
            </a:r>
          </a:p>
        </p:txBody>
      </p:sp>
      <p:sp>
        <p:nvSpPr>
          <p:cNvPr id="3" name="Subtitle 2">
            <a:extLst>
              <a:ext uri="{FF2B5EF4-FFF2-40B4-BE49-F238E27FC236}">
                <a16:creationId xmlns:a16="http://schemas.microsoft.com/office/drawing/2014/main" id="{85CE9A8E-3D61-A95C-42EC-354184B91933}"/>
              </a:ext>
            </a:extLst>
          </p:cNvPr>
          <p:cNvSpPr>
            <a:spLocks noGrp="1"/>
          </p:cNvSpPr>
          <p:nvPr>
            <p:ph type="subTitle" idx="1"/>
          </p:nvPr>
        </p:nvSpPr>
        <p:spPr>
          <a:xfrm>
            <a:off x="1752600" y="1676400"/>
            <a:ext cx="8763000" cy="4724400"/>
          </a:xfrm>
        </p:spPr>
        <p:txBody>
          <a:bodyPr>
            <a:noAutofit/>
          </a:bodyPr>
          <a:lstStyle/>
          <a:p>
            <a:pPr algn="l"/>
            <a:r>
              <a:rPr lang="en-GB" dirty="0">
                <a:solidFill>
                  <a:schemeClr val="tx1"/>
                </a:solidFill>
                <a:latin typeface="Arial" panose="020B0604020202020204" pitchFamily="34" charset="0"/>
                <a:cs typeface="Arial" panose="020B0604020202020204" pitchFamily="34" charset="0"/>
              </a:rPr>
              <a:t>DSM-I (1952) &amp; DSM-II (1968) No Autism/Pervasive Developmental Disorder (PDD) </a:t>
            </a:r>
          </a:p>
          <a:p>
            <a:pPr algn="l"/>
            <a:r>
              <a:rPr lang="en-GB" dirty="0">
                <a:solidFill>
                  <a:schemeClr val="tx1"/>
                </a:solidFill>
                <a:latin typeface="Arial" panose="020B0604020202020204" pitchFamily="34" charset="0"/>
                <a:cs typeface="Arial" panose="020B0604020202020204" pitchFamily="34" charset="0"/>
              </a:rPr>
              <a:t>Closest term: Schizophrenic Reaction (Childhood Type)</a:t>
            </a:r>
          </a:p>
          <a:p>
            <a:pPr algn="l"/>
            <a:endParaRPr lang="en-GB" dirty="0">
              <a:solidFill>
                <a:schemeClr val="tx1"/>
              </a:solidFill>
              <a:latin typeface="Arial" panose="020B0604020202020204" pitchFamily="34" charset="0"/>
              <a:cs typeface="Arial" panose="020B0604020202020204" pitchFamily="34" charset="0"/>
            </a:endParaRPr>
          </a:p>
          <a:p>
            <a:pPr algn="l"/>
            <a:r>
              <a:rPr lang="en-GB" dirty="0">
                <a:solidFill>
                  <a:srgbClr val="C00000"/>
                </a:solidFill>
                <a:latin typeface="Arial" panose="020B0604020202020204" pitchFamily="34" charset="0"/>
                <a:cs typeface="Arial" panose="020B0604020202020204" pitchFamily="34" charset="0"/>
              </a:rPr>
              <a:t>DSM-III (1980) PDD: Childhood Onset PDD, </a:t>
            </a:r>
          </a:p>
          <a:p>
            <a:pPr algn="l"/>
            <a:r>
              <a:rPr lang="en-GB" dirty="0">
                <a:solidFill>
                  <a:srgbClr val="C00000"/>
                </a:solidFill>
                <a:latin typeface="Arial" panose="020B0604020202020204" pitchFamily="34" charset="0"/>
                <a:cs typeface="Arial" panose="020B0604020202020204" pitchFamily="34" charset="0"/>
              </a:rPr>
              <a:t>Infantile Autism, Atypical Autism</a:t>
            </a:r>
          </a:p>
          <a:p>
            <a:pPr algn="l"/>
            <a:r>
              <a:rPr lang="en-GB" dirty="0">
                <a:solidFill>
                  <a:srgbClr val="C00000"/>
                </a:solidFill>
                <a:latin typeface="Arial" panose="020B0604020202020204" pitchFamily="34" charset="0"/>
                <a:cs typeface="Arial" panose="020B0604020202020204" pitchFamily="34" charset="0"/>
              </a:rPr>
              <a:t>- No-comorbid psychosis  </a:t>
            </a:r>
          </a:p>
          <a:p>
            <a:pPr algn="l"/>
            <a:r>
              <a:rPr lang="en-GB" dirty="0">
                <a:solidFill>
                  <a:srgbClr val="C00000"/>
                </a:solidFill>
                <a:latin typeface="Arial" panose="020B0604020202020204" pitchFamily="34" charset="0"/>
                <a:cs typeface="Arial" panose="020B0604020202020204" pitchFamily="34" charset="0"/>
              </a:rPr>
              <a:t> </a:t>
            </a:r>
          </a:p>
          <a:p>
            <a:pPr algn="l"/>
            <a:r>
              <a:rPr lang="en-GB" dirty="0">
                <a:solidFill>
                  <a:schemeClr val="tx1"/>
                </a:solidFill>
                <a:latin typeface="Arial" panose="020B0604020202020204" pitchFamily="34" charset="0"/>
                <a:cs typeface="Arial" panose="020B0604020202020204" pitchFamily="34" charset="0"/>
              </a:rPr>
              <a:t>DSM-IV (1994) Autism is a PDD with early onset of a triad of features</a:t>
            </a:r>
          </a:p>
          <a:p>
            <a:pPr marL="285750" indent="-285750" algn="l">
              <a:buFontTx/>
              <a:buChar char="-"/>
            </a:pPr>
            <a:r>
              <a:rPr lang="en-GB" dirty="0">
                <a:solidFill>
                  <a:schemeClr val="tx1"/>
                </a:solidFill>
                <a:latin typeface="Arial" panose="020B0604020202020204" pitchFamily="34" charset="0"/>
                <a:cs typeface="Arial" panose="020B0604020202020204" pitchFamily="34" charset="0"/>
              </a:rPr>
              <a:t>Comorbid schizophrenia spectrum conditions reinstated</a:t>
            </a:r>
          </a:p>
          <a:p>
            <a:pPr algn="l"/>
            <a:r>
              <a:rPr lang="en-GB" dirty="0">
                <a:solidFill>
                  <a:schemeClr val="tx1"/>
                </a:solidFill>
                <a:latin typeface="Arial" panose="020B0604020202020204" pitchFamily="34" charset="0"/>
                <a:cs typeface="Arial" panose="020B0604020202020204" pitchFamily="34" charset="0"/>
              </a:rPr>
              <a:t> </a:t>
            </a:r>
          </a:p>
          <a:p>
            <a:pPr algn="l"/>
            <a:r>
              <a:rPr lang="en-GB" dirty="0">
                <a:solidFill>
                  <a:schemeClr val="tx1"/>
                </a:solidFill>
                <a:latin typeface="Arial" panose="020B0604020202020204" pitchFamily="34" charset="0"/>
                <a:cs typeface="Arial" panose="020B0604020202020204" pitchFamily="34" charset="0"/>
              </a:rPr>
              <a:t> </a:t>
            </a:r>
          </a:p>
          <a:p>
            <a:pPr algn="l"/>
            <a:endParaRPr lang="en-GB" sz="2000" dirty="0">
              <a:solidFill>
                <a:schemeClr val="tx1"/>
              </a:solidFill>
              <a:latin typeface="Arial" panose="020B0604020202020204" pitchFamily="34" charset="0"/>
              <a:cs typeface="Arial" panose="020B0604020202020204" pitchFamily="34" charset="0"/>
            </a:endParaRPr>
          </a:p>
          <a:p>
            <a:pPr algn="l"/>
            <a:r>
              <a:rPr lang="en-US" sz="1600" b="1" dirty="0">
                <a:solidFill>
                  <a:schemeClr val="tx1"/>
                </a:solidFill>
                <a:latin typeface="Arial" panose="020B0604020202020204" pitchFamily="34" charset="0"/>
                <a:cs typeface="Arial" panose="020B0604020202020204" pitchFamily="34" charset="0"/>
              </a:rPr>
              <a:t>					</a:t>
            </a:r>
          </a:p>
          <a:p>
            <a:pPr algn="l"/>
            <a:endParaRPr lang="en-US"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E9CA8F-93A0-AF7C-847A-7ACD187911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548" y="2255754"/>
            <a:ext cx="2300652" cy="199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004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BCB044-A2BB-576C-DE99-CF17E2ED697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7B834AE-973B-C3DA-A3EA-264D1001AC45}"/>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l"/>
            <a:r>
              <a:rPr lang="en-US" sz="3600" dirty="0"/>
              <a:t>Autism Definition</a:t>
            </a:r>
            <a:br>
              <a:rPr lang="en-US" sz="3600" b="1" dirty="0"/>
            </a:br>
            <a:r>
              <a:rPr lang="en-US" sz="3600" b="1" dirty="0"/>
              <a:t> </a:t>
            </a:r>
          </a:p>
        </p:txBody>
      </p:sp>
      <p:pic>
        <p:nvPicPr>
          <p:cNvPr id="6" name="Picture 5" descr="A screenshot of a computer&#10;&#10;Description automatically generated">
            <a:extLst>
              <a:ext uri="{FF2B5EF4-FFF2-40B4-BE49-F238E27FC236}">
                <a16:creationId xmlns:a16="http://schemas.microsoft.com/office/drawing/2014/main" id="{B475D891-4D6F-9D6B-8969-B2A30CBA5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75" y="1633711"/>
            <a:ext cx="9630026" cy="5224289"/>
          </a:xfrm>
          <a:prstGeom prst="rect">
            <a:avLst/>
          </a:prstGeom>
        </p:spPr>
      </p:pic>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A8F2FA52-63D9-B18D-CD14-6929B1E0A8C3}"/>
                  </a:ext>
                </a:extLst>
              </p14:cNvPr>
              <p14:cNvContentPartPr/>
              <p14:nvPr/>
            </p14:nvContentPartPr>
            <p14:xfrm>
              <a:off x="419494" y="3215343"/>
              <a:ext cx="3370320" cy="844560"/>
            </p14:xfrm>
          </p:contentPart>
        </mc:Choice>
        <mc:Fallback>
          <p:pic>
            <p:nvPicPr>
              <p:cNvPr id="10" name="Ink 9">
                <a:extLst>
                  <a:ext uri="{FF2B5EF4-FFF2-40B4-BE49-F238E27FC236}">
                    <a16:creationId xmlns:a16="http://schemas.microsoft.com/office/drawing/2014/main" id="{A8F2FA52-63D9-B18D-CD14-6929B1E0A8C3}"/>
                  </a:ext>
                </a:extLst>
              </p:cNvPr>
              <p:cNvPicPr/>
              <p:nvPr/>
            </p:nvPicPr>
            <p:blipFill>
              <a:blip r:embed="rId5"/>
              <a:stretch>
                <a:fillRect/>
              </a:stretch>
            </p:blipFill>
            <p:spPr>
              <a:xfrm>
                <a:off x="413374" y="3209223"/>
                <a:ext cx="3382560" cy="856800"/>
              </a:xfrm>
              <a:prstGeom prst="rect">
                <a:avLst/>
              </a:prstGeom>
            </p:spPr>
          </p:pic>
        </mc:Fallback>
      </mc:AlternateContent>
    </p:spTree>
    <p:extLst>
      <p:ext uri="{BB962C8B-B14F-4D97-AF65-F5344CB8AC3E}">
        <p14:creationId xmlns:p14="http://schemas.microsoft.com/office/powerpoint/2010/main" val="2630840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0BAC1-B94D-1F94-03FF-E430E6AA72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F6E71B7-2C71-E8DC-7EF8-5FB08303A638}"/>
              </a:ext>
            </a:extLst>
          </p:cNvPr>
          <p:cNvSpPr>
            <a:spLocks noGrp="1"/>
          </p:cNvSpPr>
          <p:nvPr>
            <p:ph type="subTitle" idx="1"/>
          </p:nvPr>
        </p:nvSpPr>
        <p:spPr>
          <a:xfrm>
            <a:off x="1752600" y="1981200"/>
            <a:ext cx="8763000" cy="4724400"/>
          </a:xfrm>
        </p:spPr>
        <p:txBody>
          <a:bodyPr>
            <a:noAutofit/>
          </a:bodyPr>
          <a:lstStyle/>
          <a:p>
            <a:pPr algn="l"/>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Outline of Talk</a:t>
            </a: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Why?</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Defining the terms and overview </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Brief history of autism and psychosis</a:t>
            </a:r>
          </a:p>
          <a:p>
            <a:pPr marL="800100" lvl="1" indent="-342900" algn="l">
              <a:buClr>
                <a:schemeClr val="tx2"/>
              </a:buClr>
              <a:buFont typeface="System Font Regular"/>
              <a:buChar char="∞"/>
            </a:pPr>
            <a:r>
              <a:rPr lang="en-US" sz="2400" b="1" dirty="0">
                <a:solidFill>
                  <a:schemeClr val="tx1"/>
                </a:solidFill>
                <a:latin typeface="Arial" panose="020B0604020202020204" pitchFamily="34" charset="0"/>
                <a:cs typeface="Arial" panose="020B0604020202020204" pitchFamily="34" charset="0"/>
              </a:rPr>
              <a:t>Prevalence</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Diagnosis/Assessment</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Treatment</a:t>
            </a:r>
          </a:p>
          <a:p>
            <a:pPr algn="l"/>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803A86E3-D1ED-46C8-5A0B-11B19C6AB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998F65E-928C-504F-265B-3A103D790766}"/>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4289464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A1FFD-11D8-6471-05D2-C86D131398E9}"/>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A101A19E-D9E5-0BBB-088E-E0E16E474489}"/>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pic>
        <p:nvPicPr>
          <p:cNvPr id="4" name="Picture 3">
            <a:extLst>
              <a:ext uri="{FF2B5EF4-FFF2-40B4-BE49-F238E27FC236}">
                <a16:creationId xmlns:a16="http://schemas.microsoft.com/office/drawing/2014/main" id="{AC045913-CFCC-DC75-8A20-0B8DD7E1DD58}"/>
              </a:ext>
            </a:extLst>
          </p:cNvPr>
          <p:cNvPicPr>
            <a:picLocks noChangeAspect="1"/>
          </p:cNvPicPr>
          <p:nvPr/>
        </p:nvPicPr>
        <p:blipFill>
          <a:blip r:embed="rId2"/>
          <a:stretch>
            <a:fillRect/>
          </a:stretch>
        </p:blipFill>
        <p:spPr>
          <a:xfrm>
            <a:off x="1781339" y="0"/>
            <a:ext cx="8629323" cy="6858000"/>
          </a:xfrm>
          <a:prstGeom prst="rect">
            <a:avLst/>
          </a:prstGeom>
        </p:spPr>
      </p:pic>
    </p:spTree>
    <p:extLst>
      <p:ext uri="{BB962C8B-B14F-4D97-AF65-F5344CB8AC3E}">
        <p14:creationId xmlns:p14="http://schemas.microsoft.com/office/powerpoint/2010/main" val="16010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83133-1FF6-99B0-B8A5-8B892CC4920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28E0E1-8779-CF41-9F81-D6674D2E866D}"/>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Autism spectrum disorders and psychosis spectrum disorders are separate conditions with clinically distinct profiles:</a:t>
            </a:r>
          </a:p>
        </p:txBody>
      </p:sp>
      <p:pic>
        <p:nvPicPr>
          <p:cNvPr id="2" name="Picture 4" descr="World Schizophrenia Awareness Day: How to Celebrate and More">
            <a:extLst>
              <a:ext uri="{FF2B5EF4-FFF2-40B4-BE49-F238E27FC236}">
                <a16:creationId xmlns:a16="http://schemas.microsoft.com/office/drawing/2014/main" id="{312678FE-2630-FE66-D362-CA1D5B534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7F5E559-3407-6FF7-F95F-79C8ACDCEDCA}"/>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356586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A764-CE2C-F6EE-17CA-F6F7505F49C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2761E51-9A3F-1B4E-C20E-1D03ED1D46FF}"/>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pic>
        <p:nvPicPr>
          <p:cNvPr id="4" name="Picture 3">
            <a:extLst>
              <a:ext uri="{FF2B5EF4-FFF2-40B4-BE49-F238E27FC236}">
                <a16:creationId xmlns:a16="http://schemas.microsoft.com/office/drawing/2014/main" id="{352C166F-DC34-F393-60F4-05B53E3E7391}"/>
              </a:ext>
            </a:extLst>
          </p:cNvPr>
          <p:cNvPicPr>
            <a:picLocks noChangeAspect="1"/>
          </p:cNvPicPr>
          <p:nvPr/>
        </p:nvPicPr>
        <p:blipFill>
          <a:blip r:embed="rId2"/>
          <a:stretch>
            <a:fillRect/>
          </a:stretch>
        </p:blipFill>
        <p:spPr>
          <a:xfrm>
            <a:off x="1781339" y="0"/>
            <a:ext cx="8629323"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ABF53FC-3822-221C-7310-8696A8349991}"/>
                  </a:ext>
                </a:extLst>
              </p14:cNvPr>
              <p14:cNvContentPartPr/>
              <p14:nvPr/>
            </p14:nvContentPartPr>
            <p14:xfrm>
              <a:off x="1907734" y="5764143"/>
              <a:ext cx="3419640" cy="720"/>
            </p14:xfrm>
          </p:contentPart>
        </mc:Choice>
        <mc:Fallback xmlns="">
          <p:pic>
            <p:nvPicPr>
              <p:cNvPr id="5" name="Ink 4">
                <a:extLst>
                  <a:ext uri="{FF2B5EF4-FFF2-40B4-BE49-F238E27FC236}">
                    <a16:creationId xmlns:a16="http://schemas.microsoft.com/office/drawing/2014/main" id="{AABF53FC-3822-221C-7310-8696A8349991}"/>
                  </a:ext>
                </a:extLst>
              </p:cNvPr>
              <p:cNvPicPr/>
              <p:nvPr/>
            </p:nvPicPr>
            <p:blipFill>
              <a:blip r:embed="rId4"/>
              <a:stretch>
                <a:fillRect/>
              </a:stretch>
            </p:blipFill>
            <p:spPr>
              <a:xfrm>
                <a:off x="1854094" y="5548863"/>
                <a:ext cx="35272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88758AB4-ED15-89C9-6850-995EA6F84F51}"/>
                  </a:ext>
                </a:extLst>
              </p14:cNvPr>
              <p14:cNvContentPartPr/>
              <p14:nvPr/>
            </p14:nvContentPartPr>
            <p14:xfrm>
              <a:off x="1881454" y="5552463"/>
              <a:ext cx="8369280" cy="33480"/>
            </p14:xfrm>
          </p:contentPart>
        </mc:Choice>
        <mc:Fallback xmlns="">
          <p:pic>
            <p:nvPicPr>
              <p:cNvPr id="7" name="Ink 6">
                <a:extLst>
                  <a:ext uri="{FF2B5EF4-FFF2-40B4-BE49-F238E27FC236}">
                    <a16:creationId xmlns:a16="http://schemas.microsoft.com/office/drawing/2014/main" id="{88758AB4-ED15-89C9-6850-995EA6F84F51}"/>
                  </a:ext>
                </a:extLst>
              </p:cNvPr>
              <p:cNvPicPr/>
              <p:nvPr/>
            </p:nvPicPr>
            <p:blipFill>
              <a:blip r:embed="rId6"/>
              <a:stretch>
                <a:fillRect/>
              </a:stretch>
            </p:blipFill>
            <p:spPr>
              <a:xfrm>
                <a:off x="1827814" y="5444463"/>
                <a:ext cx="8476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6945FE7C-7672-9BFF-8F38-66A67E27D422}"/>
                  </a:ext>
                </a:extLst>
              </p14:cNvPr>
              <p14:cNvContentPartPr/>
              <p14:nvPr/>
            </p14:nvContentPartPr>
            <p14:xfrm>
              <a:off x="7858174" y="5333943"/>
              <a:ext cx="2425680" cy="39960"/>
            </p14:xfrm>
          </p:contentPart>
        </mc:Choice>
        <mc:Fallback xmlns="">
          <p:pic>
            <p:nvPicPr>
              <p:cNvPr id="14" name="Ink 13">
                <a:extLst>
                  <a:ext uri="{FF2B5EF4-FFF2-40B4-BE49-F238E27FC236}">
                    <a16:creationId xmlns:a16="http://schemas.microsoft.com/office/drawing/2014/main" id="{6945FE7C-7672-9BFF-8F38-66A67E27D422}"/>
                  </a:ext>
                </a:extLst>
              </p:cNvPr>
              <p:cNvPicPr/>
              <p:nvPr/>
            </p:nvPicPr>
            <p:blipFill>
              <a:blip r:embed="rId8"/>
              <a:stretch>
                <a:fillRect/>
              </a:stretch>
            </p:blipFill>
            <p:spPr>
              <a:xfrm>
                <a:off x="7804534" y="5225943"/>
                <a:ext cx="2533320" cy="255600"/>
              </a:xfrm>
              <a:prstGeom prst="rect">
                <a:avLst/>
              </a:prstGeom>
            </p:spPr>
          </p:pic>
        </mc:Fallback>
      </mc:AlternateContent>
    </p:spTree>
    <p:extLst>
      <p:ext uri="{BB962C8B-B14F-4D97-AF65-F5344CB8AC3E}">
        <p14:creationId xmlns:p14="http://schemas.microsoft.com/office/powerpoint/2010/main" val="2657986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17E93-57B1-EB00-6811-C3B03337AF1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9AFC617-35C7-F5AB-BE12-9B3E47AF0FDA}"/>
              </a:ext>
            </a:extLst>
          </p:cNvPr>
          <p:cNvSpPr txBox="1">
            <a:spLocks noGrp="1"/>
          </p:cNvSpPr>
          <p:nvPr>
            <p:ph type="title"/>
          </p:nvPr>
        </p:nvSpPr>
        <p:spPr>
          <a:xfrm>
            <a:off x="1828801" y="127000"/>
            <a:ext cx="8569325" cy="1111202"/>
          </a:xfrm>
          <a:prstGeom prst="rect">
            <a:avLst/>
          </a:prstGeom>
          <a:solidFill>
            <a:srgbClr val="FFFFFF"/>
          </a:solidFill>
          <a:ln w="31750">
            <a:solidFill>
              <a:srgbClr val="404040"/>
            </a:solidFill>
          </a:ln>
        </p:spPr>
        <p:txBody>
          <a:bodyPr vert="horz" wrap="square" lIns="0" tIns="3175" rIns="0" bIns="0" rtlCol="0" anchor="t">
            <a:spAutoFit/>
          </a:bodyPr>
          <a:lstStyle/>
          <a:p>
            <a:pPr marL="594995">
              <a:tabLst>
                <a:tab pos="3235325" algn="l"/>
              </a:tabLst>
            </a:pPr>
            <a:br>
              <a:rPr lang="en-US" sz="2400" spc="175" dirty="0"/>
            </a:br>
            <a:r>
              <a:rPr lang="en-US" sz="2400" spc="175" dirty="0"/>
              <a:t>CO-OCCURRING CONDITIONS AND TREATMENT</a:t>
            </a:r>
            <a:br>
              <a:rPr lang="en-US" sz="2400" spc="175" dirty="0"/>
            </a:br>
            <a:endParaRPr lang="en-US" sz="2400" dirty="0"/>
          </a:p>
        </p:txBody>
      </p:sp>
      <p:sp>
        <p:nvSpPr>
          <p:cNvPr id="3" name="object 3">
            <a:extLst>
              <a:ext uri="{FF2B5EF4-FFF2-40B4-BE49-F238E27FC236}">
                <a16:creationId xmlns:a16="http://schemas.microsoft.com/office/drawing/2014/main" id="{12E5E705-B569-B497-2F02-E5656E2C2CCD}"/>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pic>
        <p:nvPicPr>
          <p:cNvPr id="9" name="Picture 8">
            <a:extLst>
              <a:ext uri="{FF2B5EF4-FFF2-40B4-BE49-F238E27FC236}">
                <a16:creationId xmlns:a16="http://schemas.microsoft.com/office/drawing/2014/main" id="{C1D923AC-5876-2618-5AF6-2BFAB68A5C33}"/>
              </a:ext>
            </a:extLst>
          </p:cNvPr>
          <p:cNvPicPr>
            <a:picLocks noChangeAspect="1"/>
          </p:cNvPicPr>
          <p:nvPr/>
        </p:nvPicPr>
        <p:blipFill>
          <a:blip r:embed="rId2"/>
          <a:stretch>
            <a:fillRect/>
          </a:stretch>
        </p:blipFill>
        <p:spPr>
          <a:xfrm>
            <a:off x="1524000" y="76201"/>
            <a:ext cx="9144000" cy="6320499"/>
          </a:xfrm>
          <a:prstGeom prst="rect">
            <a:avLst/>
          </a:prstGeom>
        </p:spPr>
      </p:pic>
    </p:spTree>
    <p:extLst>
      <p:ext uri="{BB962C8B-B14F-4D97-AF65-F5344CB8AC3E}">
        <p14:creationId xmlns:p14="http://schemas.microsoft.com/office/powerpoint/2010/main" val="1926108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E3BD-019A-61D4-7004-FF536BDF75E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942D9A7-64BB-BE79-0DE8-A104D0CFF330}"/>
              </a:ext>
            </a:extLst>
          </p:cNvPr>
          <p:cNvSpPr txBox="1">
            <a:spLocks noGrp="1"/>
          </p:cNvSpPr>
          <p:nvPr>
            <p:ph type="title"/>
          </p:nvPr>
        </p:nvSpPr>
        <p:spPr>
          <a:xfrm>
            <a:off x="1828801" y="127000"/>
            <a:ext cx="8569325" cy="1111202"/>
          </a:xfrm>
          <a:prstGeom prst="rect">
            <a:avLst/>
          </a:prstGeom>
          <a:solidFill>
            <a:srgbClr val="FFFFFF"/>
          </a:solidFill>
          <a:ln w="31750">
            <a:solidFill>
              <a:srgbClr val="404040"/>
            </a:solidFill>
          </a:ln>
        </p:spPr>
        <p:txBody>
          <a:bodyPr vert="horz" wrap="square" lIns="0" tIns="3175" rIns="0" bIns="0" rtlCol="0" anchor="t">
            <a:spAutoFit/>
          </a:bodyPr>
          <a:lstStyle/>
          <a:p>
            <a:pPr marL="594995">
              <a:tabLst>
                <a:tab pos="3235325" algn="l"/>
              </a:tabLst>
            </a:pPr>
            <a:br>
              <a:rPr lang="en-US" sz="2400" spc="175" dirty="0"/>
            </a:br>
            <a:r>
              <a:rPr lang="en-US" sz="2400" spc="175" dirty="0"/>
              <a:t>CO-OCCURRING CONDITIONS AND TREATMENT</a:t>
            </a:r>
            <a:br>
              <a:rPr lang="en-US" sz="2400" spc="175" dirty="0"/>
            </a:br>
            <a:endParaRPr lang="en-US" sz="2400" dirty="0"/>
          </a:p>
        </p:txBody>
      </p:sp>
      <p:sp>
        <p:nvSpPr>
          <p:cNvPr id="3" name="object 3">
            <a:extLst>
              <a:ext uri="{FF2B5EF4-FFF2-40B4-BE49-F238E27FC236}">
                <a16:creationId xmlns:a16="http://schemas.microsoft.com/office/drawing/2014/main" id="{09560452-0C93-49CB-6B41-C236CE2EE914}"/>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pic>
        <p:nvPicPr>
          <p:cNvPr id="9" name="Picture 8">
            <a:extLst>
              <a:ext uri="{FF2B5EF4-FFF2-40B4-BE49-F238E27FC236}">
                <a16:creationId xmlns:a16="http://schemas.microsoft.com/office/drawing/2014/main" id="{3C6DCAE8-3038-0E65-28B0-EE1FFAB7C5F9}"/>
              </a:ext>
            </a:extLst>
          </p:cNvPr>
          <p:cNvPicPr>
            <a:picLocks noChangeAspect="1"/>
          </p:cNvPicPr>
          <p:nvPr/>
        </p:nvPicPr>
        <p:blipFill>
          <a:blip r:embed="rId2"/>
          <a:stretch>
            <a:fillRect/>
          </a:stretch>
        </p:blipFill>
        <p:spPr>
          <a:xfrm>
            <a:off x="1524000" y="76201"/>
            <a:ext cx="9144000" cy="632049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F38E4E6-04BB-7240-8EC8-9E86C96CD6B2}"/>
                  </a:ext>
                </a:extLst>
              </p14:cNvPr>
              <p14:cNvContentPartPr/>
              <p14:nvPr/>
            </p14:nvContentPartPr>
            <p14:xfrm>
              <a:off x="1881454" y="4578303"/>
              <a:ext cx="5195520" cy="720"/>
            </p14:xfrm>
          </p:contentPart>
        </mc:Choice>
        <mc:Fallback xmlns="">
          <p:pic>
            <p:nvPicPr>
              <p:cNvPr id="5" name="Ink 4">
                <a:extLst>
                  <a:ext uri="{FF2B5EF4-FFF2-40B4-BE49-F238E27FC236}">
                    <a16:creationId xmlns:a16="http://schemas.microsoft.com/office/drawing/2014/main" id="{3F38E4E6-04BB-7240-8EC8-9E86C96CD6B2}"/>
                  </a:ext>
                </a:extLst>
              </p:cNvPr>
              <p:cNvPicPr/>
              <p:nvPr/>
            </p:nvPicPr>
            <p:blipFill>
              <a:blip r:embed="rId4"/>
              <a:stretch>
                <a:fillRect/>
              </a:stretch>
            </p:blipFill>
            <p:spPr>
              <a:xfrm>
                <a:off x="1827454" y="4363023"/>
                <a:ext cx="53031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A219655-C33E-CCAD-4CED-90F91A25EF8F}"/>
                  </a:ext>
                </a:extLst>
              </p14:cNvPr>
              <p14:cNvContentPartPr/>
              <p14:nvPr/>
            </p14:nvContentPartPr>
            <p14:xfrm>
              <a:off x="5930014" y="4392903"/>
              <a:ext cx="4366800" cy="720"/>
            </p14:xfrm>
          </p:contentPart>
        </mc:Choice>
        <mc:Fallback xmlns="">
          <p:pic>
            <p:nvPicPr>
              <p:cNvPr id="7" name="Ink 6">
                <a:extLst>
                  <a:ext uri="{FF2B5EF4-FFF2-40B4-BE49-F238E27FC236}">
                    <a16:creationId xmlns:a16="http://schemas.microsoft.com/office/drawing/2014/main" id="{FA219655-C33E-CCAD-4CED-90F91A25EF8F}"/>
                  </a:ext>
                </a:extLst>
              </p:cNvPr>
              <p:cNvPicPr/>
              <p:nvPr/>
            </p:nvPicPr>
            <p:blipFill>
              <a:blip r:embed="rId6"/>
              <a:stretch>
                <a:fillRect/>
              </a:stretch>
            </p:blipFill>
            <p:spPr>
              <a:xfrm>
                <a:off x="5876374" y="4176903"/>
                <a:ext cx="4474440" cy="432000"/>
              </a:xfrm>
              <a:prstGeom prst="rect">
                <a:avLst/>
              </a:prstGeom>
            </p:spPr>
          </p:pic>
        </mc:Fallback>
      </mc:AlternateContent>
    </p:spTree>
    <p:extLst>
      <p:ext uri="{BB962C8B-B14F-4D97-AF65-F5344CB8AC3E}">
        <p14:creationId xmlns:p14="http://schemas.microsoft.com/office/powerpoint/2010/main" val="3026018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FB1B-9A14-F6CA-E080-20C80F88B27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C04B364-0798-5269-CE04-0BA370E3C30C}"/>
              </a:ext>
            </a:extLst>
          </p:cNvPr>
          <p:cNvSpPr txBox="1">
            <a:spLocks noGrp="1"/>
          </p:cNvSpPr>
          <p:nvPr>
            <p:ph type="title"/>
          </p:nvPr>
        </p:nvSpPr>
        <p:spPr>
          <a:xfrm>
            <a:off x="1828801" y="127000"/>
            <a:ext cx="8569325" cy="1234312"/>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a:t>
            </a:r>
            <a:br>
              <a:rPr lang="en-US" sz="2400" spc="175" dirty="0"/>
            </a:br>
            <a:endParaRPr lang="en-US" sz="2400" dirty="0"/>
          </a:p>
        </p:txBody>
      </p:sp>
      <p:sp>
        <p:nvSpPr>
          <p:cNvPr id="3" name="object 3">
            <a:extLst>
              <a:ext uri="{FF2B5EF4-FFF2-40B4-BE49-F238E27FC236}">
                <a16:creationId xmlns:a16="http://schemas.microsoft.com/office/drawing/2014/main" id="{D34B53C9-47D6-1C63-2A4F-CA5C80B8DA39}"/>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00F67643-DDFA-E662-A512-DD0D91829B0B}"/>
              </a:ext>
            </a:extLst>
          </p:cNvPr>
          <p:cNvSpPr txBox="1"/>
          <p:nvPr/>
        </p:nvSpPr>
        <p:spPr>
          <a:xfrm>
            <a:off x="1828801" y="1661668"/>
            <a:ext cx="8569324" cy="4247317"/>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De Giorgi et al. (2019). Prevalence of non-affective psychoses in individuals with ASD: a systematic review</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Fourteen studies w/ a weighted pooled prevalence assessed at 9.5%</a:t>
            </a:r>
          </a:p>
          <a:p>
            <a:endParaRPr lang="en-US" dirty="0">
              <a:latin typeface="Arial" panose="020B0604020202020204" pitchFamily="34" charset="0"/>
              <a:cs typeface="Arial" panose="020B0604020202020204" pitchFamily="34" charset="0"/>
            </a:endParaRPr>
          </a:p>
          <a:p>
            <a:r>
              <a:rPr lang="en-US" dirty="0">
                <a:solidFill>
                  <a:srgbClr val="222222"/>
                </a:solidFill>
                <a:latin typeface="Arial" panose="020B0604020202020204" pitchFamily="34" charset="0"/>
                <a:cs typeface="Arial" panose="020B0604020202020204" pitchFamily="34" charset="0"/>
              </a:rPr>
              <a:t>Hossain et al. (2020). Prevalence of comorbid psychiatric disorders among people with ASD: a systematic review and meta-analysis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Prevalence ranged from 4% to 67% (8 reviews)</a:t>
            </a:r>
            <a:endParaRPr lang="en-US" dirty="0">
              <a:solidFill>
                <a:srgbClr val="222222"/>
              </a:solidFill>
              <a:latin typeface="Arial" panose="020B0604020202020204" pitchFamily="34" charset="0"/>
              <a:cs typeface="Arial" panose="020B0604020202020204" pitchFamily="34" charset="0"/>
            </a:endParaRPr>
          </a:p>
          <a:p>
            <a:endParaRPr lang="en-US" dirty="0">
              <a:solidFill>
                <a:srgbClr val="222222"/>
              </a:solidFill>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Varcin</a:t>
            </a:r>
            <a:r>
              <a:rPr lang="en-US" dirty="0">
                <a:latin typeface="Arial" panose="020B0604020202020204" pitchFamily="34" charset="0"/>
                <a:cs typeface="Arial" panose="020B0604020202020204" pitchFamily="34" charset="0"/>
              </a:rPr>
              <a:t> et al. (2022). Occurrence of psychosis and bipolar disorder in adults with autism: a systematic review and meta-analysis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Fifty-three studies w/ estimated pooled prevalence of 9.4% for psychosis and 7.5 % for BPD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Ferrara et al. (2023). FEP and ASD: a scoping review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Prevalence of ASD in FEP ranges from 3.6% to 9%</a:t>
            </a:r>
          </a:p>
        </p:txBody>
      </p:sp>
    </p:spTree>
    <p:extLst>
      <p:ext uri="{BB962C8B-B14F-4D97-AF65-F5344CB8AC3E}">
        <p14:creationId xmlns:p14="http://schemas.microsoft.com/office/powerpoint/2010/main" val="2346761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A175-27F7-3D97-DB89-55BED4C4DD4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F465C2-FE9B-14BB-1D3F-6B6D8017BD95}"/>
              </a:ext>
            </a:extLst>
          </p:cNvPr>
          <p:cNvSpPr>
            <a:spLocks noGrp="1"/>
          </p:cNvSpPr>
          <p:nvPr>
            <p:ph type="subTitle" idx="1"/>
          </p:nvPr>
        </p:nvSpPr>
        <p:spPr>
          <a:xfrm>
            <a:off x="1752600" y="1981200"/>
            <a:ext cx="8763000" cy="4724400"/>
          </a:xfrm>
        </p:spPr>
        <p:txBody>
          <a:bodyPr>
            <a:noAutofit/>
          </a:bodyPr>
          <a:lstStyle/>
          <a:p>
            <a:pPr algn="l"/>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Outline of Talk</a:t>
            </a: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Why?</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Defining the terms and overview </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Brief history of autism and psychosis</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Prevalence</a:t>
            </a:r>
          </a:p>
          <a:p>
            <a:pPr marL="800100" lvl="1" indent="-342900" algn="l">
              <a:buClr>
                <a:schemeClr val="tx2"/>
              </a:buClr>
              <a:buFont typeface="System Font Regular"/>
              <a:buChar char="∞"/>
            </a:pPr>
            <a:r>
              <a:rPr lang="en-US" sz="2400" b="1" dirty="0">
                <a:solidFill>
                  <a:schemeClr val="tx1"/>
                </a:solidFill>
                <a:latin typeface="Arial" panose="020B0604020202020204" pitchFamily="34" charset="0"/>
                <a:cs typeface="Arial" panose="020B0604020202020204" pitchFamily="34" charset="0"/>
              </a:rPr>
              <a:t>Diagnosis/Assessment</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Treatment</a:t>
            </a:r>
          </a:p>
          <a:p>
            <a:pPr algn="l"/>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3E7A3224-4767-B0B1-A644-61E1D8DC8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C4A1FF-A208-4D01-8E20-046C55B45227}"/>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102149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A1DA-58FF-9EB1-1EA3-FB8443A786AF}"/>
            </a:ext>
          </a:extLst>
        </p:cNvPr>
        <p:cNvGrpSpPr/>
        <p:nvPr/>
      </p:nvGrpSpPr>
      <p:grpSpPr>
        <a:xfrm>
          <a:off x="0" y="0"/>
          <a:ext cx="0" cy="0"/>
          <a:chOff x="0" y="0"/>
          <a:chExt cx="0" cy="0"/>
        </a:xfrm>
      </p:grpSpPr>
      <p:sp>
        <p:nvSpPr>
          <p:cNvPr id="27649" name="Rectangle 2">
            <a:extLst>
              <a:ext uri="{FF2B5EF4-FFF2-40B4-BE49-F238E27FC236}">
                <a16:creationId xmlns:a16="http://schemas.microsoft.com/office/drawing/2014/main" id="{4EEF6766-06E9-CCBA-33F1-71D3B4B46944}"/>
              </a:ext>
            </a:extLst>
          </p:cNvPr>
          <p:cNvSpPr>
            <a:spLocks noGrp="1" noChangeArrowheads="1"/>
          </p:cNvSpPr>
          <p:nvPr>
            <p:ph type="title"/>
          </p:nvPr>
        </p:nvSpPr>
        <p:spPr>
          <a:xfrm>
            <a:off x="1828800" y="0"/>
            <a:ext cx="7924800" cy="1066800"/>
          </a:xfrm>
        </p:spPr>
        <p:txBody>
          <a:bodyPr>
            <a:noAutofit/>
          </a:bodyPr>
          <a:lstStyle/>
          <a:p>
            <a:br>
              <a:rPr lang="en-US" altLang="en-US" sz="3000" b="1" i="1" dirty="0">
                <a:solidFill>
                  <a:srgbClr val="003366"/>
                </a:solidFill>
              </a:rPr>
            </a:br>
            <a:br>
              <a:rPr lang="en-US" altLang="en-US" sz="3000" b="1" i="1" dirty="0">
                <a:solidFill>
                  <a:srgbClr val="003366"/>
                </a:solidFill>
              </a:rPr>
            </a:br>
            <a:endParaRPr lang="en-US" altLang="en-US" sz="3000" dirty="0"/>
          </a:p>
        </p:txBody>
      </p:sp>
      <p:sp>
        <p:nvSpPr>
          <p:cNvPr id="27650" name="Rectangle 3">
            <a:extLst>
              <a:ext uri="{FF2B5EF4-FFF2-40B4-BE49-F238E27FC236}">
                <a16:creationId xmlns:a16="http://schemas.microsoft.com/office/drawing/2014/main" id="{14B8C272-00A0-E188-BD1C-EDA4F3CDF98F}"/>
              </a:ext>
            </a:extLst>
          </p:cNvPr>
          <p:cNvSpPr>
            <a:spLocks noGrp="1" noChangeArrowheads="1"/>
          </p:cNvSpPr>
          <p:nvPr>
            <p:ph idx="1"/>
          </p:nvPr>
        </p:nvSpPr>
        <p:spPr>
          <a:xfrm>
            <a:off x="1828800" y="1371600"/>
            <a:ext cx="8458200" cy="5029200"/>
          </a:xfrm>
        </p:spPr>
        <p:txBody>
          <a:bodyPr>
            <a:noAutofit/>
          </a:bodyPr>
          <a:lstStyle/>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sz="1400" dirty="0"/>
          </a:p>
          <a:p>
            <a:pPr marL="0" indent="0">
              <a:buClr>
                <a:srgbClr val="4D4D4D"/>
              </a:buClr>
              <a:buNone/>
            </a:pPr>
            <a:endParaRPr lang="en-US" altLang="en-US" sz="1400" dirty="0"/>
          </a:p>
          <a:p>
            <a:pPr marL="0" indent="0">
              <a:buClr>
                <a:srgbClr val="4D4D4D"/>
              </a:buClr>
              <a:buNone/>
            </a:pPr>
            <a:r>
              <a:rPr lang="en-US" altLang="en-US" sz="1400" dirty="0"/>
              <a:t>							</a:t>
            </a:r>
            <a:r>
              <a:rPr lang="en-US" altLang="en-US" sz="1900" dirty="0">
                <a:latin typeface="Arial" panose="020B0604020202020204" pitchFamily="34" charset="0"/>
                <a:cs typeface="Arial" panose="020B0604020202020204" pitchFamily="34" charset="0"/>
              </a:rPr>
              <a:t>                  </a:t>
            </a:r>
          </a:p>
          <a:p>
            <a:pPr marL="0" indent="0">
              <a:buClr>
                <a:srgbClr val="4D4D4D"/>
              </a:buClr>
              <a:buNone/>
            </a:pPr>
            <a:r>
              <a:rPr lang="en-US" altLang="en-US" dirty="0">
                <a:latin typeface="Arial" panose="020B0604020202020204" pitchFamily="34" charset="0"/>
                <a:cs typeface="Arial" panose="020B0604020202020204" pitchFamily="34" charset="0"/>
              </a:rPr>
              <a:t>													      (APA, 2013)</a:t>
            </a:r>
          </a:p>
          <a:p>
            <a:pPr marL="0" indent="0">
              <a:buClr>
                <a:srgbClr val="4D4D4D"/>
              </a:buClr>
              <a:buNone/>
            </a:pPr>
            <a:r>
              <a:rPr lang="en-US" altLang="en-US" dirty="0"/>
              <a:t> </a:t>
            </a:r>
          </a:p>
        </p:txBody>
      </p:sp>
      <p:sp>
        <p:nvSpPr>
          <p:cNvPr id="27651" name="Slide Number Placeholder 3">
            <a:extLst>
              <a:ext uri="{FF2B5EF4-FFF2-40B4-BE49-F238E27FC236}">
                <a16:creationId xmlns:a16="http://schemas.microsoft.com/office/drawing/2014/main" id="{C4E80ACF-DD7D-4353-1029-F1867ACAB63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457200" rtl="0" eaLnBrk="1" fontAlgn="auto" latinLnBrk="0" hangingPunct="1">
              <a:lnSpc>
                <a:spcPct val="100000"/>
              </a:lnSpc>
              <a:spcBef>
                <a:spcPts val="0"/>
              </a:spcBef>
              <a:spcAft>
                <a:spcPct val="0"/>
              </a:spcAft>
              <a:buClrTx/>
              <a:buSzTx/>
              <a:buFontTx/>
              <a:buNone/>
              <a:tabLst/>
              <a:defRPr/>
            </a:pPr>
            <a:fld id="{3ACD3AB0-7603-234C-B0C6-B38B73FB192E}" type="slidenum">
              <a:rPr kumimoji="0" lang="en-US" altLang="en-US" sz="900" b="0" i="0" u="none" strike="noStrike" kern="1200" cap="none" spc="0" normalizeH="0" baseline="0" noProof="0">
                <a:ln>
                  <a:noFill/>
                </a:ln>
                <a:solidFill>
                  <a:prstClr val="black"/>
                </a:solidFill>
                <a:effectLst/>
                <a:uLnTx/>
                <a:uFillTx/>
                <a:latin typeface="Univers 47 CondensedLight" charset="0"/>
                <a:ea typeface="MS PGothic" panose="020B0600070205080204" pitchFamily="34" charset="-128"/>
                <a:cs typeface="Arial" panose="020B0604020202020204" pitchFamily="34" charset="0"/>
              </a:rPr>
              <a:pPr marL="0" marR="0" lvl="0" indent="0" algn="r" defTabSz="457200" rtl="0" eaLnBrk="1" fontAlgn="auto" latinLnBrk="0" hangingPunct="1">
                <a:lnSpc>
                  <a:spcPct val="100000"/>
                </a:lnSpc>
                <a:spcBef>
                  <a:spcPts val="0"/>
                </a:spcBef>
                <a:spcAft>
                  <a:spcPct val="0"/>
                </a:spcAft>
                <a:buClrTx/>
                <a:buSzTx/>
                <a:buFontTx/>
                <a:buNone/>
                <a:tabLst/>
                <a:defRPr/>
              </a:pPr>
              <a:t>45</a:t>
            </a:fld>
            <a:endParaRPr kumimoji="0" lang="en-US" altLang="en-US" sz="900" b="0" i="0" u="none" strike="noStrike" kern="1200" cap="none" spc="0" normalizeH="0" baseline="0" noProof="0">
              <a:ln>
                <a:noFill/>
              </a:ln>
              <a:solidFill>
                <a:prstClr val="black"/>
              </a:solidFill>
              <a:effectLst/>
              <a:uLnTx/>
              <a:uFillTx/>
              <a:latin typeface="Univers 47 CondensedLight" charset="0"/>
              <a:ea typeface="MS PGothic"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EFAF250F-B65B-A3A7-665E-20CC86FC0C07}"/>
              </a:ext>
            </a:extLst>
          </p:cNvPr>
          <p:cNvGraphicFramePr/>
          <p:nvPr/>
        </p:nvGraphicFramePr>
        <p:xfrm>
          <a:off x="3429000" y="1530004"/>
          <a:ext cx="5334000" cy="379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3224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E664CE8-402D-D045-B732-3B03AFEC6C07}"/>
              </a:ext>
            </a:extLst>
          </p:cNvPr>
          <p:cNvSpPr>
            <a:spLocks noGrp="1" noChangeArrowheads="1"/>
          </p:cNvSpPr>
          <p:nvPr>
            <p:ph type="title"/>
          </p:nvPr>
        </p:nvSpPr>
        <p:spPr>
          <a:xfrm>
            <a:off x="1828800" y="0"/>
            <a:ext cx="7924800" cy="1066800"/>
          </a:xfrm>
        </p:spPr>
        <p:txBody>
          <a:bodyPr>
            <a:noAutofit/>
          </a:bodyPr>
          <a:lstStyle/>
          <a:p>
            <a:br>
              <a:rPr lang="en-US" altLang="en-US" sz="3000" b="1" i="1" dirty="0">
                <a:solidFill>
                  <a:srgbClr val="003366"/>
                </a:solidFill>
              </a:rPr>
            </a:br>
            <a:endParaRPr lang="en-US" altLang="en-US" sz="3000" dirty="0"/>
          </a:p>
        </p:txBody>
      </p:sp>
      <p:sp>
        <p:nvSpPr>
          <p:cNvPr id="27650" name="Rectangle 3">
            <a:extLst>
              <a:ext uri="{FF2B5EF4-FFF2-40B4-BE49-F238E27FC236}">
                <a16:creationId xmlns:a16="http://schemas.microsoft.com/office/drawing/2014/main" id="{A24DDCF5-C99A-CD47-A593-12C1504BFFDE}"/>
              </a:ext>
            </a:extLst>
          </p:cNvPr>
          <p:cNvSpPr>
            <a:spLocks noGrp="1" noChangeArrowheads="1"/>
          </p:cNvSpPr>
          <p:nvPr>
            <p:ph idx="1"/>
          </p:nvPr>
        </p:nvSpPr>
        <p:spPr>
          <a:xfrm>
            <a:off x="1828800" y="1371600"/>
            <a:ext cx="8458200" cy="5029200"/>
          </a:xfrm>
        </p:spPr>
        <p:txBody>
          <a:bodyPr>
            <a:noAutofit/>
          </a:bodyPr>
          <a:lstStyle/>
          <a:p>
            <a:pPr marL="0" indent="0">
              <a:buClr>
                <a:srgbClr val="4D4D4D"/>
              </a:buClr>
              <a:buNone/>
            </a:pPr>
            <a:r>
              <a:rPr lang="en-US" altLang="en-US" dirty="0"/>
              <a:t> </a:t>
            </a:r>
          </a:p>
        </p:txBody>
      </p:sp>
      <p:sp>
        <p:nvSpPr>
          <p:cNvPr id="27651" name="Slide Number Placeholder 3">
            <a:extLst>
              <a:ext uri="{FF2B5EF4-FFF2-40B4-BE49-F238E27FC236}">
                <a16:creationId xmlns:a16="http://schemas.microsoft.com/office/drawing/2014/main" id="{E618C860-2668-5142-8B2F-DF8AFB2D45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3ACD3AB0-7603-234C-B0C6-B38B73FB192E}" type="slidenum">
              <a:rPr lang="en-US" altLang="en-US" sz="900">
                <a:latin typeface="Univers 47 CondensedLight" charset="0"/>
              </a:rPr>
              <a:pPr>
                <a:spcAft>
                  <a:spcPct val="0"/>
                </a:spcAft>
                <a:buClrTx/>
                <a:buSzTx/>
                <a:buFontTx/>
                <a:buNone/>
              </a:pPr>
              <a:t>46</a:t>
            </a:fld>
            <a:endParaRPr lang="en-US" altLang="en-US" sz="900">
              <a:latin typeface="Univers 47 CondensedLight" charset="0"/>
            </a:endParaRPr>
          </a:p>
        </p:txBody>
      </p:sp>
      <p:graphicFrame>
        <p:nvGraphicFramePr>
          <p:cNvPr id="4" name="Diagram 3">
            <a:extLst>
              <a:ext uri="{FF2B5EF4-FFF2-40B4-BE49-F238E27FC236}">
                <a16:creationId xmlns:a16="http://schemas.microsoft.com/office/drawing/2014/main" id="{CFF3CC7F-890D-644E-AD39-063817BB3178}"/>
              </a:ext>
            </a:extLst>
          </p:cNvPr>
          <p:cNvGraphicFramePr/>
          <p:nvPr>
            <p:extLst>
              <p:ext uri="{D42A27DB-BD31-4B8C-83A1-F6EECF244321}">
                <p14:modId xmlns:p14="http://schemas.microsoft.com/office/powerpoint/2010/main" val="3890172285"/>
              </p:ext>
            </p:extLst>
          </p:nvPr>
        </p:nvGraphicFramePr>
        <p:xfrm>
          <a:off x="3429000" y="1530004"/>
          <a:ext cx="5334000" cy="379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072A0A5-BC16-3DCE-FBF2-B232D3CEC068}"/>
              </a:ext>
            </a:extLst>
          </p:cNvPr>
          <p:cNvSpPr txBox="1"/>
          <p:nvPr/>
        </p:nvSpPr>
        <p:spPr>
          <a:xfrm>
            <a:off x="8117072" y="5679732"/>
            <a:ext cx="147596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4D4D4D"/>
              </a:buClr>
              <a:buSzPct val="80000"/>
              <a:buFont typeface="Wingdings 3" charset="2"/>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(APA, 2013)</a:t>
            </a:r>
          </a:p>
        </p:txBody>
      </p:sp>
    </p:spTree>
    <p:extLst>
      <p:ext uri="{BB962C8B-B14F-4D97-AF65-F5344CB8AC3E}">
        <p14:creationId xmlns:p14="http://schemas.microsoft.com/office/powerpoint/2010/main" val="1794711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E664CE8-402D-D045-B732-3B03AFEC6C07}"/>
              </a:ext>
            </a:extLst>
          </p:cNvPr>
          <p:cNvSpPr>
            <a:spLocks noGrp="1" noChangeArrowheads="1"/>
          </p:cNvSpPr>
          <p:nvPr>
            <p:ph type="title"/>
          </p:nvPr>
        </p:nvSpPr>
        <p:spPr>
          <a:xfrm>
            <a:off x="1828800" y="-1"/>
            <a:ext cx="7924800" cy="1464365"/>
          </a:xfrm>
        </p:spPr>
        <p:txBody>
          <a:bodyPr>
            <a:noAutofit/>
          </a:bodyPr>
          <a:lstStyle/>
          <a:p>
            <a:pPr algn="ctr"/>
            <a:r>
              <a:rPr lang="en-US" altLang="en-US" sz="3200" dirty="0">
                <a:solidFill>
                  <a:schemeClr val="tx2"/>
                </a:solidFill>
              </a:rPr>
              <a:t>Positive symptoms: Symptoms that are in addition to typical behavior </a:t>
            </a:r>
            <a:br>
              <a:rPr lang="en-US" altLang="en-US" sz="3000" b="1" i="1" dirty="0">
                <a:solidFill>
                  <a:srgbClr val="003366"/>
                </a:solidFill>
              </a:rPr>
            </a:br>
            <a:endParaRPr lang="en-US" altLang="en-US" sz="3000" dirty="0"/>
          </a:p>
        </p:txBody>
      </p:sp>
      <p:sp>
        <p:nvSpPr>
          <p:cNvPr id="27650" name="Rectangle 3">
            <a:extLst>
              <a:ext uri="{FF2B5EF4-FFF2-40B4-BE49-F238E27FC236}">
                <a16:creationId xmlns:a16="http://schemas.microsoft.com/office/drawing/2014/main" id="{A24DDCF5-C99A-CD47-A593-12C1504BFFDE}"/>
              </a:ext>
            </a:extLst>
          </p:cNvPr>
          <p:cNvSpPr>
            <a:spLocks noGrp="1" noChangeArrowheads="1"/>
          </p:cNvSpPr>
          <p:nvPr>
            <p:ph idx="1"/>
          </p:nvPr>
        </p:nvSpPr>
        <p:spPr>
          <a:xfrm>
            <a:off x="1866900" y="1371600"/>
            <a:ext cx="8458200" cy="5029200"/>
          </a:xfrm>
        </p:spPr>
        <p:txBody>
          <a:bodyPr>
            <a:noAutofit/>
          </a:bodyPr>
          <a:lstStyle/>
          <a:p>
            <a:pPr marL="0" indent="0">
              <a:buClr>
                <a:srgbClr val="4D4D4D"/>
              </a:buClr>
              <a:buNone/>
            </a:pPr>
            <a:r>
              <a:rPr lang="en-US" altLang="en-US" sz="2800" dirty="0"/>
              <a:t>   </a:t>
            </a: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r>
              <a:rPr lang="en-US" altLang="en-US" sz="1400" dirty="0"/>
              <a:t>                                                                                                                                                                  </a:t>
            </a:r>
          </a:p>
          <a:p>
            <a:pPr marL="0" indent="0">
              <a:buClr>
                <a:srgbClr val="4D4D4D"/>
              </a:buClr>
              <a:buNone/>
            </a:pPr>
            <a:r>
              <a:rPr lang="en-US" altLang="en-US" dirty="0"/>
              <a:t> </a:t>
            </a:r>
          </a:p>
        </p:txBody>
      </p:sp>
      <p:sp>
        <p:nvSpPr>
          <p:cNvPr id="27651" name="Slide Number Placeholder 3">
            <a:extLst>
              <a:ext uri="{FF2B5EF4-FFF2-40B4-BE49-F238E27FC236}">
                <a16:creationId xmlns:a16="http://schemas.microsoft.com/office/drawing/2014/main" id="{E618C860-2668-5142-8B2F-DF8AFB2D45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3ACD3AB0-7603-234C-B0C6-B38B73FB192E}" type="slidenum">
              <a:rPr lang="en-US" altLang="en-US" sz="900">
                <a:latin typeface="Univers 47 CondensedLight" charset="0"/>
              </a:rPr>
              <a:pPr>
                <a:spcAft>
                  <a:spcPct val="0"/>
                </a:spcAft>
                <a:buClrTx/>
                <a:buSzTx/>
                <a:buFontTx/>
                <a:buNone/>
              </a:pPr>
              <a:t>47</a:t>
            </a:fld>
            <a:endParaRPr lang="en-US" altLang="en-US" sz="900">
              <a:latin typeface="Univers 47 CondensedLight" charset="0"/>
            </a:endParaRPr>
          </a:p>
        </p:txBody>
      </p:sp>
      <p:graphicFrame>
        <p:nvGraphicFramePr>
          <p:cNvPr id="4" name="Diagram 3">
            <a:extLst>
              <a:ext uri="{FF2B5EF4-FFF2-40B4-BE49-F238E27FC236}">
                <a16:creationId xmlns:a16="http://schemas.microsoft.com/office/drawing/2014/main" id="{CFF3CC7F-890D-644E-AD39-063817BB3178}"/>
              </a:ext>
            </a:extLst>
          </p:cNvPr>
          <p:cNvGraphicFramePr/>
          <p:nvPr>
            <p:extLst>
              <p:ext uri="{D42A27DB-BD31-4B8C-83A1-F6EECF244321}">
                <p14:modId xmlns:p14="http://schemas.microsoft.com/office/powerpoint/2010/main" val="1913062006"/>
              </p:ext>
            </p:extLst>
          </p:nvPr>
        </p:nvGraphicFramePr>
        <p:xfrm>
          <a:off x="1866900" y="1530004"/>
          <a:ext cx="8509551" cy="379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287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402E-0945-A193-3FEC-A93EA0C00798}"/>
            </a:ext>
          </a:extLst>
        </p:cNvPr>
        <p:cNvGrpSpPr/>
        <p:nvPr/>
      </p:nvGrpSpPr>
      <p:grpSpPr>
        <a:xfrm>
          <a:off x="0" y="0"/>
          <a:ext cx="0" cy="0"/>
          <a:chOff x="0" y="0"/>
          <a:chExt cx="0" cy="0"/>
        </a:xfrm>
      </p:grpSpPr>
      <p:sp>
        <p:nvSpPr>
          <p:cNvPr id="27649" name="Rectangle 2">
            <a:extLst>
              <a:ext uri="{FF2B5EF4-FFF2-40B4-BE49-F238E27FC236}">
                <a16:creationId xmlns:a16="http://schemas.microsoft.com/office/drawing/2014/main" id="{A25604EE-3FB0-5E0E-2885-3130BA139804}"/>
              </a:ext>
            </a:extLst>
          </p:cNvPr>
          <p:cNvSpPr>
            <a:spLocks noGrp="1" noChangeArrowheads="1"/>
          </p:cNvSpPr>
          <p:nvPr>
            <p:ph type="title"/>
          </p:nvPr>
        </p:nvSpPr>
        <p:spPr>
          <a:xfrm>
            <a:off x="1828800" y="0"/>
            <a:ext cx="7924800" cy="1066800"/>
          </a:xfrm>
        </p:spPr>
        <p:txBody>
          <a:bodyPr>
            <a:noAutofit/>
          </a:bodyPr>
          <a:lstStyle/>
          <a:p>
            <a:pPr algn="ctr"/>
            <a:r>
              <a:rPr lang="en-US" altLang="en-US" sz="3200" dirty="0"/>
              <a:t>Negative symptoms: Symptoms in which a person has deficits in expected behaviors </a:t>
            </a:r>
            <a:br>
              <a:rPr lang="en-US" altLang="en-US" sz="3000" b="1" i="1" dirty="0">
                <a:solidFill>
                  <a:srgbClr val="003366"/>
                </a:solidFill>
              </a:rPr>
            </a:br>
            <a:endParaRPr lang="en-US" altLang="en-US" sz="3000" dirty="0"/>
          </a:p>
        </p:txBody>
      </p:sp>
      <p:sp>
        <p:nvSpPr>
          <p:cNvPr id="27650" name="Rectangle 3">
            <a:extLst>
              <a:ext uri="{FF2B5EF4-FFF2-40B4-BE49-F238E27FC236}">
                <a16:creationId xmlns:a16="http://schemas.microsoft.com/office/drawing/2014/main" id="{5B293D46-3B05-2D16-E2DE-B336BD86DE88}"/>
              </a:ext>
            </a:extLst>
          </p:cNvPr>
          <p:cNvSpPr>
            <a:spLocks noGrp="1" noChangeArrowheads="1"/>
          </p:cNvSpPr>
          <p:nvPr>
            <p:ph idx="1"/>
          </p:nvPr>
        </p:nvSpPr>
        <p:spPr>
          <a:xfrm>
            <a:off x="1866900" y="1371600"/>
            <a:ext cx="8458200" cy="5029200"/>
          </a:xfrm>
        </p:spPr>
        <p:txBody>
          <a:bodyPr>
            <a:noAutofit/>
          </a:bodyPr>
          <a:lstStyle/>
          <a:p>
            <a:pPr marL="0" indent="0">
              <a:buClr>
                <a:srgbClr val="4D4D4D"/>
              </a:buClr>
              <a:buNone/>
            </a:pPr>
            <a:r>
              <a:rPr lang="en-US" altLang="en-US" sz="2800" dirty="0"/>
              <a:t>  </a:t>
            </a: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endParaRPr lang="en-US" altLang="en-US" dirty="0"/>
          </a:p>
          <a:p>
            <a:pPr marL="0" indent="0">
              <a:buClr>
                <a:srgbClr val="4D4D4D"/>
              </a:buClr>
              <a:buNone/>
            </a:pPr>
            <a:r>
              <a:rPr lang="en-US" altLang="en-US" sz="1400" dirty="0"/>
              <a:t>                                                                                                                                                                  </a:t>
            </a:r>
          </a:p>
          <a:p>
            <a:pPr marL="0" indent="0">
              <a:buClr>
                <a:srgbClr val="4D4D4D"/>
              </a:buClr>
              <a:buNone/>
            </a:pPr>
            <a:r>
              <a:rPr lang="en-US" altLang="en-US" dirty="0"/>
              <a:t> </a:t>
            </a:r>
          </a:p>
        </p:txBody>
      </p:sp>
      <p:sp>
        <p:nvSpPr>
          <p:cNvPr id="27651" name="Slide Number Placeholder 3">
            <a:extLst>
              <a:ext uri="{FF2B5EF4-FFF2-40B4-BE49-F238E27FC236}">
                <a16:creationId xmlns:a16="http://schemas.microsoft.com/office/drawing/2014/main" id="{F2FDC50E-F91B-A4B6-4AFE-D4637767B5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Aft>
                <a:spcPts val="1200"/>
              </a:spcAft>
              <a:buClr>
                <a:srgbClr val="003366"/>
              </a:buClr>
              <a:buSzPct val="8500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Aft>
                <a:spcPts val="1200"/>
              </a:spcAft>
              <a:buClr>
                <a:srgbClr val="003366"/>
              </a:buClr>
              <a:buSzPct val="85000"/>
              <a:buFont typeface="Times" pitchFamily="2"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0"/>
              </a:spcBef>
              <a:spcAft>
                <a:spcPts val="1200"/>
              </a:spcAft>
              <a:buClr>
                <a:srgbClr val="003366"/>
              </a:buClr>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Aft>
                <a:spcPct val="0"/>
              </a:spcAft>
              <a:buClrTx/>
              <a:buSzTx/>
              <a:buFontTx/>
              <a:buNone/>
            </a:pPr>
            <a:fld id="{3ACD3AB0-7603-234C-B0C6-B38B73FB192E}" type="slidenum">
              <a:rPr lang="en-US" altLang="en-US" sz="900">
                <a:latin typeface="Univers 47 CondensedLight" charset="0"/>
              </a:rPr>
              <a:pPr>
                <a:spcAft>
                  <a:spcPct val="0"/>
                </a:spcAft>
                <a:buClrTx/>
                <a:buSzTx/>
                <a:buFontTx/>
                <a:buNone/>
              </a:pPr>
              <a:t>48</a:t>
            </a:fld>
            <a:endParaRPr lang="en-US" altLang="en-US" sz="900">
              <a:latin typeface="Univers 47 CondensedLight" charset="0"/>
            </a:endParaRPr>
          </a:p>
        </p:txBody>
      </p:sp>
      <p:graphicFrame>
        <p:nvGraphicFramePr>
          <p:cNvPr id="4" name="Diagram 3">
            <a:extLst>
              <a:ext uri="{FF2B5EF4-FFF2-40B4-BE49-F238E27FC236}">
                <a16:creationId xmlns:a16="http://schemas.microsoft.com/office/drawing/2014/main" id="{BAC190E2-E100-331E-75A8-F80BB171860F}"/>
              </a:ext>
            </a:extLst>
          </p:cNvPr>
          <p:cNvGraphicFramePr/>
          <p:nvPr/>
        </p:nvGraphicFramePr>
        <p:xfrm>
          <a:off x="1866900" y="1530004"/>
          <a:ext cx="8458200" cy="379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1886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BE5D-2AAF-6B72-749C-F5083238763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A312589-86FD-3FF0-B891-53D5F78A73AE}"/>
              </a:ext>
            </a:extLst>
          </p:cNvPr>
          <p:cNvSpPr txBox="1">
            <a:spLocks noGrp="1"/>
          </p:cNvSpPr>
          <p:nvPr>
            <p:ph type="title"/>
          </p:nvPr>
        </p:nvSpPr>
        <p:spPr>
          <a:xfrm>
            <a:off x="1828801" y="127000"/>
            <a:ext cx="8569325" cy="1234312"/>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Similarities and Differences</a:t>
            </a:r>
            <a:br>
              <a:rPr lang="en-US" sz="2400" spc="175" dirty="0"/>
            </a:br>
            <a:endParaRPr lang="en-US" sz="2400" dirty="0"/>
          </a:p>
        </p:txBody>
      </p:sp>
      <p:sp>
        <p:nvSpPr>
          <p:cNvPr id="3" name="object 3">
            <a:extLst>
              <a:ext uri="{FF2B5EF4-FFF2-40B4-BE49-F238E27FC236}">
                <a16:creationId xmlns:a16="http://schemas.microsoft.com/office/drawing/2014/main" id="{12F714A7-566B-AA94-F651-E4AA8E607782}"/>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C5D20519-DE0F-266D-44AB-53AE91A4F1E8}"/>
              </a:ext>
            </a:extLst>
          </p:cNvPr>
          <p:cNvSpPr txBox="1"/>
          <p:nvPr/>
        </p:nvSpPr>
        <p:spPr>
          <a:xfrm>
            <a:off x="1828801" y="1861799"/>
            <a:ext cx="8569324" cy="646331"/>
          </a:xfrm>
          <a:prstGeom prst="rect">
            <a:avLst/>
          </a:prstGeom>
          <a:noFill/>
        </p:spPr>
        <p:txBody>
          <a:bodyPr wrap="square">
            <a:spAutoFit/>
          </a:bodyPr>
          <a:lstStyle/>
          <a:p>
            <a:r>
              <a:rPr lang="en-US" dirty="0"/>
              <a:t> </a:t>
            </a:r>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12A6DD18-D242-C185-43E7-E1A5E8F00275}"/>
              </a:ext>
            </a:extLst>
          </p:cNvPr>
          <p:cNvPicPr>
            <a:picLocks noChangeAspect="1"/>
          </p:cNvPicPr>
          <p:nvPr/>
        </p:nvPicPr>
        <p:blipFill>
          <a:blip r:embed="rId2"/>
          <a:stretch>
            <a:fillRect/>
          </a:stretch>
        </p:blipFill>
        <p:spPr>
          <a:xfrm>
            <a:off x="1524000" y="1752601"/>
            <a:ext cx="9144000" cy="4237295"/>
          </a:xfrm>
          <a:prstGeom prst="rect">
            <a:avLst/>
          </a:prstGeom>
        </p:spPr>
      </p:pic>
      <p:sp>
        <p:nvSpPr>
          <p:cNvPr id="11" name="TextBox 10">
            <a:extLst>
              <a:ext uri="{FF2B5EF4-FFF2-40B4-BE49-F238E27FC236}">
                <a16:creationId xmlns:a16="http://schemas.microsoft.com/office/drawing/2014/main" id="{46F2B6C7-8649-EB6C-1661-3603E834358C}"/>
              </a:ext>
            </a:extLst>
          </p:cNvPr>
          <p:cNvSpPr txBox="1"/>
          <p:nvPr/>
        </p:nvSpPr>
        <p:spPr>
          <a:xfrm>
            <a:off x="5797222" y="6319627"/>
            <a:ext cx="4572000" cy="369332"/>
          </a:xfrm>
          <a:prstGeom prst="rect">
            <a:avLst/>
          </a:prstGeom>
          <a:noFill/>
        </p:spPr>
        <p:txBody>
          <a:bodyPr wrap="square">
            <a:spAutoFit/>
          </a:bodyPr>
          <a:lstStyle/>
          <a:p>
            <a:r>
              <a:rPr lang="en-US" dirty="0"/>
              <a:t>		(</a:t>
            </a:r>
            <a:r>
              <a:rPr lang="en-US" dirty="0" err="1">
                <a:latin typeface="Arial" panose="020B0604020202020204" pitchFamily="34" charset="0"/>
                <a:cs typeface="Arial" panose="020B0604020202020204" pitchFamily="34" charset="0"/>
              </a:rPr>
              <a:t>Schalbroeck</a:t>
            </a:r>
            <a:r>
              <a:rPr lang="en-US" dirty="0">
                <a:latin typeface="Arial" panose="020B0604020202020204" pitchFamily="34" charset="0"/>
                <a:cs typeface="Arial" panose="020B0604020202020204" pitchFamily="34" charset="0"/>
              </a:rPr>
              <a:t> et al. 2023)</a:t>
            </a:r>
          </a:p>
        </p:txBody>
      </p:sp>
    </p:spTree>
    <p:extLst>
      <p:ext uri="{BB962C8B-B14F-4D97-AF65-F5344CB8AC3E}">
        <p14:creationId xmlns:p14="http://schemas.microsoft.com/office/powerpoint/2010/main" val="325245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46FD5-35A1-D249-0FA9-CAEA6425B0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46844B-A43A-F4B3-215A-9CC073C00EE1}"/>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Autism spectrum disorders and psychosis spectrum disorders are separate conditions with clinically distinct profiles:</a:t>
            </a:r>
          </a:p>
          <a:p>
            <a:pPr marL="800100" lvl="1" indent="-34290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Autism is typically diagnosed in early childhood and individuals tend to maintain a relatively balanced level of functioning</a:t>
            </a:r>
          </a:p>
        </p:txBody>
      </p:sp>
      <p:pic>
        <p:nvPicPr>
          <p:cNvPr id="2" name="Picture 4" descr="World Schizophrenia Awareness Day: How to Celebrate and More">
            <a:extLst>
              <a:ext uri="{FF2B5EF4-FFF2-40B4-BE49-F238E27FC236}">
                <a16:creationId xmlns:a16="http://schemas.microsoft.com/office/drawing/2014/main" id="{E6B142F6-F2DF-A487-457D-361C1E6EA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A87651F-8F7E-3367-567A-B21F6764BB60}"/>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2338097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E587-3668-8E28-04D4-EB74FC4E197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652E21-34A0-CB88-3FFD-4EA2E857125C}"/>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 Potential Confounds</a:t>
            </a:r>
            <a:endParaRPr lang="en-US" sz="2400" dirty="0"/>
          </a:p>
        </p:txBody>
      </p:sp>
      <p:sp>
        <p:nvSpPr>
          <p:cNvPr id="3" name="object 3">
            <a:extLst>
              <a:ext uri="{FF2B5EF4-FFF2-40B4-BE49-F238E27FC236}">
                <a16:creationId xmlns:a16="http://schemas.microsoft.com/office/drawing/2014/main" id="{E499A6AB-4287-7797-D514-8977633C0437}"/>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CAA9E465-33BA-9A3B-AB95-65023B2942FE}"/>
              </a:ext>
            </a:extLst>
          </p:cNvPr>
          <p:cNvSpPr txBox="1"/>
          <p:nvPr/>
        </p:nvSpPr>
        <p:spPr>
          <a:xfrm>
            <a:off x="1828801" y="1661668"/>
            <a:ext cx="8569324" cy="249299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Positive Symptom Examples:</a:t>
            </a:r>
          </a:p>
          <a:p>
            <a:endParaRPr lang="en-US" sz="2400" dirty="0">
              <a:latin typeface="Arial" panose="020B0604020202020204" pitchFamily="34" charset="0"/>
              <a:cs typeface="Arial" panose="020B0604020202020204" pitchFamily="34" charset="0"/>
            </a:endParaRPr>
          </a:p>
          <a:p>
            <a:pPr marL="285750" indent="-285750">
              <a:buClr>
                <a:schemeClr val="tx2"/>
              </a:buClr>
              <a:buFont typeface="Wingdings" panose="05000000000000000000" pitchFamily="2" charset="2"/>
              <a:buChar char="v"/>
            </a:pPr>
            <a:r>
              <a:rPr lang="en-US" dirty="0">
                <a:latin typeface="Arial" panose="020B0604020202020204" pitchFamily="34" charset="0"/>
                <a:cs typeface="Arial" panose="020B0604020202020204" pitchFamily="34" charset="0"/>
              </a:rPr>
              <a:t>Hallucinations vs hypersensitivity to external stimuli (heightened sensory processing) in autism</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E.g., hearing electricity in the walls or seeing nearly microscopic airborne particles in the air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19648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7E94E-1F1D-D5CA-4CA8-F3D318AC946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8D31166-F3EE-2907-297C-295A60EDED0A}"/>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 Potential Confounds</a:t>
            </a:r>
            <a:endParaRPr lang="en-US" sz="2400" dirty="0"/>
          </a:p>
        </p:txBody>
      </p:sp>
      <p:sp>
        <p:nvSpPr>
          <p:cNvPr id="3" name="object 3">
            <a:extLst>
              <a:ext uri="{FF2B5EF4-FFF2-40B4-BE49-F238E27FC236}">
                <a16:creationId xmlns:a16="http://schemas.microsoft.com/office/drawing/2014/main" id="{7D748652-315A-C56A-564B-9596BBBC2D5F}"/>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A4EB94EC-6719-932F-0540-96CFACB8D653}"/>
              </a:ext>
            </a:extLst>
          </p:cNvPr>
          <p:cNvSpPr txBox="1"/>
          <p:nvPr/>
        </p:nvSpPr>
        <p:spPr>
          <a:xfrm>
            <a:off x="1828801" y="1661668"/>
            <a:ext cx="8569324" cy="304698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Positive Symptom Examples:</a:t>
            </a:r>
          </a:p>
          <a:p>
            <a:endParaRPr lang="en-US" sz="2400" dirty="0">
              <a:latin typeface="Arial" panose="020B0604020202020204" pitchFamily="34" charset="0"/>
              <a:cs typeface="Arial" panose="020B0604020202020204" pitchFamily="34" charset="0"/>
            </a:endParaRPr>
          </a:p>
          <a:p>
            <a:pPr marL="285750" indent="-285750">
              <a:buClr>
                <a:schemeClr val="tx2"/>
              </a:buClr>
              <a:buFont typeface="Wingdings" panose="05000000000000000000" pitchFamily="2" charset="2"/>
              <a:buChar char="v"/>
            </a:pPr>
            <a:r>
              <a:rPr lang="en-US" dirty="0">
                <a:latin typeface="Arial" panose="020B0604020202020204" pitchFamily="34" charset="0"/>
                <a:cs typeface="Arial" panose="020B0604020202020204" pitchFamily="34" charset="0"/>
              </a:rPr>
              <a:t>Hallucinations vs hypersensitivity to external stimuli (heightened sensory processing) in autism</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E.g., hearing electricity in the walls or seeing nearly microscopic airborne particles in the air</a:t>
            </a:r>
          </a:p>
          <a:p>
            <a:endParaRPr lang="en-US" dirty="0">
              <a:latin typeface="Arial" panose="020B0604020202020204" pitchFamily="34" charset="0"/>
              <a:cs typeface="Arial" panose="020B0604020202020204" pitchFamily="34" charset="0"/>
            </a:endParaRPr>
          </a:p>
          <a:p>
            <a:pPr marL="285750" indent="-285750">
              <a:buClr>
                <a:schemeClr val="tx2"/>
              </a:buClr>
              <a:buFont typeface="Wingdings" panose="05000000000000000000" pitchFamily="2" charset="2"/>
              <a:buChar char="v"/>
            </a:pPr>
            <a:r>
              <a:rPr lang="en-US" dirty="0">
                <a:latin typeface="Arial" panose="020B0604020202020204" pitchFamily="34" charset="0"/>
                <a:cs typeface="Arial" panose="020B0604020202020204" pitchFamily="34" charset="0"/>
              </a:rPr>
              <a:t> Hallucinations vs concretism in autism</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E.g., responding to “do you hear voices that are not there” with “yes” (b/c they are referring to the radio) </a:t>
            </a:r>
          </a:p>
        </p:txBody>
      </p:sp>
    </p:spTree>
    <p:extLst>
      <p:ext uri="{BB962C8B-B14F-4D97-AF65-F5344CB8AC3E}">
        <p14:creationId xmlns:p14="http://schemas.microsoft.com/office/powerpoint/2010/main" val="3093576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18F1-081D-B9AA-454E-E0DFAD501FDB}"/>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938DEF2A-26EB-257B-EA28-33B3793EDAE8}"/>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pic>
        <p:nvPicPr>
          <p:cNvPr id="8" name="Picture 7" descr="A screenshot of a computer&#10;&#10;Description automatically generated">
            <a:extLst>
              <a:ext uri="{FF2B5EF4-FFF2-40B4-BE49-F238E27FC236}">
                <a16:creationId xmlns:a16="http://schemas.microsoft.com/office/drawing/2014/main" id="{0F81CD93-5F03-7C5D-B9CC-AC7213F4D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6" y="0"/>
            <a:ext cx="6793991" cy="6718179"/>
          </a:xfrm>
          <a:prstGeom prst="rect">
            <a:avLst/>
          </a:prstGeom>
        </p:spPr>
      </p:pic>
    </p:spTree>
    <p:extLst>
      <p:ext uri="{BB962C8B-B14F-4D97-AF65-F5344CB8AC3E}">
        <p14:creationId xmlns:p14="http://schemas.microsoft.com/office/powerpoint/2010/main" val="3636799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3F90BD-C607-C524-1CDE-6F010DA4832C}"/>
            </a:ext>
          </a:extLst>
        </p:cNvPr>
        <p:cNvGrpSpPr/>
        <p:nvPr/>
      </p:nvGrpSpPr>
      <p:grpSpPr>
        <a:xfrm>
          <a:off x="0" y="0"/>
          <a:ext cx="0" cy="0"/>
          <a:chOff x="0" y="0"/>
          <a:chExt cx="0" cy="0"/>
        </a:xfrm>
      </p:grpSpPr>
      <p:grpSp>
        <p:nvGrpSpPr>
          <p:cNvPr id="94" name="Group 93">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5"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Isosceles Triangle 96">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9"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Isosceles Triangle 100">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Isosceles Triangle 101">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3" name="Rectangle 102">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 name="Isosceles Triangle 104">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06" name="Rectangle 105">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graph&#10;&#10;Description automatically generated">
            <a:extLst>
              <a:ext uri="{FF2B5EF4-FFF2-40B4-BE49-F238E27FC236}">
                <a16:creationId xmlns:a16="http://schemas.microsoft.com/office/drawing/2014/main" id="{53253C54-3B46-071F-C86C-78EDDB129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112" y="1131994"/>
            <a:ext cx="4280303" cy="4602479"/>
          </a:xfrm>
          <a:prstGeom prst="rect">
            <a:avLst/>
          </a:prstGeom>
        </p:spPr>
      </p:pic>
      <p:cxnSp>
        <p:nvCxnSpPr>
          <p:cNvPr id="107" name="Straight Connector 106">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A graph of a scale&#10;&#10;Description automatically generated with medium confidence">
            <a:extLst>
              <a:ext uri="{FF2B5EF4-FFF2-40B4-BE49-F238E27FC236}">
                <a16:creationId xmlns:a16="http://schemas.microsoft.com/office/drawing/2014/main" id="{60932313-BEAF-A4AA-1772-4D5883D89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367" y="2218419"/>
            <a:ext cx="4650004" cy="2429626"/>
          </a:xfrm>
          <a:prstGeom prst="rect">
            <a:avLst/>
          </a:prstGeom>
        </p:spPr>
      </p:pic>
      <p:sp>
        <p:nvSpPr>
          <p:cNvPr id="3" name="object 3">
            <a:extLst>
              <a:ext uri="{FF2B5EF4-FFF2-40B4-BE49-F238E27FC236}">
                <a16:creationId xmlns:a16="http://schemas.microsoft.com/office/drawing/2014/main" id="{07A1E02C-1498-3B8B-A5EE-B820C3F7569F}"/>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Tree>
    <p:extLst>
      <p:ext uri="{BB962C8B-B14F-4D97-AF65-F5344CB8AC3E}">
        <p14:creationId xmlns:p14="http://schemas.microsoft.com/office/powerpoint/2010/main" val="81646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6EA70-052B-7709-3AEE-FE69BBEFA18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83F22FB-1BAB-BFB5-EB47-933CBBCE822B}"/>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 Potential Confounds</a:t>
            </a:r>
            <a:endParaRPr lang="en-US" sz="2400" dirty="0"/>
          </a:p>
        </p:txBody>
      </p:sp>
      <p:sp>
        <p:nvSpPr>
          <p:cNvPr id="3" name="object 3">
            <a:extLst>
              <a:ext uri="{FF2B5EF4-FFF2-40B4-BE49-F238E27FC236}">
                <a16:creationId xmlns:a16="http://schemas.microsoft.com/office/drawing/2014/main" id="{3BFEDA08-DAC4-BDF1-1189-CBAF57D623FF}"/>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0E9BDBCA-54D8-7C44-05DC-EB02A8166682}"/>
              </a:ext>
            </a:extLst>
          </p:cNvPr>
          <p:cNvSpPr txBox="1"/>
          <p:nvPr/>
        </p:nvSpPr>
        <p:spPr>
          <a:xfrm>
            <a:off x="1828801" y="1661668"/>
            <a:ext cx="8569324" cy="138499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Positive Symptom Examples</a:t>
            </a:r>
          </a:p>
          <a:p>
            <a:endParaRPr lang="en-US" sz="2400" dirty="0">
              <a:latin typeface="Arial" panose="020B0604020202020204" pitchFamily="34" charset="0"/>
              <a:cs typeface="Arial" panose="020B0604020202020204" pitchFamily="34" charset="0"/>
            </a:endParaRPr>
          </a:p>
          <a:p>
            <a:pPr marL="285750" indent="-285750">
              <a:buClr>
                <a:schemeClr val="tx2"/>
              </a:buClr>
              <a:buFont typeface="Wingdings" panose="05000000000000000000" pitchFamily="2" charset="2"/>
              <a:buChar char="v"/>
            </a:pPr>
            <a:r>
              <a:rPr lang="en-US" dirty="0">
                <a:latin typeface="Arial" panose="020B0604020202020204" pitchFamily="34" charset="0"/>
                <a:cs typeface="Arial" panose="020B0604020202020204" pitchFamily="34" charset="0"/>
              </a:rPr>
              <a:t>Delusions vs theory of mind (</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)—both groups demonstrate </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 challenges, however</a:t>
            </a:r>
          </a:p>
        </p:txBody>
      </p:sp>
    </p:spTree>
    <p:extLst>
      <p:ext uri="{BB962C8B-B14F-4D97-AF65-F5344CB8AC3E}">
        <p14:creationId xmlns:p14="http://schemas.microsoft.com/office/powerpoint/2010/main" val="3095818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60AA-E93A-5B6E-5EF6-B94397DCEA7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732F436-6D3F-99BE-253B-DFE1E3574DCE}"/>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 Potential Confounds</a:t>
            </a:r>
            <a:endParaRPr lang="en-US" sz="2400" dirty="0"/>
          </a:p>
        </p:txBody>
      </p:sp>
      <p:sp>
        <p:nvSpPr>
          <p:cNvPr id="3" name="object 3">
            <a:extLst>
              <a:ext uri="{FF2B5EF4-FFF2-40B4-BE49-F238E27FC236}">
                <a16:creationId xmlns:a16="http://schemas.microsoft.com/office/drawing/2014/main" id="{A107B709-702D-F47F-8980-C04BF555CC1F}"/>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0B2C8985-FF81-68D4-6C54-4EA9835D4360}"/>
              </a:ext>
            </a:extLst>
          </p:cNvPr>
          <p:cNvSpPr txBox="1"/>
          <p:nvPr/>
        </p:nvSpPr>
        <p:spPr>
          <a:xfrm>
            <a:off x="1828801" y="1661668"/>
            <a:ext cx="8569324" cy="249299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Positive Symptom Examples</a:t>
            </a:r>
          </a:p>
          <a:p>
            <a:endParaRPr lang="en-US" sz="2400" dirty="0">
              <a:latin typeface="Arial" panose="020B0604020202020204" pitchFamily="34" charset="0"/>
              <a:cs typeface="Arial" panose="020B0604020202020204" pitchFamily="34" charset="0"/>
            </a:endParaRPr>
          </a:p>
          <a:p>
            <a:pPr marL="285750" indent="-285750">
              <a:buClr>
                <a:schemeClr val="tx2"/>
              </a:buClr>
              <a:buFont typeface="Wingdings" panose="05000000000000000000" pitchFamily="2" charset="2"/>
              <a:buChar char="v"/>
            </a:pPr>
            <a:r>
              <a:rPr lang="en-US" dirty="0">
                <a:latin typeface="Arial" panose="020B0604020202020204" pitchFamily="34" charset="0"/>
                <a:cs typeface="Arial" panose="020B0604020202020204" pitchFamily="34" charset="0"/>
              </a:rPr>
              <a:t>Delusions vs theory of mind (</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)—both groups demonstrate </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 challenges, however</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Psychosis—</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 is typically not impaired</a:t>
            </a:r>
            <a:r>
              <a:rPr lang="en-US" i="1" dirty="0">
                <a:latin typeface="Arial" panose="020B0604020202020204" pitchFamily="34" charset="0"/>
                <a:cs typeface="Arial" panose="020B0604020202020204" pitchFamily="34" charset="0"/>
              </a:rPr>
              <a:t> prior* </a:t>
            </a:r>
            <a:r>
              <a:rPr lang="en-US" dirty="0">
                <a:latin typeface="Arial" panose="020B0604020202020204" pitchFamily="34" charset="0"/>
                <a:cs typeface="Arial" panose="020B0604020202020204" pitchFamily="34" charset="0"/>
              </a:rPr>
              <a:t>to a psychotic experience</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Autism—</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 differences are considered developmental in origin</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E.g., challenges with </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 (reading intentions in others for instance) can be conflated with paranoia</a:t>
            </a:r>
          </a:p>
        </p:txBody>
      </p:sp>
    </p:spTree>
    <p:extLst>
      <p:ext uri="{BB962C8B-B14F-4D97-AF65-F5344CB8AC3E}">
        <p14:creationId xmlns:p14="http://schemas.microsoft.com/office/powerpoint/2010/main" val="4029885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9FAC0-9114-BD68-A914-60C02C5FCEF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B0AA3FF-2684-C7F8-730C-7768F1A68E7A}"/>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 Potential Confounds</a:t>
            </a:r>
            <a:endParaRPr lang="en-US" sz="2400" dirty="0"/>
          </a:p>
        </p:txBody>
      </p:sp>
      <p:sp>
        <p:nvSpPr>
          <p:cNvPr id="3" name="object 3">
            <a:extLst>
              <a:ext uri="{FF2B5EF4-FFF2-40B4-BE49-F238E27FC236}">
                <a16:creationId xmlns:a16="http://schemas.microsoft.com/office/drawing/2014/main" id="{B951DBFD-9B9F-41D4-2081-B4EF55D1215E}"/>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AEC5D82A-1DE8-4DE7-0BB4-088A22745766}"/>
              </a:ext>
            </a:extLst>
          </p:cNvPr>
          <p:cNvSpPr txBox="1"/>
          <p:nvPr/>
        </p:nvSpPr>
        <p:spPr>
          <a:xfrm>
            <a:off x="1828801" y="1661668"/>
            <a:ext cx="8569324" cy="138499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Positive Symptom Examples</a:t>
            </a:r>
          </a:p>
          <a:p>
            <a:endParaRPr lang="en-US" sz="2400" dirty="0">
              <a:latin typeface="Arial" panose="020B0604020202020204" pitchFamily="34" charset="0"/>
              <a:cs typeface="Arial" panose="020B0604020202020204" pitchFamily="34" charset="0"/>
            </a:endParaRPr>
          </a:p>
          <a:p>
            <a:pPr marL="285750" indent="-285750">
              <a:buClr>
                <a:schemeClr val="tx2"/>
              </a:buClr>
              <a:buFont typeface="Wingdings" panose="05000000000000000000" pitchFamily="2" charset="2"/>
              <a:buChar char="v"/>
            </a:pPr>
            <a:r>
              <a:rPr lang="en-US" dirty="0">
                <a:latin typeface="Arial" panose="020B0604020202020204" pitchFamily="34" charset="0"/>
                <a:cs typeface="Arial" panose="020B0604020202020204" pitchFamily="34" charset="0"/>
              </a:rPr>
              <a:t>Delusions vs theory of mind (</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)—both groups may demonstrate ‘paranoid’ thoughts about being persecuted or discriminated against, however</a:t>
            </a:r>
          </a:p>
        </p:txBody>
      </p:sp>
    </p:spTree>
    <p:extLst>
      <p:ext uri="{BB962C8B-B14F-4D97-AF65-F5344CB8AC3E}">
        <p14:creationId xmlns:p14="http://schemas.microsoft.com/office/powerpoint/2010/main" val="3116081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7ABA7-DD89-B193-45D5-D498BD81960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30DEAA4-1305-0F58-BE05-6495FF778E9A}"/>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 Potential Confounds</a:t>
            </a:r>
            <a:endParaRPr lang="en-US" sz="2400" dirty="0"/>
          </a:p>
        </p:txBody>
      </p:sp>
      <p:sp>
        <p:nvSpPr>
          <p:cNvPr id="3" name="object 3">
            <a:extLst>
              <a:ext uri="{FF2B5EF4-FFF2-40B4-BE49-F238E27FC236}">
                <a16:creationId xmlns:a16="http://schemas.microsoft.com/office/drawing/2014/main" id="{E5085489-D702-C696-1F23-1AA541B647B6}"/>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5116CB6C-968F-3CD6-0B2C-ACAB2AC4FD4F}"/>
              </a:ext>
            </a:extLst>
          </p:cNvPr>
          <p:cNvSpPr txBox="1"/>
          <p:nvPr/>
        </p:nvSpPr>
        <p:spPr>
          <a:xfrm>
            <a:off x="1828801" y="1661668"/>
            <a:ext cx="8569324" cy="193899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Positive Symptom Examples</a:t>
            </a:r>
          </a:p>
          <a:p>
            <a:endParaRPr lang="en-US" sz="2400" dirty="0">
              <a:latin typeface="Arial" panose="020B0604020202020204" pitchFamily="34" charset="0"/>
              <a:cs typeface="Arial" panose="020B0604020202020204" pitchFamily="34" charset="0"/>
            </a:endParaRPr>
          </a:p>
          <a:p>
            <a:pPr marL="285750" indent="-285750">
              <a:buClr>
                <a:schemeClr val="tx2"/>
              </a:buClr>
              <a:buFont typeface="Wingdings" panose="05000000000000000000" pitchFamily="2" charset="2"/>
              <a:buChar char="v"/>
            </a:pPr>
            <a:r>
              <a:rPr lang="en-US" dirty="0">
                <a:latin typeface="Arial" panose="020B0604020202020204" pitchFamily="34" charset="0"/>
                <a:cs typeface="Arial" panose="020B0604020202020204" pitchFamily="34" charset="0"/>
              </a:rPr>
              <a:t>Delusions vs theory of mind (</a:t>
            </a:r>
            <a:r>
              <a:rPr lang="en-US" dirty="0" err="1">
                <a:latin typeface="Arial" panose="020B0604020202020204" pitchFamily="34" charset="0"/>
                <a:cs typeface="Arial" panose="020B0604020202020204" pitchFamily="34" charset="0"/>
              </a:rPr>
              <a:t>ToM</a:t>
            </a:r>
            <a:r>
              <a:rPr lang="en-US" dirty="0">
                <a:latin typeface="Arial" panose="020B0604020202020204" pitchFamily="34" charset="0"/>
                <a:cs typeface="Arial" panose="020B0604020202020204" pitchFamily="34" charset="0"/>
              </a:rPr>
              <a:t>)—both groups may demonstrate ‘paranoid’ thoughts about being persecuted or discriminated against, however </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High bullying rates in autism make this a rational fear, based on prior traumas </a:t>
            </a:r>
          </a:p>
        </p:txBody>
      </p:sp>
    </p:spTree>
    <p:extLst>
      <p:ext uri="{BB962C8B-B14F-4D97-AF65-F5344CB8AC3E}">
        <p14:creationId xmlns:p14="http://schemas.microsoft.com/office/powerpoint/2010/main" val="2546579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5B49A-F889-0C35-3A94-EC46CCFD2AB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7B6C360-4961-0942-3E34-4F1BB1A57C6D}"/>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 Potential Confounds</a:t>
            </a:r>
            <a:endParaRPr lang="en-US" sz="2400" dirty="0"/>
          </a:p>
        </p:txBody>
      </p:sp>
      <p:sp>
        <p:nvSpPr>
          <p:cNvPr id="3" name="object 3">
            <a:extLst>
              <a:ext uri="{FF2B5EF4-FFF2-40B4-BE49-F238E27FC236}">
                <a16:creationId xmlns:a16="http://schemas.microsoft.com/office/drawing/2014/main" id="{202D0C35-D85F-C97B-0CB8-C5B47BD47199}"/>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300054D4-FA15-D3FA-A11B-77139E56DF8F}"/>
              </a:ext>
            </a:extLst>
          </p:cNvPr>
          <p:cNvSpPr txBox="1"/>
          <p:nvPr/>
        </p:nvSpPr>
        <p:spPr>
          <a:xfrm>
            <a:off x="1828801" y="1661668"/>
            <a:ext cx="8569324" cy="249299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Negative Symptom Examples:</a:t>
            </a:r>
          </a:p>
          <a:p>
            <a:endParaRPr lang="en-US" sz="2400" dirty="0">
              <a:latin typeface="Arial" panose="020B0604020202020204" pitchFamily="34" charset="0"/>
              <a:cs typeface="Arial" panose="020B0604020202020204" pitchFamily="34" charset="0"/>
            </a:endParaRPr>
          </a:p>
          <a:p>
            <a:pPr marL="285750" indent="-285750">
              <a:buClr>
                <a:schemeClr val="tx2"/>
              </a:buClr>
              <a:buFont typeface="Wingdings" panose="05000000000000000000" pitchFamily="2" charset="2"/>
              <a:buChar char="v"/>
            </a:pPr>
            <a:r>
              <a:rPr lang="en-US" dirty="0">
                <a:latin typeface="Arial" panose="020B0604020202020204" pitchFamily="34" charset="0"/>
                <a:cs typeface="Arial" panose="020B0604020202020204" pitchFamily="34" charset="0"/>
              </a:rPr>
              <a:t>Amotivation and avolition in psychosis</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Reduced sharing of emotion or lack of social initiation</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Diminished emotional expression</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Reduced eye contact</a:t>
            </a:r>
          </a:p>
          <a:p>
            <a:pPr marL="742950" lvl="1" indent="-285750">
              <a:buClr>
                <a:schemeClr val="tx2"/>
              </a:buClr>
              <a:buFont typeface="Arial" panose="020B0604020202020204" pitchFamily="34" charset="0"/>
              <a:buChar char="•"/>
            </a:pPr>
            <a:r>
              <a:rPr lang="en-US" dirty="0">
                <a:latin typeface="Arial" panose="020B0604020202020204" pitchFamily="34" charset="0"/>
                <a:cs typeface="Arial" panose="020B0604020202020204" pitchFamily="34" charset="0"/>
              </a:rPr>
              <a:t>Restrictions in facial expressions, gestures, and prosody </a:t>
            </a:r>
          </a:p>
          <a:p>
            <a:pPr lvl="2"/>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21422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04AF-9531-D3EA-D779-9F7D93A81D6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F427509-0B65-2F83-EEC2-1B5FD3B1134C}"/>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3200" spc="175" dirty="0"/>
              <a:t>Co-Occurring Psychosis in Autism: Potential Confounds</a:t>
            </a:r>
            <a:endParaRPr lang="en-US" sz="2400" dirty="0"/>
          </a:p>
        </p:txBody>
      </p:sp>
      <p:sp>
        <p:nvSpPr>
          <p:cNvPr id="3" name="object 3">
            <a:extLst>
              <a:ext uri="{FF2B5EF4-FFF2-40B4-BE49-F238E27FC236}">
                <a16:creationId xmlns:a16="http://schemas.microsoft.com/office/drawing/2014/main" id="{8D5EE7FC-E78C-4B2D-FD4C-8944E82A5F66}"/>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97D32B5F-B67F-5DD9-7836-11C9C70917A8}"/>
              </a:ext>
            </a:extLst>
          </p:cNvPr>
          <p:cNvSpPr txBox="1"/>
          <p:nvPr/>
        </p:nvSpPr>
        <p:spPr>
          <a:xfrm>
            <a:off x="1828801" y="1661668"/>
            <a:ext cx="8569324" cy="4154984"/>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Negative Symptom Examples:</a:t>
            </a:r>
          </a:p>
          <a:p>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Amotivation and avolition in psychosis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Reduced sharing of emotion or lack of social initiation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Diminished emotional expression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Reduced eye contact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Restrictions in facial expressions, gestures, and prosody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Social communication and social-emotional reciprocity differences in autism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Reduced sharing of emotion or lack of social initiation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Diminished emotional expression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Reduced eye contact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Restrictions in facial expressions, gestures, and prosody </a:t>
            </a:r>
          </a:p>
          <a:p>
            <a:pPr lvl="2"/>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1818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30838-A3E4-C990-F152-EF864C994C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C6A533-C719-DFEF-D427-03ADB2B77755}"/>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Autism spectrum disorders and psychosis spectrum disorders are separate conditions with clinically distinct profiles:</a:t>
            </a:r>
          </a:p>
          <a:p>
            <a:pPr marL="800100" lvl="1" indent="-34290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Autism is typically diagnosed in early childhood and individuals tend to maintain a relatively balanced level of functioning</a:t>
            </a:r>
          </a:p>
          <a:p>
            <a:pPr marL="800100" marR="0" lvl="1" indent="-342900" algn="l" defTabSz="457200" rtl="0" eaLnBrk="1" fontAlgn="auto" latinLnBrk="0" hangingPunct="1">
              <a:lnSpc>
                <a:spcPct val="100000"/>
              </a:lnSpc>
              <a:spcBef>
                <a:spcPts val="1000"/>
              </a:spcBef>
              <a:spcAft>
                <a:spcPts val="0"/>
              </a:spcAft>
              <a:buClr>
                <a:srgbClr val="711370"/>
              </a:buClr>
              <a:buSzPct val="80000"/>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Psychosis-related conditions are typically diagnosed in adolescence/early adulthood and individuals tend to experience steep declines in functioning </a:t>
            </a:r>
          </a:p>
          <a:p>
            <a:pPr lvl="2" algn="l"/>
            <a:endParaRPr lang="en-US" dirty="0">
              <a:solidFill>
                <a:schemeClr val="tx1"/>
              </a:solidFill>
              <a:latin typeface="Arial" panose="020B0604020202020204" pitchFamily="34" charset="0"/>
              <a:cs typeface="Arial" panose="020B0604020202020204" pitchFamily="34" charset="0"/>
            </a:endParaRPr>
          </a:p>
        </p:txBody>
      </p:sp>
      <p:pic>
        <p:nvPicPr>
          <p:cNvPr id="2" name="Picture 4" descr="World Schizophrenia Awareness Day: How to Celebrate and More">
            <a:extLst>
              <a:ext uri="{FF2B5EF4-FFF2-40B4-BE49-F238E27FC236}">
                <a16:creationId xmlns:a16="http://schemas.microsoft.com/office/drawing/2014/main" id="{1520274F-B3B7-A0C9-1D32-16D5DB822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D3F7F98-5F9C-BD40-49C5-3F12FE8EABB8}"/>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321667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7873F-D851-3218-9BB0-31126A757EA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59DECDB-6AE0-1AD8-4F1C-CCEDAC66ABC5}"/>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Psychosis Assessment in Autism</a:t>
            </a:r>
            <a:br>
              <a:rPr lang="en-US" sz="3200" spc="175" dirty="0"/>
            </a:br>
            <a:endParaRPr lang="en-US" sz="2400" dirty="0"/>
          </a:p>
        </p:txBody>
      </p:sp>
      <p:sp>
        <p:nvSpPr>
          <p:cNvPr id="3" name="object 3">
            <a:extLst>
              <a:ext uri="{FF2B5EF4-FFF2-40B4-BE49-F238E27FC236}">
                <a16:creationId xmlns:a16="http://schemas.microsoft.com/office/drawing/2014/main" id="{6DD7BCCF-1628-D74B-81CA-EB9DEE5486BF}"/>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EA96B1D4-C4DC-A596-9F6D-6812E0BD9DAA}"/>
              </a:ext>
            </a:extLst>
          </p:cNvPr>
          <p:cNvSpPr txBox="1"/>
          <p:nvPr/>
        </p:nvSpPr>
        <p:spPr>
          <a:xfrm>
            <a:off x="1828801" y="1661668"/>
            <a:ext cx="8569324" cy="1169551"/>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No instruments designed to assess psychosis in autism</a:t>
            </a:r>
          </a:p>
          <a:p>
            <a:endParaRPr lang="en-US" sz="24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078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E905E-1FE1-4D19-848B-51DD8225FA9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054CA94-9FE8-5227-91CD-A90BEA4D9014}"/>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Psychosis Assessment in Autism</a:t>
            </a:r>
            <a:br>
              <a:rPr lang="en-US" sz="3200" spc="175" dirty="0"/>
            </a:br>
            <a:endParaRPr lang="en-US" sz="2400" dirty="0"/>
          </a:p>
        </p:txBody>
      </p:sp>
      <p:sp>
        <p:nvSpPr>
          <p:cNvPr id="3" name="object 3">
            <a:extLst>
              <a:ext uri="{FF2B5EF4-FFF2-40B4-BE49-F238E27FC236}">
                <a16:creationId xmlns:a16="http://schemas.microsoft.com/office/drawing/2014/main" id="{FB322A9A-BEBD-4BDA-DA7E-FE257A3E3D5D}"/>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7A6DB452-B25B-B6E8-8D8D-D8EF12EA72F2}"/>
              </a:ext>
            </a:extLst>
          </p:cNvPr>
          <p:cNvSpPr txBox="1"/>
          <p:nvPr/>
        </p:nvSpPr>
        <p:spPr>
          <a:xfrm>
            <a:off x="1828801" y="1661668"/>
            <a:ext cx="8569324" cy="184665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No instruments designed to assess psychosis in autism</a:t>
            </a:r>
          </a:p>
          <a:p>
            <a:endParaRPr lang="en-US" sz="24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Challenge: That a co-occurring psychosis dx is made </a:t>
            </a:r>
            <a:r>
              <a:rPr lang="en-US" sz="2200" i="1"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when symptoms are not better explained by primary autism dx</a:t>
            </a:r>
          </a:p>
          <a:p>
            <a:pPr marL="342900" indent="-342900">
              <a:buClr>
                <a:schemeClr val="tx2"/>
              </a:buClr>
              <a:buFont typeface="Wingdings" panose="05000000000000000000" pitchFamily="2" charset="2"/>
              <a:buChar char="v"/>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136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07D1E-D94D-84A2-150D-A94A40FA9C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AF8E8CB-7EB9-220F-C004-2C09C36A2EFF}"/>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Psychosis Assessment in Autism</a:t>
            </a:r>
            <a:br>
              <a:rPr lang="en-US" sz="3200" spc="175" dirty="0"/>
            </a:br>
            <a:endParaRPr lang="en-US" sz="2400" dirty="0"/>
          </a:p>
        </p:txBody>
      </p:sp>
      <p:sp>
        <p:nvSpPr>
          <p:cNvPr id="3" name="object 3">
            <a:extLst>
              <a:ext uri="{FF2B5EF4-FFF2-40B4-BE49-F238E27FC236}">
                <a16:creationId xmlns:a16="http://schemas.microsoft.com/office/drawing/2014/main" id="{922ECD1C-B550-4FE2-F64B-23FB78A21682}"/>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4E4FABBF-E341-C93F-34FD-B7E77019AAB1}"/>
              </a:ext>
            </a:extLst>
          </p:cNvPr>
          <p:cNvSpPr txBox="1"/>
          <p:nvPr/>
        </p:nvSpPr>
        <p:spPr>
          <a:xfrm>
            <a:off x="1828801" y="1661668"/>
            <a:ext cx="8569324" cy="421653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No instruments designed to assess psychosis in autism</a:t>
            </a:r>
          </a:p>
          <a:p>
            <a:endParaRPr lang="en-US" sz="24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Challenge: That a co-occurring psychosis dx is made </a:t>
            </a:r>
            <a:r>
              <a:rPr lang="en-US" sz="2200" i="1"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when symptoms are not better explained by primary autism dx</a:t>
            </a:r>
          </a:p>
          <a:p>
            <a:pPr>
              <a:buClr>
                <a:schemeClr val="tx2"/>
              </a:buClr>
            </a:pPr>
            <a:endParaRPr lang="en-US" sz="22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Red flags: </a:t>
            </a:r>
          </a:p>
          <a:p>
            <a:pPr marL="800100" lvl="1" indent="-342900">
              <a:buClr>
                <a:schemeClr val="tx2"/>
              </a:buClr>
              <a:buFont typeface="Wingdings" panose="05000000000000000000" pitchFamily="2" charset="2"/>
              <a:buChar char="§"/>
            </a:pPr>
            <a:r>
              <a:rPr lang="en-US" sz="2200" dirty="0">
                <a:latin typeface="Arial" panose="020B0604020202020204" pitchFamily="34" charset="0"/>
                <a:cs typeface="Arial" panose="020B0604020202020204" pitchFamily="34" charset="0"/>
              </a:rPr>
              <a:t>perceptual abnormalities or beliefs and exhibits behaviors that seem different from baseline</a:t>
            </a:r>
          </a:p>
          <a:p>
            <a:pPr marL="800100" lvl="1" indent="-342900">
              <a:buClr>
                <a:schemeClr val="tx2"/>
              </a:buClr>
              <a:buFont typeface="Wingdings" panose="05000000000000000000" pitchFamily="2" charset="2"/>
              <a:buChar char="§"/>
            </a:pPr>
            <a:r>
              <a:rPr lang="en-US" sz="2200" dirty="0">
                <a:latin typeface="Arial" panose="020B0604020202020204" pitchFamily="34" charset="0"/>
                <a:cs typeface="Arial" panose="020B0604020202020204" pitchFamily="34" charset="0"/>
              </a:rPr>
              <a:t>change in social, cognitive, or adaptive functioning from baseline</a:t>
            </a:r>
          </a:p>
          <a:p>
            <a:pPr marL="800100" lvl="1" indent="-342900">
              <a:buClr>
                <a:schemeClr val="tx2"/>
              </a:buClr>
              <a:buFont typeface="Wingdings" panose="05000000000000000000" pitchFamily="2" charset="2"/>
              <a:buChar char="§"/>
            </a:pPr>
            <a:r>
              <a:rPr lang="en-US" sz="2200" dirty="0">
                <a:latin typeface="Arial" panose="020B0604020202020204" pitchFamily="34" charset="0"/>
                <a:cs typeface="Arial" panose="020B0604020202020204" pitchFamily="34" charset="0"/>
              </a:rPr>
              <a:t>collateral information is key!</a:t>
            </a:r>
          </a:p>
          <a:p>
            <a:pPr marL="342900" indent="-342900">
              <a:buClr>
                <a:schemeClr val="tx2"/>
              </a:buClr>
              <a:buFont typeface="Wingdings" panose="05000000000000000000" pitchFamily="2" charset="2"/>
              <a:buChar char="v"/>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519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50AA8-7E3F-8C71-2D51-20DCB6852A2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4EDE6CE-E8DE-9664-441D-3DD7C509A60C}"/>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Psychosis Assessment in Autism</a:t>
            </a:r>
            <a:br>
              <a:rPr lang="en-US" sz="3200" spc="175" dirty="0"/>
            </a:br>
            <a:endParaRPr lang="en-US" sz="2400" dirty="0"/>
          </a:p>
        </p:txBody>
      </p:sp>
      <p:sp>
        <p:nvSpPr>
          <p:cNvPr id="3" name="object 3">
            <a:extLst>
              <a:ext uri="{FF2B5EF4-FFF2-40B4-BE49-F238E27FC236}">
                <a16:creationId xmlns:a16="http://schemas.microsoft.com/office/drawing/2014/main" id="{95669956-1CE7-1758-FECD-C668457EE596}"/>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23F5EC41-78B0-B5A8-5433-B099859FAF17}"/>
              </a:ext>
            </a:extLst>
          </p:cNvPr>
          <p:cNvSpPr txBox="1"/>
          <p:nvPr/>
        </p:nvSpPr>
        <p:spPr>
          <a:xfrm>
            <a:off x="1828801" y="1661668"/>
            <a:ext cx="8569324" cy="3724096"/>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No instruments designed to assess psychosis in autism</a:t>
            </a:r>
          </a:p>
          <a:p>
            <a:endParaRPr lang="en-US" sz="24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Challenge: That a co-occurring psychosis dx is made </a:t>
            </a:r>
            <a:r>
              <a:rPr lang="en-US" sz="2200" i="1"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when symptoms are not better explained by primary autism dx</a:t>
            </a:r>
          </a:p>
          <a:p>
            <a:pPr marL="342900" indent="-342900">
              <a:buClr>
                <a:schemeClr val="tx2"/>
              </a:buClr>
              <a:buFont typeface="Wingdings" panose="05000000000000000000" pitchFamily="2" charset="2"/>
              <a:buChar char="v"/>
            </a:pPr>
            <a:endParaRPr lang="en-US" sz="22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New onset of symptoms and decline in functioning are key</a:t>
            </a:r>
          </a:p>
          <a:p>
            <a:pPr marL="800100" lvl="1" indent="-342900">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E.g., “An individual with [ASC] or communication disorder must have symptoms that meet full criteria for schizophrenia, with prominent hallucinations or delusions for at least 1 month, in order to be diagnosed with schizophrenia as a comorbid condition” </a:t>
            </a:r>
            <a:r>
              <a:rPr lang="en-US" sz="1600" dirty="0">
                <a:latin typeface="Arial" panose="020B0604020202020204" pitchFamily="34" charset="0"/>
                <a:cs typeface="Arial" panose="020B0604020202020204" pitchFamily="34" charset="0"/>
              </a:rPr>
              <a:t>(APA, 2013, p. 105)</a:t>
            </a:r>
          </a:p>
        </p:txBody>
      </p:sp>
    </p:spTree>
    <p:extLst>
      <p:ext uri="{BB962C8B-B14F-4D97-AF65-F5344CB8AC3E}">
        <p14:creationId xmlns:p14="http://schemas.microsoft.com/office/powerpoint/2010/main" val="1054503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2FD5-004A-3009-C761-9DE0C454BF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64F4C40-3F4A-9834-33E5-53E240349E8A}"/>
              </a:ext>
            </a:extLst>
          </p:cNvPr>
          <p:cNvSpPr>
            <a:spLocks noGrp="1"/>
          </p:cNvSpPr>
          <p:nvPr>
            <p:ph type="subTitle" idx="1"/>
          </p:nvPr>
        </p:nvSpPr>
        <p:spPr>
          <a:xfrm>
            <a:off x="1752600" y="1981200"/>
            <a:ext cx="8763000" cy="4724400"/>
          </a:xfrm>
        </p:spPr>
        <p:txBody>
          <a:bodyPr>
            <a:noAutofit/>
          </a:bodyPr>
          <a:lstStyle/>
          <a:p>
            <a:pPr algn="l"/>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Outline of Talk</a:t>
            </a: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Why?</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Defining the terms and overview </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Brief history of autism and psychosis</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Prevalence</a:t>
            </a:r>
          </a:p>
          <a:p>
            <a:pPr marL="800100" lvl="1" indent="-342900" algn="l">
              <a:buClr>
                <a:schemeClr val="tx2"/>
              </a:buClr>
              <a:buFont typeface="System Font Regular"/>
              <a:buChar char="∞"/>
            </a:pPr>
            <a:r>
              <a:rPr lang="en-US" sz="2400" dirty="0">
                <a:solidFill>
                  <a:schemeClr val="tx1"/>
                </a:solidFill>
                <a:latin typeface="Arial" panose="020B0604020202020204" pitchFamily="34" charset="0"/>
                <a:cs typeface="Arial" panose="020B0604020202020204" pitchFamily="34" charset="0"/>
              </a:rPr>
              <a:t>Diagnosis and Assessment</a:t>
            </a:r>
          </a:p>
          <a:p>
            <a:pPr marL="800100" lvl="1" indent="-342900" algn="l">
              <a:buClr>
                <a:schemeClr val="tx2"/>
              </a:buClr>
              <a:buFont typeface="System Font Regular"/>
              <a:buChar char="∞"/>
            </a:pPr>
            <a:r>
              <a:rPr lang="en-US" sz="2400" b="1" dirty="0">
                <a:solidFill>
                  <a:schemeClr val="tx1"/>
                </a:solidFill>
                <a:latin typeface="Arial" panose="020B0604020202020204" pitchFamily="34" charset="0"/>
                <a:cs typeface="Arial" panose="020B0604020202020204" pitchFamily="34" charset="0"/>
              </a:rPr>
              <a:t>Treatment</a:t>
            </a:r>
          </a:p>
          <a:p>
            <a:pPr algn="l"/>
            <a:endParaRPr lang="en-US" sz="2400" b="1" dirty="0">
              <a:solidFill>
                <a:schemeClr val="tx1"/>
              </a:solidFill>
            </a:endParaRPr>
          </a:p>
        </p:txBody>
      </p:sp>
      <p:pic>
        <p:nvPicPr>
          <p:cNvPr id="2" name="Picture 4" descr="World Schizophrenia Awareness Day: How to Celebrate and More">
            <a:extLst>
              <a:ext uri="{FF2B5EF4-FFF2-40B4-BE49-F238E27FC236}">
                <a16:creationId xmlns:a16="http://schemas.microsoft.com/office/drawing/2014/main" id="{7EC9B835-014D-6BBE-0819-5F1B74CA7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1F02DF-9FE8-09CF-01E9-3E45A2A5E32D}"/>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125791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59D40-712B-017F-3076-E1A0B4954FD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272AB19-CE5C-84C6-1F21-87687C31005C}"/>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Treatment for Psychosis in Autism</a:t>
            </a:r>
            <a:br>
              <a:rPr lang="en-US" sz="3200" spc="175" dirty="0"/>
            </a:br>
            <a:endParaRPr lang="en-US" sz="2400" dirty="0"/>
          </a:p>
        </p:txBody>
      </p:sp>
      <p:sp>
        <p:nvSpPr>
          <p:cNvPr id="3" name="object 3">
            <a:extLst>
              <a:ext uri="{FF2B5EF4-FFF2-40B4-BE49-F238E27FC236}">
                <a16:creationId xmlns:a16="http://schemas.microsoft.com/office/drawing/2014/main" id="{1DA89DFD-A2E7-09A0-E242-54F4B7A1406A}"/>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2D5C66B0-E5A2-8253-6B15-4E02233C49AF}"/>
              </a:ext>
            </a:extLst>
          </p:cNvPr>
          <p:cNvSpPr txBox="1"/>
          <p:nvPr/>
        </p:nvSpPr>
        <p:spPr>
          <a:xfrm>
            <a:off x="1828801" y="1661668"/>
            <a:ext cx="8569324"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Little to no data on optimal treatment in literature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217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3E31E-0BF4-3033-E545-FB983D43E46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69FC89E-19C9-4420-CAF2-B09DF9D9CB70}"/>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Treatment for Psychosis in Autism</a:t>
            </a:r>
            <a:br>
              <a:rPr lang="en-US" sz="3200" spc="175" dirty="0"/>
            </a:br>
            <a:endParaRPr lang="en-US" sz="2400" dirty="0"/>
          </a:p>
        </p:txBody>
      </p:sp>
      <p:sp>
        <p:nvSpPr>
          <p:cNvPr id="3" name="object 3">
            <a:extLst>
              <a:ext uri="{FF2B5EF4-FFF2-40B4-BE49-F238E27FC236}">
                <a16:creationId xmlns:a16="http://schemas.microsoft.com/office/drawing/2014/main" id="{779DFD94-55F4-7990-D063-BA04FC42B361}"/>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B63BB49D-D5F3-49FB-62C7-F98D8FF3325C}"/>
              </a:ext>
            </a:extLst>
          </p:cNvPr>
          <p:cNvSpPr txBox="1"/>
          <p:nvPr/>
        </p:nvSpPr>
        <p:spPr>
          <a:xfrm>
            <a:off x="1828801" y="1661668"/>
            <a:ext cx="8569324" cy="224676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Little to no data on optimal treatment in literature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clinical complexity of autism requires comprehensive, coordinated interdisciplinary treatment and interventions </a:t>
            </a:r>
            <a:r>
              <a:rPr lang="en-US" sz="2000" dirty="0">
                <a:latin typeface="Arial" panose="020B0604020202020204" pitchFamily="34" charset="0"/>
                <a:cs typeface="Arial" panose="020B0604020202020204" pitchFamily="34" charset="0"/>
              </a:rPr>
              <a:t>(see, e.g., </a:t>
            </a:r>
            <a:r>
              <a:rPr lang="en-US" sz="2000" dirty="0" err="1">
                <a:latin typeface="Arial" panose="020B0604020202020204" pitchFamily="34" charset="0"/>
                <a:cs typeface="Arial" panose="020B0604020202020204" pitchFamily="34" charset="0"/>
              </a:rPr>
              <a:t>Fulceri</a:t>
            </a:r>
            <a:r>
              <a:rPr lang="en-US" sz="2000" dirty="0">
                <a:latin typeface="Arial" panose="020B0604020202020204" pitchFamily="34" charset="0"/>
                <a:cs typeface="Arial" panose="020B0604020202020204" pitchFamily="34" charset="0"/>
              </a:rPr>
              <a:t> et al., 2023, for a review)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844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0A54-C85A-5088-B87D-04816D5A9B7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3BA8072-A454-6B32-EE67-D808197A27A9}"/>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Treatment in Autism</a:t>
            </a:r>
            <a:br>
              <a:rPr lang="en-US" sz="3200" spc="175" dirty="0"/>
            </a:br>
            <a:endParaRPr lang="en-US" sz="2400" dirty="0"/>
          </a:p>
        </p:txBody>
      </p:sp>
      <p:sp>
        <p:nvSpPr>
          <p:cNvPr id="3" name="object 3">
            <a:extLst>
              <a:ext uri="{FF2B5EF4-FFF2-40B4-BE49-F238E27FC236}">
                <a16:creationId xmlns:a16="http://schemas.microsoft.com/office/drawing/2014/main" id="{45EE6A2F-1B81-6723-8CC4-D99DD2FB748C}"/>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13F4283C-FC81-ADD3-D7D3-DEE43BA92575}"/>
              </a:ext>
            </a:extLst>
          </p:cNvPr>
          <p:cNvSpPr txBox="1"/>
          <p:nvPr/>
        </p:nvSpPr>
        <p:spPr>
          <a:xfrm>
            <a:off x="1828801" y="1661668"/>
            <a:ext cx="8569324" cy="147732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Lancet Commission on the future of care and clinical research in autism </a:t>
            </a:r>
            <a:r>
              <a:rPr lang="en-US" sz="2000" dirty="0">
                <a:latin typeface="Arial" panose="020B0604020202020204" pitchFamily="34" charset="0"/>
                <a:cs typeface="Arial" panose="020B0604020202020204" pitchFamily="34" charset="0"/>
              </a:rPr>
              <a:t>(Lord et al., 2020)</a:t>
            </a:r>
          </a:p>
          <a:p>
            <a:pPr>
              <a:buClr>
                <a:schemeClr val="tx2"/>
              </a:buClr>
            </a:pPr>
            <a:endParaRPr lang="en-US" sz="2200" dirty="0">
              <a:latin typeface="Arial" panose="020B0604020202020204" pitchFamily="34" charset="0"/>
              <a:cs typeface="Arial" panose="020B0604020202020204" pitchFamily="34" charset="0"/>
            </a:endParaRPr>
          </a:p>
          <a:p>
            <a:pPr>
              <a:buClr>
                <a:schemeClr val="tx2"/>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8016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F3092-3718-6152-7C16-7F7094FC9A8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EDB07A2-7235-C6AB-520B-E961CF6DDB45}"/>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Treatment in Autism</a:t>
            </a:r>
            <a:br>
              <a:rPr lang="en-US" sz="3200" spc="175" dirty="0"/>
            </a:br>
            <a:endParaRPr lang="en-US" sz="2400" dirty="0"/>
          </a:p>
        </p:txBody>
      </p:sp>
      <p:sp>
        <p:nvSpPr>
          <p:cNvPr id="3" name="object 3">
            <a:extLst>
              <a:ext uri="{FF2B5EF4-FFF2-40B4-BE49-F238E27FC236}">
                <a16:creationId xmlns:a16="http://schemas.microsoft.com/office/drawing/2014/main" id="{FB7C0E31-E55B-3A5B-2443-94949DB564FF}"/>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7F615EB5-A3E6-3820-723A-FB6D9FE4E168}"/>
              </a:ext>
            </a:extLst>
          </p:cNvPr>
          <p:cNvSpPr txBox="1"/>
          <p:nvPr/>
        </p:nvSpPr>
        <p:spPr>
          <a:xfrm>
            <a:off x="1828801" y="1661668"/>
            <a:ext cx="8569324" cy="347787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Lancet Commission on the future of care and clinical research in autism </a:t>
            </a:r>
            <a:r>
              <a:rPr lang="en-US" sz="2000" dirty="0">
                <a:latin typeface="Arial" panose="020B0604020202020204" pitchFamily="34" charset="0"/>
                <a:cs typeface="Arial" panose="020B0604020202020204" pitchFamily="34" charset="0"/>
              </a:rPr>
              <a:t>(Lord et al., 2020)</a:t>
            </a:r>
          </a:p>
          <a:p>
            <a:endParaRPr lang="en-US" sz="20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Critical need for a “comprehensive and coordinated” approach to autism treatment and care</a:t>
            </a: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Better primary health care, mental health services, and evidence-based guidelines for the evaluation and treatment of co-occurring conditions</a:t>
            </a:r>
          </a:p>
          <a:p>
            <a:pPr marL="342900" indent="-342900">
              <a:buClr>
                <a:schemeClr val="tx2"/>
              </a:buClr>
              <a:buFont typeface="Wingdings" panose="05000000000000000000" pitchFamily="2" charset="2"/>
              <a:buChar char="v"/>
            </a:pPr>
            <a:endParaRPr lang="en-US" sz="2200" dirty="0">
              <a:latin typeface="Arial" panose="020B0604020202020204" pitchFamily="34" charset="0"/>
              <a:cs typeface="Arial" panose="020B0604020202020204" pitchFamily="34" charset="0"/>
            </a:endParaRPr>
          </a:p>
          <a:p>
            <a:pPr>
              <a:buClr>
                <a:schemeClr val="tx2"/>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8284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A674-3EFC-A5A0-5E73-80024B8C8EB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6552A4E-0C20-A4FB-45CE-4F911B431B82}"/>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Treatment in Autism</a:t>
            </a:r>
            <a:br>
              <a:rPr lang="en-US" sz="3200" spc="175" dirty="0"/>
            </a:br>
            <a:endParaRPr lang="en-US" sz="2400" dirty="0"/>
          </a:p>
        </p:txBody>
      </p:sp>
      <p:sp>
        <p:nvSpPr>
          <p:cNvPr id="3" name="object 3">
            <a:extLst>
              <a:ext uri="{FF2B5EF4-FFF2-40B4-BE49-F238E27FC236}">
                <a16:creationId xmlns:a16="http://schemas.microsoft.com/office/drawing/2014/main" id="{64C641C9-B4FA-B920-0870-FBC24469DE67}"/>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3AC4B302-7B0A-A366-9BDF-AD8B9281387B}"/>
              </a:ext>
            </a:extLst>
          </p:cNvPr>
          <p:cNvSpPr txBox="1"/>
          <p:nvPr/>
        </p:nvSpPr>
        <p:spPr>
          <a:xfrm>
            <a:off x="1828801" y="1661668"/>
            <a:ext cx="8569324" cy="212365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Lancet Commission on the future of care and clinical research in autism </a:t>
            </a:r>
            <a:r>
              <a:rPr lang="en-US" sz="2000" dirty="0">
                <a:latin typeface="Arial" panose="020B0604020202020204" pitchFamily="34" charset="0"/>
                <a:cs typeface="Arial" panose="020B0604020202020204" pitchFamily="34" charset="0"/>
              </a:rPr>
              <a:t>(Lord et al., 2020)</a:t>
            </a:r>
          </a:p>
          <a:p>
            <a:endParaRPr lang="en-US" sz="20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Recommend a “stepped-care” and personalized health model approach</a:t>
            </a:r>
          </a:p>
          <a:p>
            <a:pPr>
              <a:buClr>
                <a:schemeClr val="tx2"/>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E0AEE-BE02-3CEA-4C93-32951EA229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0CA772-6444-2907-6DB8-5CE052690938}"/>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Autism spectrum disorders and psychosis spectrum disorders are separate conditions with clinically distinct profiles:</a:t>
            </a:r>
          </a:p>
          <a:p>
            <a:pPr marL="800100" lvl="1" indent="-34290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Autism is typically diagnosed in early childhood and individuals tend to maintain a relatively balanced level of functioning </a:t>
            </a:r>
          </a:p>
          <a:p>
            <a:pPr marL="800100" lvl="1" indent="-34290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Psychosis-related conditions are typically diagnosed in adolescence/early adulthood and individuals tend to experience steep declines in functioning</a:t>
            </a:r>
          </a:p>
          <a:p>
            <a:pPr marL="285750" indent="-285750" algn="l">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However,</a:t>
            </a:r>
          </a:p>
          <a:p>
            <a:pPr marL="742950" lvl="1" indent="-28575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Both</a:t>
            </a:r>
            <a:r>
              <a:rPr lang="en-US" dirty="0">
                <a:solidFill>
                  <a:srgbClr val="222222"/>
                </a:solidFill>
                <a:latin typeface="Arial" panose="020B0604020202020204" pitchFamily="34" charset="0"/>
                <a:cs typeface="Arial" panose="020B0604020202020204" pitchFamily="34" charset="0"/>
              </a:rPr>
              <a:t> conditions share a range of overlapping characteristics that can make recognizing psychosis in autism challenging </a:t>
            </a:r>
            <a:endParaRPr lang="en-US" dirty="0">
              <a:solidFill>
                <a:schemeClr val="tx1"/>
              </a:solidFill>
              <a:latin typeface="Arial" panose="020B0604020202020204" pitchFamily="34" charset="0"/>
              <a:cs typeface="Arial" panose="020B0604020202020204" pitchFamily="34" charset="0"/>
            </a:endParaRPr>
          </a:p>
        </p:txBody>
      </p:sp>
      <p:pic>
        <p:nvPicPr>
          <p:cNvPr id="2" name="Picture 4" descr="World Schizophrenia Awareness Day: How to Celebrate and More">
            <a:extLst>
              <a:ext uri="{FF2B5EF4-FFF2-40B4-BE49-F238E27FC236}">
                <a16:creationId xmlns:a16="http://schemas.microsoft.com/office/drawing/2014/main" id="{B1D2EFAB-0EFA-D57D-D41E-D8C9FFF2A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26EB55-FC4E-AFF6-2295-1112298F2C7B}"/>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2050186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5038-BB83-C82E-51E7-64D212F5373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8B9A7D-91E7-5566-06C2-FEB7D6929F9B}"/>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Treatment in Autism</a:t>
            </a:r>
            <a:br>
              <a:rPr lang="en-US" sz="3200" spc="175" dirty="0"/>
            </a:br>
            <a:endParaRPr lang="en-US" sz="2400" dirty="0"/>
          </a:p>
        </p:txBody>
      </p:sp>
      <p:sp>
        <p:nvSpPr>
          <p:cNvPr id="3" name="object 3">
            <a:extLst>
              <a:ext uri="{FF2B5EF4-FFF2-40B4-BE49-F238E27FC236}">
                <a16:creationId xmlns:a16="http://schemas.microsoft.com/office/drawing/2014/main" id="{9A03D7DF-D3EC-1BCC-3540-D6B288B4CAF8}"/>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74348DED-12D9-A3EA-F16B-10F7BCB9777A}"/>
              </a:ext>
            </a:extLst>
          </p:cNvPr>
          <p:cNvSpPr txBox="1"/>
          <p:nvPr/>
        </p:nvSpPr>
        <p:spPr>
          <a:xfrm>
            <a:off x="1828801" y="1661668"/>
            <a:ext cx="8569324" cy="3139321"/>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Lancet Commission on the future of care and clinical research in autism </a:t>
            </a:r>
            <a:r>
              <a:rPr lang="en-US" sz="2000" dirty="0">
                <a:latin typeface="Arial" panose="020B0604020202020204" pitchFamily="34" charset="0"/>
                <a:cs typeface="Arial" panose="020B0604020202020204" pitchFamily="34" charset="0"/>
              </a:rPr>
              <a:t>(Lord et al., 2020)</a:t>
            </a:r>
          </a:p>
          <a:p>
            <a:endParaRPr lang="en-US" sz="20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Recommend a “stepped-care” and personalized health model approach</a:t>
            </a:r>
          </a:p>
          <a:p>
            <a:pPr marL="800100" lvl="1" indent="-342900">
              <a:buClr>
                <a:schemeClr val="tx2"/>
              </a:buClr>
              <a:buFont typeface="Wingdings" panose="05000000000000000000" pitchFamily="2" charset="2"/>
              <a:buChar char="§"/>
            </a:pPr>
            <a:r>
              <a:rPr lang="en-US" sz="2200" dirty="0">
                <a:latin typeface="Arial" panose="020B0604020202020204" pitchFamily="34" charset="0"/>
                <a:cs typeface="Arial" panose="020B0604020202020204" pitchFamily="34" charset="0"/>
              </a:rPr>
              <a:t>treatment and support takes into account the preferences, needs of individuals and families at each step and are nested within communities, cultures, and social systems</a:t>
            </a:r>
          </a:p>
          <a:p>
            <a:pPr>
              <a:buClr>
                <a:schemeClr val="tx2"/>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527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F2B96-852D-7F00-4E70-0262AEC8FDA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D8A30D0-6F84-5916-061C-61A2E66F1D25}"/>
              </a:ext>
            </a:extLst>
          </p:cNvPr>
          <p:cNvSpPr txBox="1">
            <a:spLocks noGrp="1"/>
          </p:cNvSpPr>
          <p:nvPr>
            <p:ph type="title"/>
          </p:nvPr>
        </p:nvSpPr>
        <p:spPr>
          <a:xfrm>
            <a:off x="1828801" y="127000"/>
            <a:ext cx="8569325" cy="1357423"/>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3200" spc="175" dirty="0"/>
            </a:br>
            <a:r>
              <a:rPr lang="en-US" sz="3200" spc="175" dirty="0"/>
              <a:t>Treatment in Autism</a:t>
            </a:r>
            <a:br>
              <a:rPr lang="en-US" sz="3200" spc="175" dirty="0"/>
            </a:br>
            <a:endParaRPr lang="en-US" sz="2400" dirty="0"/>
          </a:p>
        </p:txBody>
      </p:sp>
      <p:sp>
        <p:nvSpPr>
          <p:cNvPr id="3" name="object 3">
            <a:extLst>
              <a:ext uri="{FF2B5EF4-FFF2-40B4-BE49-F238E27FC236}">
                <a16:creationId xmlns:a16="http://schemas.microsoft.com/office/drawing/2014/main" id="{DBA6DCE0-A17D-748F-049C-684709E65DAA}"/>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4561F1DF-7A70-9761-BF5B-AB4C1467BAF3}"/>
              </a:ext>
            </a:extLst>
          </p:cNvPr>
          <p:cNvSpPr txBox="1"/>
          <p:nvPr/>
        </p:nvSpPr>
        <p:spPr>
          <a:xfrm>
            <a:off x="1828801" y="1661668"/>
            <a:ext cx="8569324" cy="38164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Lancet Commission on the future of care and clinical research in autism </a:t>
            </a:r>
            <a:r>
              <a:rPr lang="en-US" sz="2000" dirty="0">
                <a:latin typeface="Arial" panose="020B0604020202020204" pitchFamily="34" charset="0"/>
                <a:cs typeface="Arial" panose="020B0604020202020204" pitchFamily="34" charset="0"/>
              </a:rPr>
              <a:t>(Lord et al., </a:t>
            </a:r>
            <a:r>
              <a:rPr lang="en-US" sz="2000">
                <a:latin typeface="Arial" panose="020B0604020202020204" pitchFamily="34" charset="0"/>
                <a:cs typeface="Arial" panose="020B0604020202020204" pitchFamily="34" charset="0"/>
              </a:rPr>
              <a:t>2020)</a:t>
            </a:r>
          </a:p>
          <a:p>
            <a:endParaRPr lang="en-US" sz="2000" dirty="0">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v"/>
            </a:pPr>
            <a:r>
              <a:rPr lang="en-US" sz="2200" dirty="0">
                <a:latin typeface="Arial" panose="020B0604020202020204" pitchFamily="34" charset="0"/>
                <a:cs typeface="Arial" panose="020B0604020202020204" pitchFamily="34" charset="0"/>
              </a:rPr>
              <a:t>Recommend a “stepped-care” and personalized health model approach</a:t>
            </a:r>
          </a:p>
          <a:p>
            <a:pPr marL="800100" lvl="1" indent="-342900">
              <a:buClr>
                <a:schemeClr val="tx2"/>
              </a:buClr>
              <a:buFont typeface="Wingdings" panose="05000000000000000000" pitchFamily="2" charset="2"/>
              <a:buChar char="§"/>
            </a:pPr>
            <a:r>
              <a:rPr lang="en-US" sz="2200" dirty="0">
                <a:latin typeface="Arial" panose="020B0604020202020204" pitchFamily="34" charset="0"/>
                <a:cs typeface="Arial" panose="020B0604020202020204" pitchFamily="34" charset="0"/>
              </a:rPr>
              <a:t>treatment and support takes into account the preferences, needs of individuals and families at each step and are nested within communities, cultures, and social systems</a:t>
            </a:r>
          </a:p>
          <a:p>
            <a:pPr marL="800100" lvl="1" indent="-342900">
              <a:buClr>
                <a:schemeClr val="tx2"/>
              </a:buClr>
              <a:buFont typeface="Wingdings" panose="05000000000000000000" pitchFamily="2" charset="2"/>
              <a:buChar char="§"/>
            </a:pPr>
            <a:r>
              <a:rPr lang="en-US" sz="2200" dirty="0">
                <a:latin typeface="Arial" panose="020B0604020202020204" pitchFamily="34" charset="0"/>
                <a:cs typeface="Arial" panose="020B0604020202020204" pitchFamily="34" charset="0"/>
              </a:rPr>
              <a:t>case management that includes education and community partners</a:t>
            </a:r>
          </a:p>
          <a:p>
            <a:pPr>
              <a:buClr>
                <a:schemeClr val="tx2"/>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648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67D7F1-046A-5D4A-F477-BB102267A375}"/>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2CB81EB7-5632-E308-3EA1-032CBA237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27C3FD3-71E7-C513-592A-B84E57633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1DBA400-BEA0-7660-4CC5-54C8C42969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188632B-AD51-17C5-0707-CAEF0C72E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9C2D9067-9792-C655-C8C7-9F897DA0E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18C4F9D1-5294-4792-2B6D-E11A698F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920B7EE8-4632-FC89-3184-91C161BD4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46BBCF13-9B88-8342-3652-3BDC2DA96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2EC3B008-1E98-4C3C-0F79-A56BF68EA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921D8C16-B5F7-B4B2-4A83-DB42FAA2E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32A066E8-C30D-D727-6086-6EB4E5C8F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object 3">
            <a:extLst>
              <a:ext uri="{FF2B5EF4-FFF2-40B4-BE49-F238E27FC236}">
                <a16:creationId xmlns:a16="http://schemas.microsoft.com/office/drawing/2014/main" id="{AC2E8905-899F-C7F1-4518-AEF066713FCB}"/>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A32B1157-93E0-45DE-FC8D-872988121FAF}"/>
              </a:ext>
            </a:extLst>
          </p:cNvPr>
          <p:cNvSpPr txBox="1"/>
          <p:nvPr/>
        </p:nvSpPr>
        <p:spPr>
          <a:xfrm>
            <a:off x="4276392" y="2095128"/>
            <a:ext cx="8569324" cy="846386"/>
          </a:xfrm>
          <a:prstGeom prst="rect">
            <a:avLst/>
          </a:prstGeom>
          <a:noFill/>
        </p:spPr>
        <p:txBody>
          <a:bodyPr wrap="square">
            <a:spAutoFit/>
          </a:bodyPr>
          <a:lstStyle/>
          <a:p>
            <a:pPr>
              <a:spcAft>
                <a:spcPts val="600"/>
              </a:spcAft>
            </a:pPr>
            <a:endParaRPr lang="en-US" sz="2400">
              <a:latin typeface="Arial" panose="020B0604020202020204" pitchFamily="34" charset="0"/>
              <a:cs typeface="Arial" panose="020B0604020202020204" pitchFamily="34" charset="0"/>
            </a:endParaRPr>
          </a:p>
          <a:p>
            <a:pPr>
              <a:spcAft>
                <a:spcPts val="600"/>
              </a:spcAft>
              <a:buClr>
                <a:schemeClr val="tx2"/>
              </a:buClr>
            </a:pPr>
            <a:endParaRPr lang="en-US" sz="2000">
              <a:latin typeface="Arial" panose="020B0604020202020204" pitchFamily="34" charset="0"/>
              <a:cs typeface="Arial" panose="020B0604020202020204" pitchFamily="34" charset="0"/>
            </a:endParaRPr>
          </a:p>
        </p:txBody>
      </p:sp>
      <p:pic>
        <p:nvPicPr>
          <p:cNvPr id="8" name="Picture 7" descr="A diagram of a diagram&#10;&#10;Description automatically generated">
            <a:extLst>
              <a:ext uri="{FF2B5EF4-FFF2-40B4-BE49-F238E27FC236}">
                <a16:creationId xmlns:a16="http://schemas.microsoft.com/office/drawing/2014/main" id="{0E32A1AE-C1B1-8384-9F77-66278E39F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30" y="170493"/>
            <a:ext cx="7869828" cy="6625144"/>
          </a:xfrm>
          <a:prstGeom prst="rect">
            <a:avLst/>
          </a:prstGeom>
        </p:spPr>
      </p:pic>
    </p:spTree>
    <p:extLst>
      <p:ext uri="{BB962C8B-B14F-4D97-AF65-F5344CB8AC3E}">
        <p14:creationId xmlns:p14="http://schemas.microsoft.com/office/powerpoint/2010/main" val="31258901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0E655F-EA83-1FFC-B5EC-57722953A24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2AD1D49-9E70-4CFC-0496-915FC3489F3B}"/>
              </a:ext>
            </a:extLst>
          </p:cNvPr>
          <p:cNvSpPr txBox="1">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marL="594995" algn="ctr">
              <a:lnSpc>
                <a:spcPct val="90000"/>
              </a:lnSpc>
              <a:tabLst>
                <a:tab pos="3235325" algn="l"/>
              </a:tabLst>
            </a:pPr>
            <a:br>
              <a:rPr lang="en-US" sz="2800" spc="175" dirty="0"/>
            </a:br>
            <a:r>
              <a:rPr lang="en-US" sz="2800" spc="175" dirty="0"/>
              <a:t>Coordinated Specialty Care in Psychosis</a:t>
            </a:r>
            <a:br>
              <a:rPr lang="en-US" sz="2800" spc="175" dirty="0"/>
            </a:br>
            <a:endParaRPr lang="en-US" sz="2800" dirty="0"/>
          </a:p>
        </p:txBody>
      </p:sp>
      <p:pic>
        <p:nvPicPr>
          <p:cNvPr id="1026" name="Picture 2" descr="Five components of the coordinated specialty care model: Psychiatric assessment and medication, cognitive and behavioral psychotherapy, family education and support, Supported employment and education, and assertive case management.">
            <a:extLst>
              <a:ext uri="{FF2B5EF4-FFF2-40B4-BE49-F238E27FC236}">
                <a16:creationId xmlns:a16="http://schemas.microsoft.com/office/drawing/2014/main" id="{40363641-A92A-1E14-21B1-93D71CF7F5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5500" y="1864927"/>
            <a:ext cx="6196094" cy="4430205"/>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a:extLst>
              <a:ext uri="{FF2B5EF4-FFF2-40B4-BE49-F238E27FC236}">
                <a16:creationId xmlns:a16="http://schemas.microsoft.com/office/drawing/2014/main" id="{B38B1893-99DE-8862-B2E7-2E9A63029DFA}"/>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4" name="TextBox 3">
            <a:extLst>
              <a:ext uri="{FF2B5EF4-FFF2-40B4-BE49-F238E27FC236}">
                <a16:creationId xmlns:a16="http://schemas.microsoft.com/office/drawing/2014/main" id="{DA2B4564-A88E-840E-C017-835A8E28CFCD}"/>
              </a:ext>
            </a:extLst>
          </p:cNvPr>
          <p:cNvSpPr txBox="1"/>
          <p:nvPr/>
        </p:nvSpPr>
        <p:spPr>
          <a:xfrm>
            <a:off x="7292802" y="6329115"/>
            <a:ext cx="19812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Courtesy of NIMH</a:t>
            </a:r>
          </a:p>
        </p:txBody>
      </p:sp>
    </p:spTree>
    <p:extLst>
      <p:ext uri="{BB962C8B-B14F-4D97-AF65-F5344CB8AC3E}">
        <p14:creationId xmlns:p14="http://schemas.microsoft.com/office/powerpoint/2010/main" val="3456862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2B6E-8EB4-41BD-8CC3-0F90780B5636}"/>
              </a:ext>
            </a:extLst>
          </p:cNvPr>
          <p:cNvSpPr>
            <a:spLocks noGrp="1"/>
          </p:cNvSpPr>
          <p:nvPr>
            <p:ph type="title"/>
          </p:nvPr>
        </p:nvSpPr>
        <p:spPr>
          <a:xfrm>
            <a:off x="1981200" y="228600"/>
            <a:ext cx="8229600" cy="1143000"/>
          </a:xfrm>
        </p:spPr>
        <p:txBody>
          <a:bodyPr>
            <a:normAutofit fontScale="90000"/>
          </a:bodyPr>
          <a:lstStyle/>
          <a:p>
            <a:br>
              <a:rPr lang="en-US" dirty="0">
                <a:solidFill>
                  <a:schemeClr val="bg1"/>
                </a:solidFill>
                <a:cs typeface="Arial"/>
              </a:rPr>
            </a:br>
            <a:r>
              <a:rPr lang="en-US" dirty="0">
                <a:solidFill>
                  <a:schemeClr val="bg1"/>
                </a:solidFill>
                <a:cs typeface="Arial"/>
              </a:rPr>
              <a:t>Measuring the Impact of Care Farming</a:t>
            </a:r>
            <a:br>
              <a:rPr lang="en-US" sz="2400" b="1" dirty="0">
                <a:solidFill>
                  <a:schemeClr val="bg1"/>
                </a:solidFill>
                <a:cs typeface="Arial"/>
              </a:rPr>
            </a:br>
            <a:endParaRPr lang="en-US" sz="2400" b="1" dirty="0">
              <a:solidFill>
                <a:schemeClr val="bg1"/>
              </a:solidFill>
              <a:cs typeface="Arial"/>
            </a:endParaRPr>
          </a:p>
        </p:txBody>
      </p:sp>
      <p:sp>
        <p:nvSpPr>
          <p:cNvPr id="8" name="Content Placeholder 7">
            <a:extLst>
              <a:ext uri="{FF2B5EF4-FFF2-40B4-BE49-F238E27FC236}">
                <a16:creationId xmlns:a16="http://schemas.microsoft.com/office/drawing/2014/main" id="{0A234D3D-9BEC-46C3-9279-5063012B079C}"/>
              </a:ext>
            </a:extLst>
          </p:cNvPr>
          <p:cNvSpPr>
            <a:spLocks noGrp="1"/>
          </p:cNvSpPr>
          <p:nvPr>
            <p:ph idx="1"/>
          </p:nvPr>
        </p:nvSpPr>
        <p:spPr/>
        <p:txBody>
          <a:bodyPr/>
          <a:lstStyle/>
          <a:p>
            <a:pPr marL="0" indent="0" algn="ctr">
              <a:buNone/>
            </a:pPr>
            <a:endParaRPr lang="en-US" sz="3600" dirty="0">
              <a:solidFill>
                <a:srgbClr val="222222"/>
              </a:solidFill>
            </a:endParaRPr>
          </a:p>
          <a:p>
            <a:pPr marL="0" indent="0" algn="ctr">
              <a:buNone/>
            </a:pPr>
            <a:r>
              <a:rPr lang="en-US" sz="3600" dirty="0">
                <a:solidFill>
                  <a:srgbClr val="222222"/>
                </a:solidFill>
              </a:rPr>
              <a:t>Thank you!</a:t>
            </a:r>
          </a:p>
        </p:txBody>
      </p:sp>
    </p:spTree>
    <p:extLst>
      <p:ext uri="{BB962C8B-B14F-4D97-AF65-F5344CB8AC3E}">
        <p14:creationId xmlns:p14="http://schemas.microsoft.com/office/powerpoint/2010/main" val="911467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BE5D-2AAF-6B72-749C-F5083238763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A312589-86FD-3FF0-B891-53D5F78A73AE}"/>
              </a:ext>
            </a:extLst>
          </p:cNvPr>
          <p:cNvSpPr txBox="1">
            <a:spLocks noGrp="1"/>
          </p:cNvSpPr>
          <p:nvPr>
            <p:ph type="title"/>
          </p:nvPr>
        </p:nvSpPr>
        <p:spPr>
          <a:xfrm>
            <a:off x="1828801" y="127000"/>
            <a:ext cx="8569325" cy="1111202"/>
          </a:xfrm>
          <a:prstGeom prst="rect">
            <a:avLst/>
          </a:prstGeom>
          <a:solidFill>
            <a:srgbClr val="FFFFFF"/>
          </a:solidFill>
          <a:ln w="31750">
            <a:solidFill>
              <a:srgbClr val="404040"/>
            </a:solidFill>
          </a:ln>
        </p:spPr>
        <p:txBody>
          <a:bodyPr vert="horz" wrap="square" lIns="0" tIns="3175" rIns="0" bIns="0" rtlCol="0" anchor="t">
            <a:spAutoFit/>
          </a:bodyPr>
          <a:lstStyle/>
          <a:p>
            <a:pPr marL="594995" algn="ctr">
              <a:tabLst>
                <a:tab pos="3235325" algn="l"/>
              </a:tabLst>
            </a:pPr>
            <a:br>
              <a:rPr lang="en-US" sz="2400" spc="175" dirty="0"/>
            </a:br>
            <a:r>
              <a:rPr lang="en-US" sz="2400" spc="175" dirty="0"/>
              <a:t>SIMILARITIES and DIFFERENCES</a:t>
            </a:r>
            <a:br>
              <a:rPr lang="en-US" sz="2400" spc="175" dirty="0"/>
            </a:br>
            <a:endParaRPr lang="en-US" sz="2400" dirty="0"/>
          </a:p>
        </p:txBody>
      </p:sp>
      <p:sp>
        <p:nvSpPr>
          <p:cNvPr id="3" name="object 3">
            <a:extLst>
              <a:ext uri="{FF2B5EF4-FFF2-40B4-BE49-F238E27FC236}">
                <a16:creationId xmlns:a16="http://schemas.microsoft.com/office/drawing/2014/main" id="{12F714A7-566B-AA94-F651-E4AA8E607782}"/>
              </a:ext>
            </a:extLst>
          </p:cNvPr>
          <p:cNvSpPr txBox="1"/>
          <p:nvPr/>
        </p:nvSpPr>
        <p:spPr>
          <a:xfrm>
            <a:off x="1704339" y="1661667"/>
            <a:ext cx="6939280" cy="406522"/>
          </a:xfrm>
          <a:prstGeom prst="rect">
            <a:avLst/>
          </a:prstGeom>
        </p:spPr>
        <p:txBody>
          <a:bodyPr vert="horz" wrap="square" lIns="0" tIns="97790" rIns="0" bIns="0" rtlCol="0">
            <a:spAutoFit/>
          </a:bodyPr>
          <a:lstStyle/>
          <a:p>
            <a:pPr marL="240665" indent="-227965">
              <a:spcBef>
                <a:spcPts val="770"/>
              </a:spcBef>
              <a:buClr>
                <a:srgbClr val="418AB3"/>
              </a:buClr>
              <a:buChar char="•"/>
              <a:tabLst>
                <a:tab pos="240665" algn="l"/>
              </a:tabLst>
            </a:pPr>
            <a:endParaRPr sz="2000" dirty="0">
              <a:latin typeface="Arial"/>
              <a:cs typeface="Arial"/>
            </a:endParaRPr>
          </a:p>
        </p:txBody>
      </p:sp>
      <p:sp>
        <p:nvSpPr>
          <p:cNvPr id="5" name="TextBox 4">
            <a:extLst>
              <a:ext uri="{FF2B5EF4-FFF2-40B4-BE49-F238E27FC236}">
                <a16:creationId xmlns:a16="http://schemas.microsoft.com/office/drawing/2014/main" id="{C5D20519-DE0F-266D-44AB-53AE91A4F1E8}"/>
              </a:ext>
            </a:extLst>
          </p:cNvPr>
          <p:cNvSpPr txBox="1"/>
          <p:nvPr/>
        </p:nvSpPr>
        <p:spPr>
          <a:xfrm>
            <a:off x="1828801" y="1861799"/>
            <a:ext cx="8569324" cy="646331"/>
          </a:xfrm>
          <a:prstGeom prst="rect">
            <a:avLst/>
          </a:prstGeom>
          <a:noFill/>
        </p:spPr>
        <p:txBody>
          <a:bodyPr wrap="square">
            <a:spAutoFit/>
          </a:bodyPr>
          <a:lstStyle/>
          <a:p>
            <a:r>
              <a:rPr lang="en-US" dirty="0"/>
              <a:t> </a:t>
            </a:r>
          </a:p>
          <a:p>
            <a:pPr marL="285750" indent="-285750">
              <a:buFont typeface="Arial" panose="020B0604020202020204" pitchFamily="34" charset="0"/>
              <a:buChar char="•"/>
            </a:pPr>
            <a:endParaRPr lang="en-US" dirty="0"/>
          </a:p>
        </p:txBody>
      </p:sp>
      <p:pic>
        <p:nvPicPr>
          <p:cNvPr id="1026" name="Picture 2" descr="Biomedicines 11 02603 g003">
            <a:extLst>
              <a:ext uri="{FF2B5EF4-FFF2-40B4-BE49-F238E27FC236}">
                <a16:creationId xmlns:a16="http://schemas.microsoft.com/office/drawing/2014/main" id="{2500BE6E-CDF2-3BEF-9ADB-E3841CC20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752600"/>
            <a:ext cx="7699374" cy="4157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4AD143-DEC3-B2F3-60FC-08CB96AA97BA}"/>
              </a:ext>
            </a:extLst>
          </p:cNvPr>
          <p:cNvSpPr txBox="1"/>
          <p:nvPr/>
        </p:nvSpPr>
        <p:spPr>
          <a:xfrm>
            <a:off x="5826125" y="6248400"/>
            <a:ext cx="4572000" cy="369332"/>
          </a:xfrm>
          <a:prstGeom prst="rect">
            <a:avLst/>
          </a:prstGeom>
          <a:noFill/>
        </p:spPr>
        <p:txBody>
          <a:bodyPr wrap="square">
            <a:spAutoFit/>
          </a:bodyPr>
          <a:lstStyle/>
          <a:p>
            <a:r>
              <a:rPr lang="en-US" dirty="0">
                <a:solidFill>
                  <a:srgbClr val="222222"/>
                </a:solidFill>
                <a:latin typeface="Arial" panose="020B0604020202020204" pitchFamily="34" charset="0"/>
              </a:rPr>
              <a:t>		László et al. (2023)</a:t>
            </a:r>
            <a:endParaRPr lang="en-US" dirty="0"/>
          </a:p>
        </p:txBody>
      </p:sp>
    </p:spTree>
    <p:extLst>
      <p:ext uri="{BB962C8B-B14F-4D97-AF65-F5344CB8AC3E}">
        <p14:creationId xmlns:p14="http://schemas.microsoft.com/office/powerpoint/2010/main" val="263028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A0836-B6DC-01DD-DA4F-E3FEF6F54D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5AD389-9864-B209-41EA-A950FEEC4D55}"/>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And</a:t>
            </a:r>
            <a:endParaRPr lang="en-US" dirty="0">
              <a:solidFill>
                <a:schemeClr val="tx1"/>
              </a:solidFill>
              <a:latin typeface="Arial" panose="020B0604020202020204" pitchFamily="34" charset="0"/>
              <a:cs typeface="Arial" panose="020B0604020202020204" pitchFamily="34" charset="0"/>
            </a:endParaRPr>
          </a:p>
          <a:p>
            <a:pPr marL="742950" lvl="1" indent="-28575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Most individuals with autism (~74%) live with at one least co-occurring condition (</a:t>
            </a:r>
            <a:r>
              <a:rPr lang="en-US" dirty="0" err="1">
                <a:solidFill>
                  <a:schemeClr val="tx1"/>
                </a:solidFill>
                <a:latin typeface="Arial" panose="020B0604020202020204" pitchFamily="34" charset="0"/>
                <a:cs typeface="Arial" panose="020B0604020202020204" pitchFamily="34" charset="0"/>
              </a:rPr>
              <a:t>Khachadourian</a:t>
            </a:r>
            <a:r>
              <a:rPr lang="en-US" dirty="0">
                <a:solidFill>
                  <a:schemeClr val="tx1"/>
                </a:solidFill>
                <a:latin typeface="Arial" panose="020B0604020202020204" pitchFamily="34" charset="0"/>
                <a:cs typeface="Arial" panose="020B0604020202020204" pitchFamily="34" charset="0"/>
              </a:rPr>
              <a:t> et al., 2023)  </a:t>
            </a:r>
          </a:p>
        </p:txBody>
      </p:sp>
      <p:pic>
        <p:nvPicPr>
          <p:cNvPr id="2" name="Picture 4" descr="World Schizophrenia Awareness Day: How to Celebrate and More">
            <a:extLst>
              <a:ext uri="{FF2B5EF4-FFF2-40B4-BE49-F238E27FC236}">
                <a16:creationId xmlns:a16="http://schemas.microsoft.com/office/drawing/2014/main" id="{941E2056-7AC3-715B-A47C-349C3CEF4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245C4E-FD5F-6EDC-C859-5A09F45F8E4A}"/>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240713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F187-CEFF-DF9D-E1E4-E9490F83547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2497554-AC72-3C36-B07A-2F871EDEF9CE}"/>
              </a:ext>
            </a:extLst>
          </p:cNvPr>
          <p:cNvSpPr>
            <a:spLocks noGrp="1"/>
          </p:cNvSpPr>
          <p:nvPr>
            <p:ph type="subTitle" idx="1"/>
          </p:nvPr>
        </p:nvSpPr>
        <p:spPr>
          <a:xfrm>
            <a:off x="1752600" y="1981200"/>
            <a:ext cx="8763000" cy="4724400"/>
          </a:xfrm>
        </p:spPr>
        <p:txBody>
          <a:bodyPr>
            <a:noAutofit/>
          </a:bodyPr>
          <a:lstStyle/>
          <a:p>
            <a:pPr algn="ctr"/>
            <a:r>
              <a:rPr lang="en-US" sz="2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Why Autism and Psychosis?</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And</a:t>
            </a:r>
            <a:endParaRPr lang="en-US" dirty="0">
              <a:solidFill>
                <a:schemeClr val="tx1"/>
              </a:solidFill>
              <a:latin typeface="Arial" panose="020B0604020202020204" pitchFamily="34" charset="0"/>
              <a:cs typeface="Arial" panose="020B0604020202020204" pitchFamily="34" charset="0"/>
            </a:endParaRPr>
          </a:p>
          <a:p>
            <a:pPr marL="742950" lvl="1" indent="-28575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Most individuals with autism (~74%) live with at one least co-occurring condition (</a:t>
            </a:r>
            <a:r>
              <a:rPr lang="en-US" dirty="0" err="1">
                <a:solidFill>
                  <a:schemeClr val="tx1"/>
                </a:solidFill>
                <a:latin typeface="Arial" panose="020B0604020202020204" pitchFamily="34" charset="0"/>
                <a:cs typeface="Arial" panose="020B0604020202020204" pitchFamily="34" charset="0"/>
              </a:rPr>
              <a:t>Khachadourian</a:t>
            </a:r>
            <a:r>
              <a:rPr lang="en-US" dirty="0">
                <a:solidFill>
                  <a:schemeClr val="tx1"/>
                </a:solidFill>
                <a:latin typeface="Arial" panose="020B0604020202020204" pitchFamily="34" charset="0"/>
                <a:cs typeface="Arial" panose="020B0604020202020204" pitchFamily="34" charset="0"/>
              </a:rPr>
              <a:t> et al., 2023)  </a:t>
            </a:r>
          </a:p>
          <a:p>
            <a:pPr marL="742950" lvl="1" indent="-285750" algn="l">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Individuals with autism are three to six times more likely to develop schizophrenia than their neurotypical counterparts (</a:t>
            </a:r>
            <a:r>
              <a:rPr lang="en-US" b="0" i="0" dirty="0" err="1">
                <a:solidFill>
                  <a:srgbClr val="222222"/>
                </a:solidFill>
                <a:effectLst/>
                <a:latin typeface="Arial" panose="020B0604020202020204" pitchFamily="34" charset="0"/>
              </a:rPr>
              <a:t>Jutla</a:t>
            </a:r>
            <a:r>
              <a:rPr lang="en-US" b="0" i="0" dirty="0">
                <a:solidFill>
                  <a:srgbClr val="222222"/>
                </a:solidFill>
                <a:effectLst/>
                <a:latin typeface="Arial" panose="020B0604020202020204" pitchFamily="34" charset="0"/>
              </a:rPr>
              <a:t>, Foss‐Feig, &amp; Veenstra‐</a:t>
            </a:r>
            <a:r>
              <a:rPr lang="en-US" b="0" i="0" dirty="0" err="1">
                <a:solidFill>
                  <a:srgbClr val="222222"/>
                </a:solidFill>
                <a:effectLst/>
                <a:latin typeface="Arial" panose="020B0604020202020204" pitchFamily="34" charset="0"/>
              </a:rPr>
              <a:t>VanderWeele</a:t>
            </a:r>
            <a:r>
              <a:rPr lang="en-US" b="0" i="0" dirty="0">
                <a:solidFill>
                  <a:srgbClr val="222222"/>
                </a:solidFill>
                <a:effectLst/>
                <a:latin typeface="Arial" panose="020B0604020202020204" pitchFamily="34" charset="0"/>
              </a:rPr>
              <a:t>, 2022)</a:t>
            </a:r>
            <a:endParaRPr lang="en-US" dirty="0">
              <a:solidFill>
                <a:schemeClr val="tx1"/>
              </a:solidFill>
              <a:latin typeface="Arial" panose="020B0604020202020204" pitchFamily="34" charset="0"/>
              <a:cs typeface="Arial" panose="020B0604020202020204" pitchFamily="34" charset="0"/>
            </a:endParaRPr>
          </a:p>
        </p:txBody>
      </p:sp>
      <p:pic>
        <p:nvPicPr>
          <p:cNvPr id="2" name="Picture 4" descr="World Schizophrenia Awareness Day: How to Celebrate and More">
            <a:extLst>
              <a:ext uri="{FF2B5EF4-FFF2-40B4-BE49-F238E27FC236}">
                <a16:creationId xmlns:a16="http://schemas.microsoft.com/office/drawing/2014/main" id="{FB2D5F47-7F3B-BBD7-9BA8-DE95433FA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6523"/>
            <a:ext cx="2743200" cy="15416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0E44031-9E30-F1B0-C5F5-5F9B30A6A5E9}"/>
              </a:ext>
            </a:extLst>
          </p:cNvPr>
          <p:cNvPicPr>
            <a:picLocks noChangeAspect="1"/>
          </p:cNvPicPr>
          <p:nvPr/>
        </p:nvPicPr>
        <p:blipFill>
          <a:blip r:embed="rId4"/>
          <a:stretch>
            <a:fillRect/>
          </a:stretch>
        </p:blipFill>
        <p:spPr>
          <a:xfrm>
            <a:off x="7162800" y="331655"/>
            <a:ext cx="2651126" cy="1546490"/>
          </a:xfrm>
          <a:prstGeom prst="rect">
            <a:avLst/>
          </a:prstGeom>
        </p:spPr>
      </p:pic>
    </p:spTree>
    <p:extLst>
      <p:ext uri="{BB962C8B-B14F-4D97-AF65-F5344CB8AC3E}">
        <p14:creationId xmlns:p14="http://schemas.microsoft.com/office/powerpoint/2010/main" val="2576258598"/>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711370"/>
      </a:dk2>
      <a:lt2>
        <a:srgbClr val="EAE5EB"/>
      </a:lt2>
      <a:accent1>
        <a:srgbClr val="711370"/>
      </a:accent1>
      <a:accent2>
        <a:srgbClr val="E7CDE7"/>
      </a:accent2>
      <a:accent3>
        <a:srgbClr val="755DD9"/>
      </a:accent3>
      <a:accent4>
        <a:srgbClr val="665EB8"/>
      </a:accent4>
      <a:accent5>
        <a:srgbClr val="45A5ED"/>
      </a:accent5>
      <a:accent6>
        <a:srgbClr val="5982DB"/>
      </a:accent6>
      <a:hlink>
        <a:srgbClr val="0066FF"/>
      </a:hlink>
      <a:folHlink>
        <a:srgbClr val="666699"/>
      </a:folHlink>
    </a:clrScheme>
    <a:fontScheme name="Custom 1">
      <a:majorFont>
        <a:latin typeface="Gadugi"/>
        <a:ea typeface=""/>
        <a:cs typeface=""/>
      </a:majorFont>
      <a:minorFont>
        <a:latin typeface="Candar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14875</TotalTime>
  <Words>3650</Words>
  <Application>Microsoft Office PowerPoint</Application>
  <PresentationFormat>Widescreen</PresentationFormat>
  <Paragraphs>573</Paragraphs>
  <Slides>75</Slides>
  <Notes>59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75</vt:i4>
      </vt:variant>
    </vt:vector>
  </HeadingPairs>
  <TitlesOfParts>
    <vt:vector size="91" baseType="lpstr">
      <vt:lpstr>__Roboto_44e537</vt:lpstr>
      <vt:lpstr>-apple-system</vt:lpstr>
      <vt:lpstr>Aptos</vt:lpstr>
      <vt:lpstr>Arial</vt:lpstr>
      <vt:lpstr>Cambria</vt:lpstr>
      <vt:lpstr>Candara</vt:lpstr>
      <vt:lpstr>Gadugi</vt:lpstr>
      <vt:lpstr>Guardian TextSans Web</vt:lpstr>
      <vt:lpstr>Lucida Grande</vt:lpstr>
      <vt:lpstr>System Font Regular</vt:lpstr>
      <vt:lpstr>Tahoma</vt:lpstr>
      <vt:lpstr>Times</vt:lpstr>
      <vt:lpstr>Univers 47 CondensedLight</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Autism Spectrum Condition (ASC)</vt:lpstr>
      <vt:lpstr>  Autism Overview</vt:lpstr>
      <vt:lpstr>  Autism Overview</vt:lpstr>
      <vt:lpstr>  Autism Overview</vt:lpstr>
      <vt:lpstr>PowerPoint Presentation</vt:lpstr>
      <vt:lpstr> Psychosis Overview  </vt:lpstr>
      <vt:lpstr> Psychosis Overview </vt:lpstr>
      <vt:lpstr> Psychosis Overview </vt:lpstr>
      <vt:lpstr>  Psychosis Overview</vt:lpstr>
      <vt:lpstr>  Psychosis Overview</vt:lpstr>
      <vt:lpstr>  Psychosis Overview</vt:lpstr>
      <vt:lpstr>PowerPoint Presentation</vt:lpstr>
      <vt:lpstr>PowerPoint Presentation</vt:lpstr>
      <vt:lpstr>Autism origins: Eugen Bleuler (1911)  </vt:lpstr>
      <vt:lpstr>Autism origins: Eugen Bleuler (1911)  </vt:lpstr>
      <vt:lpstr>Leo Kanner (1943): Early Infantile Autism </vt:lpstr>
      <vt:lpstr>Autism Definition  </vt:lpstr>
      <vt:lpstr>Autism = Schizophrenia? </vt:lpstr>
      <vt:lpstr>Autism Definition  </vt:lpstr>
      <vt:lpstr>Autism Definition  </vt:lpstr>
      <vt:lpstr>PowerPoint Presentation</vt:lpstr>
      <vt:lpstr>PowerPoint Presentation</vt:lpstr>
      <vt:lpstr>PowerPoint Presentation</vt:lpstr>
      <vt:lpstr> CO-OCCURRING CONDITIONS AND TREATMENT </vt:lpstr>
      <vt:lpstr> CO-OCCURRING CONDITIONS AND TREATMENT </vt:lpstr>
      <vt:lpstr> Co-Occurring Psychosis in Autism </vt:lpstr>
      <vt:lpstr>PowerPoint Presentation</vt:lpstr>
      <vt:lpstr>  </vt:lpstr>
      <vt:lpstr> </vt:lpstr>
      <vt:lpstr>Positive symptoms: Symptoms that are in addition to typical behavior  </vt:lpstr>
      <vt:lpstr>Negative symptoms: Symptoms in which a person has deficits in expected behaviors  </vt:lpstr>
      <vt:lpstr> Similarities and Differences </vt:lpstr>
      <vt:lpstr> Co-Occurring Psychosis in Autism: Potential Confounds</vt:lpstr>
      <vt:lpstr> Co-Occurring Psychosis in Autism: Potential Confounds</vt:lpstr>
      <vt:lpstr>PowerPoint Presentation</vt:lpstr>
      <vt:lpstr>PowerPoint Presentation</vt:lpstr>
      <vt:lpstr> Co-Occurring Psychosis in Autism: Potential Confounds</vt:lpstr>
      <vt:lpstr> Co-Occurring Psychosis in Autism: Potential Confounds</vt:lpstr>
      <vt:lpstr> Co-Occurring Psychosis in Autism: Potential Confounds</vt:lpstr>
      <vt:lpstr> Co-Occurring Psychosis in Autism: Potential Confounds</vt:lpstr>
      <vt:lpstr> Co-Occurring Psychosis in Autism: Potential Confounds</vt:lpstr>
      <vt:lpstr> Co-Occurring Psychosis in Autism: Potential Confounds</vt:lpstr>
      <vt:lpstr> Psychosis Assessment in Autism </vt:lpstr>
      <vt:lpstr> Psychosis Assessment in Autism </vt:lpstr>
      <vt:lpstr> Psychosis Assessment in Autism </vt:lpstr>
      <vt:lpstr> Psychosis Assessment in Autism </vt:lpstr>
      <vt:lpstr>PowerPoint Presentation</vt:lpstr>
      <vt:lpstr> Treatment for Psychosis in Autism </vt:lpstr>
      <vt:lpstr> Treatment for Psychosis in Autism </vt:lpstr>
      <vt:lpstr> Treatment in Autism </vt:lpstr>
      <vt:lpstr> Treatment in Autism </vt:lpstr>
      <vt:lpstr> Treatment in Autism </vt:lpstr>
      <vt:lpstr> Treatment in Autism </vt:lpstr>
      <vt:lpstr> Treatment in Autism </vt:lpstr>
      <vt:lpstr>PowerPoint Presentation</vt:lpstr>
      <vt:lpstr> Coordinated Specialty Care in Psychosis </vt:lpstr>
      <vt:lpstr> Measuring the Impact of Care Farming </vt:lpstr>
      <vt:lpstr> SIMILARITIES and DIFFERENCES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Drewnowski</dc:creator>
  <cp:lastModifiedBy>John Knutsen</cp:lastModifiedBy>
  <cp:revision>1</cp:revision>
  <dcterms:created xsi:type="dcterms:W3CDTF">2022-09-12T15:37:41Z</dcterms:created>
  <dcterms:modified xsi:type="dcterms:W3CDTF">2025-01-21T19:17:17Z</dcterms:modified>
</cp:coreProperties>
</file>