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Alata</a:t>
            </a:r>
            <a:r>
              <a:rPr lang="en-US" dirty="0" smtClean="0"/>
              <a:t> Tree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Buddha’s Coconut Tree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Alata</a:t>
            </a:r>
            <a:r>
              <a:rPr lang="en-US" dirty="0" smtClean="0"/>
              <a:t> tree fruit in two parts</a:t>
            </a:r>
            <a:endParaRPr lang="en-US" dirty="0"/>
          </a:p>
        </p:txBody>
      </p:sp>
      <p:pic>
        <p:nvPicPr>
          <p:cNvPr id="12290" name="Picture 2" descr="C:\Users\JAY GANESH\Desktop\home activity d\greenearth1234 business 17052021\trees ppt photo\alata\alata 1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808429"/>
            <a:ext cx="6131051" cy="45923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Alata</a:t>
            </a:r>
            <a:r>
              <a:rPr lang="en-US" dirty="0" smtClean="0"/>
              <a:t> tree fruit</a:t>
            </a:r>
            <a:endParaRPr lang="en-US" dirty="0"/>
          </a:p>
        </p:txBody>
      </p:sp>
      <p:pic>
        <p:nvPicPr>
          <p:cNvPr id="13314" name="Picture 2" descr="C:\Users\JAY GANESH\Desktop\home activity d\greenearth1234 business 17052021\trees ppt photo\alata\alata 1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751353"/>
            <a:ext cx="6003790" cy="44970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Alata</a:t>
            </a:r>
            <a:r>
              <a:rPr lang="en-US" dirty="0" smtClean="0"/>
              <a:t> tree Stem</a:t>
            </a:r>
            <a:endParaRPr lang="en-US" dirty="0"/>
          </a:p>
        </p:txBody>
      </p:sp>
      <p:pic>
        <p:nvPicPr>
          <p:cNvPr id="1026" name="Picture 2" descr="C:\Users\JAY GANESH\Desktop\home activity d\greenearth1234 business 17052021\trees ppt photo\alata\alata 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524000"/>
            <a:ext cx="5029199" cy="5029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Alata</a:t>
            </a:r>
            <a:r>
              <a:rPr lang="en-US" dirty="0" smtClean="0"/>
              <a:t> tree </a:t>
            </a:r>
            <a:r>
              <a:rPr lang="en-US" dirty="0" smtClean="0"/>
              <a:t>Leaves </a:t>
            </a:r>
            <a:endParaRPr lang="en-US" dirty="0"/>
          </a:p>
        </p:txBody>
      </p:sp>
      <p:pic>
        <p:nvPicPr>
          <p:cNvPr id="2050" name="Picture 2" descr="C:\Users\JAY GANESH\Desktop\home activity d\greenearth1234 business 17052021\trees ppt photo\alata\alata 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24200" y="1687527"/>
            <a:ext cx="3124200" cy="46948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Alata</a:t>
            </a:r>
            <a:r>
              <a:rPr lang="en-US" dirty="0" smtClean="0"/>
              <a:t> </a:t>
            </a:r>
            <a:r>
              <a:rPr lang="en-US" dirty="0" err="1" smtClean="0"/>
              <a:t>Leagf</a:t>
            </a:r>
            <a:endParaRPr lang="en-US" dirty="0"/>
          </a:p>
        </p:txBody>
      </p:sp>
      <p:pic>
        <p:nvPicPr>
          <p:cNvPr id="3074" name="Picture 2" descr="C:\Users\JAY GANESH\Desktop\home activity d\greenearth1234 business 17052021\trees ppt photo\alata\alata 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8394" y="2057400"/>
            <a:ext cx="6066406" cy="40369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Alata</a:t>
            </a:r>
            <a:r>
              <a:rPr lang="en-US" dirty="0" smtClean="0"/>
              <a:t> tree </a:t>
            </a:r>
            <a:r>
              <a:rPr lang="en-US" dirty="0" smtClean="0"/>
              <a:t>branches</a:t>
            </a:r>
            <a:endParaRPr lang="en-US" dirty="0"/>
          </a:p>
        </p:txBody>
      </p:sp>
      <p:pic>
        <p:nvPicPr>
          <p:cNvPr id="4098" name="Picture 2" descr="C:\Users\JAY GANESH\Desktop\home activity d\greenearth1234 business 17052021\trees ppt photo\alata\alata 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80876" y="1828800"/>
            <a:ext cx="7501124" cy="41342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Alata</a:t>
            </a:r>
            <a:r>
              <a:rPr lang="en-US" dirty="0" smtClean="0"/>
              <a:t> tree new pink leaves</a:t>
            </a:r>
            <a:endParaRPr lang="en-US" dirty="0"/>
          </a:p>
        </p:txBody>
      </p:sp>
      <p:pic>
        <p:nvPicPr>
          <p:cNvPr id="5122" name="Picture 2" descr="C:\Users\JAY GANESH\Desktop\home activity d\greenearth1234 business 17052021\trees ppt photo\alata\alata 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694276"/>
            <a:ext cx="6096000" cy="45661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Alata</a:t>
            </a:r>
            <a:r>
              <a:rPr lang="en-US" dirty="0" smtClean="0"/>
              <a:t> tree fruits</a:t>
            </a:r>
            <a:endParaRPr lang="en-US" dirty="0"/>
          </a:p>
        </p:txBody>
      </p:sp>
      <p:pic>
        <p:nvPicPr>
          <p:cNvPr id="7170" name="Picture 2" descr="C:\Users\JAY GANESH\Desktop\home activity d\greenearth1234 business 17052021\trees ppt photo\alata\alata 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808429"/>
            <a:ext cx="6019800" cy="4509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Alata</a:t>
            </a:r>
            <a:r>
              <a:rPr lang="en-US" dirty="0" smtClean="0"/>
              <a:t> tree</a:t>
            </a:r>
            <a:endParaRPr lang="en-US" dirty="0"/>
          </a:p>
        </p:txBody>
      </p:sp>
      <p:pic>
        <p:nvPicPr>
          <p:cNvPr id="8194" name="Picture 2" descr="C:\Users\JAY GANESH\Desktop\home activity d\greenearth1234 business 17052021\trees ppt photo\alata\alata 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24200" y="1922830"/>
            <a:ext cx="3352800" cy="44934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Alata</a:t>
            </a:r>
            <a:r>
              <a:rPr lang="en-US" dirty="0" smtClean="0"/>
              <a:t> tree stem</a:t>
            </a:r>
            <a:endParaRPr lang="en-US" dirty="0"/>
          </a:p>
        </p:txBody>
      </p:sp>
      <p:pic>
        <p:nvPicPr>
          <p:cNvPr id="10242" name="Picture 2" descr="C:\Users\JAY GANESH\Desktop\home activity d\greenearth1234 business 17052021\trees ppt photo\alata\alata 1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37200"/>
            <a:ext cx="5952728" cy="445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On-screen Show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Alata Tree</vt:lpstr>
      <vt:lpstr>Alata tree Stem</vt:lpstr>
      <vt:lpstr>Alata tree Leaves </vt:lpstr>
      <vt:lpstr>Alata Leagf</vt:lpstr>
      <vt:lpstr>Alata tree branches</vt:lpstr>
      <vt:lpstr>Alata tree new pink leaves</vt:lpstr>
      <vt:lpstr>Alata tree fruits</vt:lpstr>
      <vt:lpstr>Alata tree</vt:lpstr>
      <vt:lpstr>Alata tree stem</vt:lpstr>
      <vt:lpstr>Alata tree fruit in two parts</vt:lpstr>
      <vt:lpstr>Alata tree fruit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Alata Tree</dc:title>
  <dc:creator>datta</dc:creator>
  <cp:lastModifiedBy>JAY GANESH</cp:lastModifiedBy>
  <cp:revision>1</cp:revision>
  <dcterms:created xsi:type="dcterms:W3CDTF">2006-08-16T00:00:00Z</dcterms:created>
  <dcterms:modified xsi:type="dcterms:W3CDTF">2021-05-27T07:13:48Z</dcterms:modified>
</cp:coreProperties>
</file>