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23"/>
  </p:normalViewPr>
  <p:slideViewPr>
    <p:cSldViewPr snapToGrid="0" snapToObjects="1" showGuides="1">
      <p:cViewPr varScale="1">
        <p:scale>
          <a:sx n="94" d="100"/>
          <a:sy n="94" d="100"/>
        </p:scale>
        <p:origin x="208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44FF-C4F2-9347-901B-3CE65E76A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71ED4-EA86-C543-88F9-E8599B99E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C7078-A2EC-8C4C-A726-1077DCD5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9315-1598-C44B-9D15-979A444E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D1CF3-554A-5346-B0DD-DBEFE1D9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6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AB06-BD4D-614E-B9CE-F370112D8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6E7A2-FC77-8643-8C19-D2403B643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E8F12-F080-8C43-A54F-0481E09F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BE0DF-0128-FF4C-95A4-1EBDF920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440F-15BE-1943-84CE-EBA5C759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E3350-5F01-DD4A-A420-D07DB58E6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2C2BB-D603-4040-ACCA-482F8CDBA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5AAF9-4A03-324F-AB0C-92C9E84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805B-5006-224E-8946-51A74741B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6295-94AF-E445-AE5D-1C63B378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8B8FA-4314-5D4E-A5A1-6A2415712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666D4-7DD7-2D43-A295-AF1B0B15F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55B97-EA08-3649-B4D1-701452F0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947A-194B-7C4C-80DB-9F65C122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A8FEC-BDA7-C745-BC6D-74FC73DE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3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8A3E-C345-414E-BDDD-EC08F775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2AB2D-A54A-1441-BDC2-16B9EC84F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45193-2B5C-2D4A-96F5-3A5E3CAD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DDB59-1C97-5644-ABB1-CAD523DB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BD108-D6BC-384B-842A-91269FBFA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6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4E7B4-5088-934B-848F-5DC1C91F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73D7-E22C-CC4C-B4E2-8D6D24E4E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7B069-3AFC-9449-9F81-83311A479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472D8-0367-5845-B510-9A74A07F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1BA0C-0F5B-3B40-B6DC-A8202788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47C8B-1B63-E94E-9BAE-A02FADE2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7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58E09-C59B-3949-83ED-8C2BE816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C5C10-6FAF-0B46-B54D-EFA22E08F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49554-C35A-1540-87EB-BFA00B8C2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3D57B-EAA8-CA47-9E37-E5CB0D119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4CF522-54A1-254B-BB55-1E36ECD5F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40F46-4801-7D4A-A67D-49EBC849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B367A3-D40F-6045-A6A3-7B1F04D5A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6B4F5-8E9A-E147-B40C-D9962A6A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4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046C-8DD3-1D4C-88BD-05470A30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A5BB9-B634-5541-A37F-D7EAD516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647BDC-3D25-4748-98D0-A684EF75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4E32-2CCE-0F49-96D6-5E7EED7A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202D8-D728-424F-BA1F-BB52C9B6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1E10E-3CF0-C344-A126-87398828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05DB9-43C0-5D4D-A5F8-DC4572617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571E6-A188-4E45-A174-5B8476982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E6F38-3CA9-954A-A573-5907BC37E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7708-832C-4643-8A1A-47E59B50E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A7780-B39A-9046-BF4E-0D8B9059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F1547-7FAC-764C-B44F-FE46AB5A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3C771-B467-3D48-8B46-1DB84E39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5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89133-64CE-9448-A8CB-433A3779A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224344-68FD-054E-94DB-A2C6A6FF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1E257-0419-8D4E-A29A-C453BE664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A3259-1B3C-AD4B-9E34-E758405E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ECE30-3CFA-894B-B844-631283BB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1FF7D-432C-0742-A49E-9521DAF4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1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90C51-E18A-1644-A142-9081A4D81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F1A4F-E22A-D84C-8891-886ADE593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CA613-C265-DE4C-8800-70677ED38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EC601-6AF6-2F4E-B569-88C18BDDC9F7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68417-FC91-D14C-BF39-C4DB4EF40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8C37A-BBCE-C548-8A30-7D5643733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C924-77A3-7B4D-BDD4-B0C1DDA6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5281-562E-C441-B662-CF7F3ABB2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055" y="1193232"/>
            <a:ext cx="3184478" cy="343682"/>
          </a:xfrm>
        </p:spPr>
        <p:txBody>
          <a:bodyPr>
            <a:normAutofit/>
          </a:bodyPr>
          <a:lstStyle/>
          <a:p>
            <a:pPr algn="l"/>
            <a:r>
              <a:rPr lang="en-US" sz="1600" dirty="0"/>
              <a:t>Lone Working Contact Card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8D829B-7D29-C441-A3CA-9044A8A58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055" y="1553950"/>
            <a:ext cx="2693157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1100" dirty="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 dirty="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 dirty="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 dirty="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 dirty="0"/>
              <a:t>Call my emergency contact – Sarah Taylor-Wood on 07753 178228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44BEA5-9C11-2542-9DAF-8D8721678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8" y="205350"/>
            <a:ext cx="1833349" cy="98788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5C407449-949A-344D-A209-1E882E6E37A4}"/>
              </a:ext>
            </a:extLst>
          </p:cNvPr>
          <p:cNvSpPr txBox="1">
            <a:spLocks/>
          </p:cNvSpPr>
          <p:nvPr/>
        </p:nvSpPr>
        <p:spPr>
          <a:xfrm>
            <a:off x="3282285" y="1193232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44E59A7-ECF5-1C43-A444-529E0E4C89BD}"/>
              </a:ext>
            </a:extLst>
          </p:cNvPr>
          <p:cNvSpPr txBox="1">
            <a:spLocks/>
          </p:cNvSpPr>
          <p:nvPr/>
        </p:nvSpPr>
        <p:spPr>
          <a:xfrm>
            <a:off x="3282285" y="1553950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BECCBE3-1A73-8942-A3DE-14B9AF43C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358" y="205350"/>
            <a:ext cx="1833349" cy="987882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DE49BFF6-D084-6242-A8CE-AFB51CF4FC14}"/>
              </a:ext>
            </a:extLst>
          </p:cNvPr>
          <p:cNvSpPr txBox="1">
            <a:spLocks/>
          </p:cNvSpPr>
          <p:nvPr/>
        </p:nvSpPr>
        <p:spPr>
          <a:xfrm>
            <a:off x="6282515" y="1278531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86806F4-1454-2147-AC66-F0436460D85F}"/>
              </a:ext>
            </a:extLst>
          </p:cNvPr>
          <p:cNvSpPr txBox="1">
            <a:spLocks/>
          </p:cNvSpPr>
          <p:nvPr/>
        </p:nvSpPr>
        <p:spPr>
          <a:xfrm>
            <a:off x="6282515" y="1639249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94A1538-A971-D946-A936-8F66C3E13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588" y="290649"/>
            <a:ext cx="1833349" cy="987882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C2B42D7-F6BA-1C41-BB40-22DA922582DF}"/>
              </a:ext>
            </a:extLst>
          </p:cNvPr>
          <p:cNvSpPr txBox="1">
            <a:spLocks/>
          </p:cNvSpPr>
          <p:nvPr/>
        </p:nvSpPr>
        <p:spPr>
          <a:xfrm>
            <a:off x="9282745" y="1278531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20C0BCD-DD08-254F-B781-10958F4DE3DC}"/>
              </a:ext>
            </a:extLst>
          </p:cNvPr>
          <p:cNvSpPr txBox="1">
            <a:spLocks/>
          </p:cNvSpPr>
          <p:nvPr/>
        </p:nvSpPr>
        <p:spPr>
          <a:xfrm>
            <a:off x="9282745" y="1639249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85776F3-5697-0C43-8FEA-7DC91BAB6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818" y="290649"/>
            <a:ext cx="1833349" cy="987882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742DA36D-A56A-7943-BDF7-C03494794601}"/>
              </a:ext>
            </a:extLst>
          </p:cNvPr>
          <p:cNvSpPr txBox="1">
            <a:spLocks/>
          </p:cNvSpPr>
          <p:nvPr/>
        </p:nvSpPr>
        <p:spPr>
          <a:xfrm>
            <a:off x="402613" y="4498265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79F53AE-91F7-B440-BE6A-8A80E9BED7D8}"/>
              </a:ext>
            </a:extLst>
          </p:cNvPr>
          <p:cNvSpPr txBox="1">
            <a:spLocks/>
          </p:cNvSpPr>
          <p:nvPr/>
        </p:nvSpPr>
        <p:spPr>
          <a:xfrm>
            <a:off x="402613" y="4858983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60ABA71-F817-C446-89A2-042A3FAD4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86" y="3510383"/>
            <a:ext cx="1833349" cy="987882"/>
          </a:xfrm>
          <a:prstGeom prst="rect">
            <a:avLst/>
          </a:prstGeom>
        </p:spPr>
      </p:pic>
      <p:sp>
        <p:nvSpPr>
          <p:cNvPr id="28" name="Title 1">
            <a:extLst>
              <a:ext uri="{FF2B5EF4-FFF2-40B4-BE49-F238E27FC236}">
                <a16:creationId xmlns:a16="http://schemas.microsoft.com/office/drawing/2014/main" id="{DDB79F8F-7CB2-A74D-BBA0-2BE068C7F819}"/>
              </a:ext>
            </a:extLst>
          </p:cNvPr>
          <p:cNvSpPr txBox="1">
            <a:spLocks/>
          </p:cNvSpPr>
          <p:nvPr/>
        </p:nvSpPr>
        <p:spPr>
          <a:xfrm>
            <a:off x="3402843" y="4498265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FDE5449-2D2D-D94E-94D0-049127DD3773}"/>
              </a:ext>
            </a:extLst>
          </p:cNvPr>
          <p:cNvSpPr txBox="1">
            <a:spLocks/>
          </p:cNvSpPr>
          <p:nvPr/>
        </p:nvSpPr>
        <p:spPr>
          <a:xfrm>
            <a:off x="3402843" y="4858983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20C915B-BDB0-0145-BD93-519C09997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16" y="3510383"/>
            <a:ext cx="1833349" cy="987882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id="{D770A368-DC19-4243-AA8F-D15D8D9E0F13}"/>
              </a:ext>
            </a:extLst>
          </p:cNvPr>
          <p:cNvSpPr txBox="1">
            <a:spLocks/>
          </p:cNvSpPr>
          <p:nvPr/>
        </p:nvSpPr>
        <p:spPr>
          <a:xfrm>
            <a:off x="6282515" y="4498265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F4AA85A-BA0F-4543-AD32-6F0337FA7C26}"/>
              </a:ext>
            </a:extLst>
          </p:cNvPr>
          <p:cNvSpPr txBox="1">
            <a:spLocks/>
          </p:cNvSpPr>
          <p:nvPr/>
        </p:nvSpPr>
        <p:spPr>
          <a:xfrm>
            <a:off x="6282515" y="4858983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687B291-A77E-8F44-8622-0A7AB7F34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588" y="3510383"/>
            <a:ext cx="1833349" cy="987882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5CEFBAEA-06E7-584B-BE14-980149C7EBE6}"/>
              </a:ext>
            </a:extLst>
          </p:cNvPr>
          <p:cNvSpPr txBox="1">
            <a:spLocks/>
          </p:cNvSpPr>
          <p:nvPr/>
        </p:nvSpPr>
        <p:spPr>
          <a:xfrm>
            <a:off x="9282745" y="4498265"/>
            <a:ext cx="3184478" cy="343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/>
              <a:t>Lone Working Contact Card </a:t>
            </a:r>
            <a:endParaRPr lang="en-US" sz="1600" dirty="0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EE3FC64-FB20-6E41-8924-305B6AF003A1}"/>
              </a:ext>
            </a:extLst>
          </p:cNvPr>
          <p:cNvSpPr txBox="1">
            <a:spLocks/>
          </p:cNvSpPr>
          <p:nvPr/>
        </p:nvSpPr>
        <p:spPr>
          <a:xfrm>
            <a:off x="9282745" y="4858983"/>
            <a:ext cx="2693157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As the instructor, if I become incapacitated and am unable to to support the session please follow these steps.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Stop the activity and move to a place of safety for all participants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Do not place yourself at any addition risk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999 for help </a:t>
            </a:r>
          </a:p>
          <a:p>
            <a:pPr marL="342900" indent="-342900" algn="l">
              <a:buFontTx/>
              <a:buChar char="-"/>
            </a:pPr>
            <a:r>
              <a:rPr lang="en-US" sz="1100"/>
              <a:t>Call my emergency contact – Sarah Taylor-Wood on 07753 178228  </a:t>
            </a:r>
            <a:endParaRPr lang="en-US" sz="1100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DE387E4-68FB-AB42-A522-E3FB37194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818" y="3510383"/>
            <a:ext cx="1833349" cy="98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0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22696</TotalTime>
  <Words>480</Words>
  <Application>Microsoft Macintosh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Lone Working Contact Card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Lone Working Contact Card </dc:title>
  <dc:creator>Oliver Taylor</dc:creator>
  <cp:lastModifiedBy>Oliver Taylor</cp:lastModifiedBy>
  <cp:revision>2</cp:revision>
  <cp:lastPrinted>2024-10-30T19:32:25Z</cp:lastPrinted>
  <dcterms:created xsi:type="dcterms:W3CDTF">2024-10-30T16:50:28Z</dcterms:created>
  <dcterms:modified xsi:type="dcterms:W3CDTF">2024-11-15T11:07:16Z</dcterms:modified>
</cp:coreProperties>
</file>