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6" autoAdjust="0"/>
  </p:normalViewPr>
  <p:slideViewPr>
    <p:cSldViewPr>
      <p:cViewPr varScale="1">
        <p:scale>
          <a:sx n="61" d="100"/>
          <a:sy n="61" d="100"/>
        </p:scale>
        <p:origin x="2246" y="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1C7-5775-4453-B77D-143E28D3AF4E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1D102-0963-46C6-94CA-D42E43D95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1C7-5775-4453-B77D-143E28D3AF4E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1D102-0963-46C6-94CA-D42E43D95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1C7-5775-4453-B77D-143E28D3AF4E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1D102-0963-46C6-94CA-D42E43D95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1C7-5775-4453-B77D-143E28D3AF4E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1D102-0963-46C6-94CA-D42E43D95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1C7-5775-4453-B77D-143E28D3AF4E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1D102-0963-46C6-94CA-D42E43D95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1C7-5775-4453-B77D-143E28D3AF4E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1D102-0963-46C6-94CA-D42E43D95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1C7-5775-4453-B77D-143E28D3AF4E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1D102-0963-46C6-94CA-D42E43D95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1C7-5775-4453-B77D-143E28D3AF4E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1D102-0963-46C6-94CA-D42E43D95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1C7-5775-4453-B77D-143E28D3AF4E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1D102-0963-46C6-94CA-D42E43D95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1C7-5775-4453-B77D-143E28D3AF4E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1D102-0963-46C6-94CA-D42E43D95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1C7-5775-4453-B77D-143E28D3AF4E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1D102-0963-46C6-94CA-D42E43D95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51C7-5775-4453-B77D-143E28D3AF4E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1D102-0963-46C6-94CA-D42E43D95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5829300" cy="533399"/>
          </a:xfrm>
        </p:spPr>
        <p:txBody>
          <a:bodyPr>
            <a:normAutofit/>
          </a:bodyPr>
          <a:lstStyle/>
          <a:p>
            <a:pPr algn="l"/>
            <a:r>
              <a:rPr lang="en-US" sz="1200" dirty="0"/>
              <a:t>The following Items may be helpful in caring for the eyes after surgery and can be purchased over the counter at most pharmacies or drug stores.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629400"/>
            <a:ext cx="4800600" cy="1219200"/>
          </a:xfrm>
        </p:spPr>
        <p:txBody>
          <a:bodyPr>
            <a:normAutofit/>
          </a:bodyPr>
          <a:lstStyle/>
          <a:p>
            <a:pPr algn="l"/>
            <a:r>
              <a:rPr lang="en-US" sz="1800" b="1" u="sng" dirty="0">
                <a:solidFill>
                  <a:schemeClr val="tx1"/>
                </a:solidFill>
              </a:rPr>
              <a:t>Sterile Eye Wash </a:t>
            </a:r>
            <a:r>
              <a:rPr lang="en-US" sz="1800" dirty="0">
                <a:solidFill>
                  <a:schemeClr val="tx1"/>
                </a:solidFill>
              </a:rPr>
              <a:t>for cleaning around the eyes.  Best to use by saturating sterile gauze pads and wiping the eyelids.  No need to rinse the eye or spray directly into the eye.</a:t>
            </a:r>
            <a:endParaRPr lang="en-US" sz="1800" b="1" u="sng" dirty="0">
              <a:solidFill>
                <a:schemeClr val="tx1"/>
              </a:solidFill>
            </a:endParaRPr>
          </a:p>
        </p:txBody>
      </p:sp>
      <p:pic>
        <p:nvPicPr>
          <p:cNvPr id="4" name="Picture 1" descr="Childrenseye_logo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428750" cy="8001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00200" y="228600"/>
            <a:ext cx="525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1246 E. Arrow Hwy., Ste. A</a:t>
            </a:r>
            <a:r>
              <a:rPr kumimoji="0" lang="en-US" sz="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16031 Tuscola Rd.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Upland, CA 91786	</a:t>
            </a:r>
            <a:r>
              <a:rPr kumimoji="0" lang="en-US" sz="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Apple Valley, CA 92307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Office (909) 931-9675</a:t>
            </a:r>
            <a:r>
              <a:rPr kumimoji="0" lang="en-US" sz="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	     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Fax (909) 931-3239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Toll Free (866) 516-8069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www.strabismus.net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POSTOPERATIVE EYE CARE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4384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Sunglasses</a:t>
            </a:r>
          </a:p>
          <a:p>
            <a:r>
              <a:rPr lang="en-US" sz="1200" dirty="0"/>
              <a:t>Artificial Tears/Lubricant Eye Drops</a:t>
            </a:r>
          </a:p>
          <a:p>
            <a:r>
              <a:rPr lang="en-US" sz="1200" dirty="0"/>
              <a:t>Sterile Gauze Pads</a:t>
            </a:r>
          </a:p>
          <a:p>
            <a:r>
              <a:rPr lang="en-US" sz="1200" dirty="0"/>
              <a:t>Sterile Eye Wash</a:t>
            </a:r>
          </a:p>
          <a:p>
            <a:r>
              <a:rPr lang="en-US" sz="1200" dirty="0"/>
              <a:t>Tylenol or Acetaminophen</a:t>
            </a:r>
          </a:p>
        </p:txBody>
      </p:sp>
      <p:pic>
        <p:nvPicPr>
          <p:cNvPr id="9" name="Picture 8" descr="P1010164.JPG"/>
          <p:cNvPicPr>
            <a:picLocks noChangeAspect="1"/>
          </p:cNvPicPr>
          <p:nvPr/>
        </p:nvPicPr>
        <p:blipFill>
          <a:blip r:embed="rId3" cstate="print"/>
          <a:srcRect l="13172" t="3513" r="9110" b="5158"/>
          <a:stretch>
            <a:fillRect/>
          </a:stretch>
        </p:blipFill>
        <p:spPr>
          <a:xfrm rot="16200000">
            <a:off x="27770" y="3934632"/>
            <a:ext cx="2819399" cy="2417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962400" y="2971800"/>
            <a:ext cx="2743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Brands of Artificial Tears</a:t>
            </a:r>
          </a:p>
          <a:p>
            <a:r>
              <a:rPr lang="en-US" sz="1200" dirty="0"/>
              <a:t>Systane</a:t>
            </a:r>
          </a:p>
          <a:p>
            <a:r>
              <a:rPr lang="en-US" sz="1200" dirty="0"/>
              <a:t>Blink Tears</a:t>
            </a:r>
          </a:p>
          <a:p>
            <a:r>
              <a:rPr lang="en-US" sz="1200" dirty="0"/>
              <a:t>Optive</a:t>
            </a:r>
          </a:p>
          <a:p>
            <a:r>
              <a:rPr lang="en-US" sz="1200" dirty="0"/>
              <a:t>Celluvisc</a:t>
            </a:r>
          </a:p>
          <a:p>
            <a:r>
              <a:rPr lang="en-US" sz="1200" dirty="0"/>
              <a:t>Genteal</a:t>
            </a:r>
          </a:p>
          <a:p>
            <a:r>
              <a:rPr lang="en-US" sz="1200" dirty="0"/>
              <a:t>Tears Naturale</a:t>
            </a:r>
          </a:p>
          <a:p>
            <a:r>
              <a:rPr lang="en-US" sz="1200" dirty="0"/>
              <a:t>Refresh</a:t>
            </a:r>
          </a:p>
          <a:p>
            <a:r>
              <a:rPr lang="en-US" sz="1200" dirty="0"/>
              <a:t>Moisture Eyes</a:t>
            </a:r>
          </a:p>
          <a:p>
            <a:r>
              <a:rPr lang="en-US" sz="1200" dirty="0"/>
              <a:t>*To be used for any eye itching, burning, or irritation after surgery.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7772400"/>
            <a:ext cx="647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NOTE: Please do not get non-sterile water into eyes for 2 weeks and no heavy lifting, bending or strenuous activities.  Please call (909)931-9675 if you have any questions or concerns regarding your eyes after surgery.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199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The following Items may be helpful in caring for the eyes after surgery and can be purchased over the counter at most pharmacies or drug stores.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following Items may be helpful in caring for the eyes after surgery and can be purchased over the counter at most pharmacies or drug stores.</dc:title>
  <dc:creator>tancy</dc:creator>
  <cp:lastModifiedBy>T Castillo</cp:lastModifiedBy>
  <cp:revision>6</cp:revision>
  <cp:lastPrinted>2021-11-15T17:55:05Z</cp:lastPrinted>
  <dcterms:created xsi:type="dcterms:W3CDTF">2011-09-09T21:28:56Z</dcterms:created>
  <dcterms:modified xsi:type="dcterms:W3CDTF">2021-11-15T18:00:23Z</dcterms:modified>
</cp:coreProperties>
</file>