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x="18288000" cy="10287000"/>
  <p:notesSz cx="6858000" cy="9144000"/>
  <p:embeddedFontLst>
    <p:embeddedFont>
      <p:font typeface="Assertive Display" charset="1" panose="00000500000000000000"/>
      <p:regular r:id="rId18"/>
    </p:embeddedFont>
    <p:embeddedFont>
      <p:font typeface="Red Hat Display Bold" charset="1" panose="02010803040201060303"/>
      <p:regular r:id="rId19"/>
    </p:embeddedFont>
    <p:embeddedFont>
      <p:font typeface="Red Hat Display" charset="1" panose="02010503040201060303"/>
      <p:regular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sv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png" Type="http://schemas.openxmlformats.org/officeDocument/2006/relationships/image"/><Relationship Id="rId8" Target="../media/image7.svg" Type="http://schemas.openxmlformats.org/officeDocument/2006/relationships/image"/><Relationship Id="rId9" Target="../media/image8.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51.png" Type="http://schemas.openxmlformats.org/officeDocument/2006/relationships/image"/><Relationship Id="rId11" Target="../media/image52.svg" Type="http://schemas.openxmlformats.org/officeDocument/2006/relationships/image"/><Relationship Id="rId12" Target="../media/image8.png" Type="http://schemas.openxmlformats.org/officeDocument/2006/relationships/image"/><Relationship Id="rId13" Target="../media/image9.svg" Type="http://schemas.openxmlformats.org/officeDocument/2006/relationships/image"/><Relationship Id="rId14" Target="../media/image53.png" Type="http://schemas.openxmlformats.org/officeDocument/2006/relationships/image"/><Relationship Id="rId15" Target="../media/image54.svg" Type="http://schemas.openxmlformats.org/officeDocument/2006/relationships/image"/><Relationship Id="rId16" Target="../media/image55.png" Type="http://schemas.openxmlformats.org/officeDocument/2006/relationships/image"/><Relationship Id="rId17" Target="../media/image56.sv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45.png" Type="http://schemas.openxmlformats.org/officeDocument/2006/relationships/image"/><Relationship Id="rId5" Target="../media/image46.svg" Type="http://schemas.openxmlformats.org/officeDocument/2006/relationships/image"/><Relationship Id="rId6" Target="../media/image47.png" Type="http://schemas.openxmlformats.org/officeDocument/2006/relationships/image"/><Relationship Id="rId7" Target="../media/image48.svg" Type="http://schemas.openxmlformats.org/officeDocument/2006/relationships/image"/><Relationship Id="rId8" Target="../media/image49.png" Type="http://schemas.openxmlformats.org/officeDocument/2006/relationships/image"/><Relationship Id="rId9" Target="../media/image50.sv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3.png" Type="http://schemas.openxmlformats.org/officeDocument/2006/relationships/image"/><Relationship Id="rId11" Target="../media/image24.svg" Type="http://schemas.openxmlformats.org/officeDocument/2006/relationships/image"/><Relationship Id="rId2" Target="../media/image57.png" Type="http://schemas.openxmlformats.org/officeDocument/2006/relationships/image"/><Relationship Id="rId3" Target="../media/image58.svg" Type="http://schemas.openxmlformats.org/officeDocument/2006/relationships/image"/><Relationship Id="rId4" Target="../media/image1.png" Type="http://schemas.openxmlformats.org/officeDocument/2006/relationships/image"/><Relationship Id="rId5" Target="../media/image2.svg" Type="http://schemas.openxmlformats.org/officeDocument/2006/relationships/image"/><Relationship Id="rId6" Target="../media/image21.png" Type="http://schemas.openxmlformats.org/officeDocument/2006/relationships/image"/><Relationship Id="rId7" Target="../media/image22.svg" Type="http://schemas.openxmlformats.org/officeDocument/2006/relationships/image"/><Relationship Id="rId8" Target="../media/image35.png" Type="http://schemas.openxmlformats.org/officeDocument/2006/relationships/image"/><Relationship Id="rId9" Target="../media/image36.sv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3.png" Type="http://schemas.openxmlformats.org/officeDocument/2006/relationships/image"/><Relationship Id="rId11" Target="../media/image24.svg" Type="http://schemas.openxmlformats.org/officeDocument/2006/relationships/image"/><Relationship Id="rId12" Target="../media/image29.png" Type="http://schemas.openxmlformats.org/officeDocument/2006/relationships/image"/><Relationship Id="rId13" Target="../media/image30.svg" Type="http://schemas.openxmlformats.org/officeDocument/2006/relationships/image"/><Relationship Id="rId14" Target="../media/image21.png" Type="http://schemas.openxmlformats.org/officeDocument/2006/relationships/image"/><Relationship Id="rId15" Target="../media/image22.svg" Type="http://schemas.openxmlformats.org/officeDocument/2006/relationships/image"/><Relationship Id="rId16" Target="../media/image12.png" Type="http://schemas.openxmlformats.org/officeDocument/2006/relationships/image"/><Relationship Id="rId17" Target="../media/image13.svg" Type="http://schemas.openxmlformats.org/officeDocument/2006/relationships/image"/><Relationship Id="rId2" Target="../media/image41.png" Type="http://schemas.openxmlformats.org/officeDocument/2006/relationships/image"/><Relationship Id="rId3" Target="../media/image42.svg" Type="http://schemas.openxmlformats.org/officeDocument/2006/relationships/image"/><Relationship Id="rId4" Target="../media/image16.png" Type="http://schemas.openxmlformats.org/officeDocument/2006/relationships/image"/><Relationship Id="rId5" Target="../media/image17.svg" Type="http://schemas.openxmlformats.org/officeDocument/2006/relationships/image"/><Relationship Id="rId6" Target="../media/image27.png" Type="http://schemas.openxmlformats.org/officeDocument/2006/relationships/image"/><Relationship Id="rId7" Target="../media/image28.svg" Type="http://schemas.openxmlformats.org/officeDocument/2006/relationships/image"/><Relationship Id="rId8" Target="../media/image19.png" Type="http://schemas.openxmlformats.org/officeDocument/2006/relationships/image"/><Relationship Id="rId9" Target="../media/image20.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png" Type="http://schemas.openxmlformats.org/officeDocument/2006/relationships/image"/><Relationship Id="rId3" Target="../media/image11.svg" Type="http://schemas.openxmlformats.org/officeDocument/2006/relationships/image"/><Relationship Id="rId4" Target="../media/image8.png" Type="http://schemas.openxmlformats.org/officeDocument/2006/relationships/image"/><Relationship Id="rId5" Target="../media/image9.svg" Type="http://schemas.openxmlformats.org/officeDocument/2006/relationships/image"/><Relationship Id="rId6" Target="../media/image12.png" Type="http://schemas.openxmlformats.org/officeDocument/2006/relationships/image"/><Relationship Id="rId7" Target="../media/image13.svg" Type="http://schemas.openxmlformats.org/officeDocument/2006/relationships/image"/><Relationship Id="rId8" Target="../media/image14.png" Type="http://schemas.openxmlformats.org/officeDocument/2006/relationships/image"/><Relationship Id="rId9" Target="../media/image15.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0.svg" Type="http://schemas.openxmlformats.org/officeDocument/2006/relationships/image"/><Relationship Id="rId11" Target="../media/image21.png" Type="http://schemas.openxmlformats.org/officeDocument/2006/relationships/image"/><Relationship Id="rId12" Target="../media/image22.svg" Type="http://schemas.openxmlformats.org/officeDocument/2006/relationships/image"/><Relationship Id="rId13" Target="../media/image23.png" Type="http://schemas.openxmlformats.org/officeDocument/2006/relationships/image"/><Relationship Id="rId14" Target="../media/image24.svg" Type="http://schemas.openxmlformats.org/officeDocument/2006/relationships/image"/><Relationship Id="rId15" Target="../media/image25.png" Type="http://schemas.openxmlformats.org/officeDocument/2006/relationships/image"/><Relationship Id="rId16" Target="../media/image26.svg" Type="http://schemas.openxmlformats.org/officeDocument/2006/relationships/image"/><Relationship Id="rId17" Target="../media/image27.png" Type="http://schemas.openxmlformats.org/officeDocument/2006/relationships/image"/><Relationship Id="rId18" Target="../media/image28.sv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16.png" Type="http://schemas.openxmlformats.org/officeDocument/2006/relationships/image"/><Relationship Id="rId5" Target="../media/image17.svg" Type="http://schemas.openxmlformats.org/officeDocument/2006/relationships/image"/><Relationship Id="rId6" Target="../media/image12.png" Type="http://schemas.openxmlformats.org/officeDocument/2006/relationships/image"/><Relationship Id="rId7" Target="../media/image13.svg" Type="http://schemas.openxmlformats.org/officeDocument/2006/relationships/image"/><Relationship Id="rId8" Target="../media/image18.png" Type="http://schemas.openxmlformats.org/officeDocument/2006/relationships/image"/><Relationship Id="rId9" Target="../media/image19.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1.png" Type="http://schemas.openxmlformats.org/officeDocument/2006/relationships/image"/><Relationship Id="rId11" Target="../media/image22.svg" Type="http://schemas.openxmlformats.org/officeDocument/2006/relationships/image"/><Relationship Id="rId12" Target="../media/image23.png" Type="http://schemas.openxmlformats.org/officeDocument/2006/relationships/image"/><Relationship Id="rId13" Target="../media/image24.svg" Type="http://schemas.openxmlformats.org/officeDocument/2006/relationships/image"/><Relationship Id="rId14" Target="../media/image25.png" Type="http://schemas.openxmlformats.org/officeDocument/2006/relationships/image"/><Relationship Id="rId15" Target="../media/image26.svg" Type="http://schemas.openxmlformats.org/officeDocument/2006/relationships/image"/><Relationship Id="rId16" Target="../media/image27.png" Type="http://schemas.openxmlformats.org/officeDocument/2006/relationships/image"/><Relationship Id="rId17" Target="../media/image28.sv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16.png" Type="http://schemas.openxmlformats.org/officeDocument/2006/relationships/image"/><Relationship Id="rId5" Target="../media/image17.svg" Type="http://schemas.openxmlformats.org/officeDocument/2006/relationships/image"/><Relationship Id="rId6" Target="../media/image12.png" Type="http://schemas.openxmlformats.org/officeDocument/2006/relationships/image"/><Relationship Id="rId7" Target="../media/image13.svg" Type="http://schemas.openxmlformats.org/officeDocument/2006/relationships/image"/><Relationship Id="rId8" Target="../media/image19.png" Type="http://schemas.openxmlformats.org/officeDocument/2006/relationships/image"/><Relationship Id="rId9" Target="../media/image20.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1.png" Type="http://schemas.openxmlformats.org/officeDocument/2006/relationships/image"/><Relationship Id="rId11" Target="../media/image22.svg" Type="http://schemas.openxmlformats.org/officeDocument/2006/relationships/image"/><Relationship Id="rId12" Target="../media/image23.png" Type="http://schemas.openxmlformats.org/officeDocument/2006/relationships/image"/><Relationship Id="rId13" Target="../media/image24.svg" Type="http://schemas.openxmlformats.org/officeDocument/2006/relationships/image"/><Relationship Id="rId14" Target="../media/image25.png" Type="http://schemas.openxmlformats.org/officeDocument/2006/relationships/image"/><Relationship Id="rId15" Target="../media/image26.svg" Type="http://schemas.openxmlformats.org/officeDocument/2006/relationships/image"/><Relationship Id="rId16" Target="../media/image27.png" Type="http://schemas.openxmlformats.org/officeDocument/2006/relationships/image"/><Relationship Id="rId17" Target="../media/image28.sv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16.png" Type="http://schemas.openxmlformats.org/officeDocument/2006/relationships/image"/><Relationship Id="rId5" Target="../media/image17.svg" Type="http://schemas.openxmlformats.org/officeDocument/2006/relationships/image"/><Relationship Id="rId6" Target="../media/image12.png" Type="http://schemas.openxmlformats.org/officeDocument/2006/relationships/image"/><Relationship Id="rId7" Target="../media/image13.svg" Type="http://schemas.openxmlformats.org/officeDocument/2006/relationships/image"/><Relationship Id="rId8" Target="../media/image19.png" Type="http://schemas.openxmlformats.org/officeDocument/2006/relationships/image"/><Relationship Id="rId9" Target="../media/image20.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3.png" Type="http://schemas.openxmlformats.org/officeDocument/2006/relationships/image"/><Relationship Id="rId11" Target="../media/image24.svg" Type="http://schemas.openxmlformats.org/officeDocument/2006/relationships/image"/><Relationship Id="rId12" Target="../media/image29.png" Type="http://schemas.openxmlformats.org/officeDocument/2006/relationships/image"/><Relationship Id="rId13" Target="../media/image30.sv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25.png" Type="http://schemas.openxmlformats.org/officeDocument/2006/relationships/image"/><Relationship Id="rId5" Target="../media/image26.svg" Type="http://schemas.openxmlformats.org/officeDocument/2006/relationships/image"/><Relationship Id="rId6" Target="../media/image8.png" Type="http://schemas.openxmlformats.org/officeDocument/2006/relationships/image"/><Relationship Id="rId7" Target="../media/image9.svg" Type="http://schemas.openxmlformats.org/officeDocument/2006/relationships/image"/><Relationship Id="rId8" Target="../media/image21.png" Type="http://schemas.openxmlformats.org/officeDocument/2006/relationships/image"/><Relationship Id="rId9" Target="../media/image22.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9.png" Type="http://schemas.openxmlformats.org/officeDocument/2006/relationships/image"/><Relationship Id="rId11" Target="../media/image40.svg" Type="http://schemas.openxmlformats.org/officeDocument/2006/relationships/image"/><Relationship Id="rId2" Target="../media/image31.png" Type="http://schemas.openxmlformats.org/officeDocument/2006/relationships/image"/><Relationship Id="rId3" Target="../media/image32.svg" Type="http://schemas.openxmlformats.org/officeDocument/2006/relationships/image"/><Relationship Id="rId4" Target="../media/image33.png" Type="http://schemas.openxmlformats.org/officeDocument/2006/relationships/image"/><Relationship Id="rId5" Target="../media/image34.svg" Type="http://schemas.openxmlformats.org/officeDocument/2006/relationships/image"/><Relationship Id="rId6" Target="../media/image35.png" Type="http://schemas.openxmlformats.org/officeDocument/2006/relationships/image"/><Relationship Id="rId7" Target="../media/image36.svg" Type="http://schemas.openxmlformats.org/officeDocument/2006/relationships/image"/><Relationship Id="rId8" Target="../media/image37.png" Type="http://schemas.openxmlformats.org/officeDocument/2006/relationships/image"/><Relationship Id="rId9" Target="../media/image38.sv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21.png" Type="http://schemas.openxmlformats.org/officeDocument/2006/relationships/image"/><Relationship Id="rId7" Target="../media/image22.svg" Type="http://schemas.openxmlformats.org/officeDocument/2006/relationships/image"/><Relationship Id="rId8" Target="../media/image29.png" Type="http://schemas.openxmlformats.org/officeDocument/2006/relationships/image"/><Relationship Id="rId9" Target="../media/image30.sv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9.png" Type="http://schemas.openxmlformats.org/officeDocument/2006/relationships/image"/><Relationship Id="rId11" Target="../media/image30.svg" Type="http://schemas.openxmlformats.org/officeDocument/2006/relationships/image"/><Relationship Id="rId12" Target="../media/image21.png" Type="http://schemas.openxmlformats.org/officeDocument/2006/relationships/image"/><Relationship Id="rId13" Target="../media/image22.svg" Type="http://schemas.openxmlformats.org/officeDocument/2006/relationships/image"/><Relationship Id="rId2" Target="../media/image41.png" Type="http://schemas.openxmlformats.org/officeDocument/2006/relationships/image"/><Relationship Id="rId3" Target="../media/image4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1.png" Type="http://schemas.openxmlformats.org/officeDocument/2006/relationships/image"/><Relationship Id="rId7" Target="../media/image2.svg" Type="http://schemas.openxmlformats.org/officeDocument/2006/relationships/image"/><Relationship Id="rId8" Target="../media/image43.png" Type="http://schemas.openxmlformats.org/officeDocument/2006/relationships/image"/><Relationship Id="rId9" Target="../media/image44.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CD9BC8"/>
        </a:solidFill>
      </p:bgPr>
    </p:bg>
    <p:spTree>
      <p:nvGrpSpPr>
        <p:cNvPr id="1" name=""/>
        <p:cNvGrpSpPr/>
        <p:nvPr/>
      </p:nvGrpSpPr>
      <p:grpSpPr>
        <a:xfrm>
          <a:off x="0" y="0"/>
          <a:ext cx="0" cy="0"/>
          <a:chOff x="0" y="0"/>
          <a:chExt cx="0" cy="0"/>
        </a:xfrm>
      </p:grpSpPr>
      <p:sp>
        <p:nvSpPr>
          <p:cNvPr name="Freeform 2" id="2"/>
          <p:cNvSpPr/>
          <p:nvPr/>
        </p:nvSpPr>
        <p:spPr>
          <a:xfrm flipH="false" flipV="false" rot="0">
            <a:off x="8585989" y="4875355"/>
            <a:ext cx="13365433" cy="13198365"/>
          </a:xfrm>
          <a:custGeom>
            <a:avLst/>
            <a:gdLst/>
            <a:ahLst/>
            <a:cxnLst/>
            <a:rect r="r" b="b" t="t" l="l"/>
            <a:pathLst>
              <a:path h="13198365" w="13365433">
                <a:moveTo>
                  <a:pt x="0" y="0"/>
                </a:moveTo>
                <a:lnTo>
                  <a:pt x="13365433" y="0"/>
                </a:lnTo>
                <a:lnTo>
                  <a:pt x="13365433" y="13198366"/>
                </a:lnTo>
                <a:lnTo>
                  <a:pt x="0" y="13198366"/>
                </a:lnTo>
                <a:lnTo>
                  <a:pt x="0" y="0"/>
                </a:lnTo>
                <a:close/>
              </a:path>
            </a:pathLst>
          </a:custGeom>
          <a:blipFill>
            <a:blip r:embed="rId2">
              <a:alphaModFix amt="9999"/>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566917" y="-6599183"/>
            <a:ext cx="13365433" cy="13198365"/>
          </a:xfrm>
          <a:custGeom>
            <a:avLst/>
            <a:gdLst/>
            <a:ahLst/>
            <a:cxnLst/>
            <a:rect r="r" b="b" t="t" l="l"/>
            <a:pathLst>
              <a:path h="13198365" w="13365433">
                <a:moveTo>
                  <a:pt x="0" y="0"/>
                </a:moveTo>
                <a:lnTo>
                  <a:pt x="13365433" y="0"/>
                </a:lnTo>
                <a:lnTo>
                  <a:pt x="13365433" y="13198366"/>
                </a:lnTo>
                <a:lnTo>
                  <a:pt x="0" y="13198366"/>
                </a:lnTo>
                <a:lnTo>
                  <a:pt x="0" y="0"/>
                </a:lnTo>
                <a:close/>
              </a:path>
            </a:pathLst>
          </a:custGeom>
          <a:blipFill>
            <a:blip r:embed="rId2">
              <a:alphaModFix amt="9999"/>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16410" y="4774443"/>
            <a:ext cx="5802692" cy="5512557"/>
          </a:xfrm>
          <a:custGeom>
            <a:avLst/>
            <a:gdLst/>
            <a:ahLst/>
            <a:cxnLst/>
            <a:rect r="r" b="b" t="t" l="l"/>
            <a:pathLst>
              <a:path h="5512557" w="5802692">
                <a:moveTo>
                  <a:pt x="0" y="0"/>
                </a:moveTo>
                <a:lnTo>
                  <a:pt x="5802692" y="0"/>
                </a:lnTo>
                <a:lnTo>
                  <a:pt x="5802692" y="5512557"/>
                </a:lnTo>
                <a:lnTo>
                  <a:pt x="0" y="551255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0">
            <a:off x="1378804" y="2651502"/>
            <a:ext cx="7110558" cy="7635498"/>
          </a:xfrm>
          <a:custGeom>
            <a:avLst/>
            <a:gdLst/>
            <a:ahLst/>
            <a:cxnLst/>
            <a:rect r="r" b="b" t="t" l="l"/>
            <a:pathLst>
              <a:path h="7635498" w="7110558">
                <a:moveTo>
                  <a:pt x="0" y="0"/>
                </a:moveTo>
                <a:lnTo>
                  <a:pt x="7110558" y="0"/>
                </a:lnTo>
                <a:lnTo>
                  <a:pt x="7110558" y="7635498"/>
                </a:lnTo>
                <a:lnTo>
                  <a:pt x="0" y="7635498"/>
                </a:lnTo>
                <a:lnTo>
                  <a:pt x="0" y="0"/>
                </a:lnTo>
                <a:close/>
              </a:path>
            </a:pathLst>
          </a:custGeom>
          <a:blipFill>
            <a:blip r:embed="rId6"/>
            <a:stretch>
              <a:fillRect l="0" t="0" r="0" b="0"/>
            </a:stretch>
          </a:blipFill>
        </p:spPr>
      </p:sp>
      <p:sp>
        <p:nvSpPr>
          <p:cNvPr name="Freeform 6" id="6"/>
          <p:cNvSpPr/>
          <p:nvPr/>
        </p:nvSpPr>
        <p:spPr>
          <a:xfrm flipH="false" flipV="false" rot="0">
            <a:off x="7481879" y="5682150"/>
            <a:ext cx="1794188" cy="2267537"/>
          </a:xfrm>
          <a:custGeom>
            <a:avLst/>
            <a:gdLst/>
            <a:ahLst/>
            <a:cxnLst/>
            <a:rect r="r" b="b" t="t" l="l"/>
            <a:pathLst>
              <a:path h="2267537" w="1794188">
                <a:moveTo>
                  <a:pt x="0" y="0"/>
                </a:moveTo>
                <a:lnTo>
                  <a:pt x="1794189" y="0"/>
                </a:lnTo>
                <a:lnTo>
                  <a:pt x="1794189" y="2267537"/>
                </a:lnTo>
                <a:lnTo>
                  <a:pt x="0" y="2267537"/>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7" id="7"/>
          <p:cNvSpPr/>
          <p:nvPr/>
        </p:nvSpPr>
        <p:spPr>
          <a:xfrm flipH="false" flipV="false" rot="-10699022">
            <a:off x="1587525" y="2557199"/>
            <a:ext cx="1123498" cy="1419903"/>
          </a:xfrm>
          <a:custGeom>
            <a:avLst/>
            <a:gdLst/>
            <a:ahLst/>
            <a:cxnLst/>
            <a:rect r="r" b="b" t="t" l="l"/>
            <a:pathLst>
              <a:path h="1419903" w="1123498">
                <a:moveTo>
                  <a:pt x="0" y="0"/>
                </a:moveTo>
                <a:lnTo>
                  <a:pt x="1123498" y="0"/>
                </a:lnTo>
                <a:lnTo>
                  <a:pt x="1123498" y="1419903"/>
                </a:lnTo>
                <a:lnTo>
                  <a:pt x="0" y="141990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grpSp>
        <p:nvGrpSpPr>
          <p:cNvPr name="Group 8" id="8"/>
          <p:cNvGrpSpPr/>
          <p:nvPr/>
        </p:nvGrpSpPr>
        <p:grpSpPr>
          <a:xfrm rot="0">
            <a:off x="9555998" y="6226535"/>
            <a:ext cx="6839759" cy="2608373"/>
            <a:chOff x="0" y="0"/>
            <a:chExt cx="1801418" cy="686979"/>
          </a:xfrm>
        </p:grpSpPr>
        <p:sp>
          <p:nvSpPr>
            <p:cNvPr name="Freeform 9" id="9"/>
            <p:cNvSpPr/>
            <p:nvPr/>
          </p:nvSpPr>
          <p:spPr>
            <a:xfrm flipH="false" flipV="false" rot="0">
              <a:off x="0" y="0"/>
              <a:ext cx="1801418" cy="686979"/>
            </a:xfrm>
            <a:custGeom>
              <a:avLst/>
              <a:gdLst/>
              <a:ahLst/>
              <a:cxnLst/>
              <a:rect r="r" b="b" t="t" l="l"/>
              <a:pathLst>
                <a:path h="686979" w="1801418">
                  <a:moveTo>
                    <a:pt x="113190" y="0"/>
                  </a:moveTo>
                  <a:lnTo>
                    <a:pt x="1688228" y="0"/>
                  </a:lnTo>
                  <a:cubicBezTo>
                    <a:pt x="1718248" y="0"/>
                    <a:pt x="1747038" y="11925"/>
                    <a:pt x="1768265" y="33153"/>
                  </a:cubicBezTo>
                  <a:cubicBezTo>
                    <a:pt x="1789493" y="54380"/>
                    <a:pt x="1801418" y="83170"/>
                    <a:pt x="1801418" y="113190"/>
                  </a:cubicBezTo>
                  <a:lnTo>
                    <a:pt x="1801418" y="573789"/>
                  </a:lnTo>
                  <a:cubicBezTo>
                    <a:pt x="1801418" y="636302"/>
                    <a:pt x="1750741" y="686979"/>
                    <a:pt x="1688228" y="686979"/>
                  </a:cubicBezTo>
                  <a:lnTo>
                    <a:pt x="113190" y="686979"/>
                  </a:lnTo>
                  <a:cubicBezTo>
                    <a:pt x="83170" y="686979"/>
                    <a:pt x="54380" y="675053"/>
                    <a:pt x="33153" y="653826"/>
                  </a:cubicBezTo>
                  <a:cubicBezTo>
                    <a:pt x="11925" y="632599"/>
                    <a:pt x="0" y="603809"/>
                    <a:pt x="0" y="573789"/>
                  </a:cubicBezTo>
                  <a:lnTo>
                    <a:pt x="0" y="113190"/>
                  </a:lnTo>
                  <a:cubicBezTo>
                    <a:pt x="0" y="50677"/>
                    <a:pt x="50677" y="0"/>
                    <a:pt x="113190" y="0"/>
                  </a:cubicBezTo>
                  <a:close/>
                </a:path>
              </a:pathLst>
            </a:custGeom>
            <a:solidFill>
              <a:srgbClr val="FFF0DE"/>
            </a:solidFill>
          </p:spPr>
        </p:sp>
        <p:sp>
          <p:nvSpPr>
            <p:cNvPr name="TextBox 10" id="10"/>
            <p:cNvSpPr txBox="true"/>
            <p:nvPr/>
          </p:nvSpPr>
          <p:spPr>
            <a:xfrm>
              <a:off x="0" y="-38100"/>
              <a:ext cx="1801418" cy="725079"/>
            </a:xfrm>
            <a:prstGeom prst="rect">
              <a:avLst/>
            </a:prstGeom>
          </p:spPr>
          <p:txBody>
            <a:bodyPr anchor="ctr" rtlCol="false" tIns="50800" lIns="50800" bIns="50800" rIns="50800"/>
            <a:lstStyle/>
            <a:p>
              <a:pPr algn="ctr">
                <a:lnSpc>
                  <a:spcPts val="2659"/>
                </a:lnSpc>
                <a:spcBef>
                  <a:spcPct val="0"/>
                </a:spcBef>
              </a:pPr>
            </a:p>
          </p:txBody>
        </p:sp>
      </p:grpSp>
      <p:grpSp>
        <p:nvGrpSpPr>
          <p:cNvPr name="Group 11" id="11"/>
          <p:cNvGrpSpPr/>
          <p:nvPr/>
        </p:nvGrpSpPr>
        <p:grpSpPr>
          <a:xfrm rot="0">
            <a:off x="16726675" y="8600663"/>
            <a:ext cx="3086100" cy="3086100"/>
            <a:chOff x="0" y="0"/>
            <a:chExt cx="812800" cy="812800"/>
          </a:xfrm>
        </p:grpSpPr>
        <p:sp>
          <p:nvSpPr>
            <p:cNvPr name="Freeform 12" id="1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solidFill>
          </p:spPr>
        </p:sp>
        <p:sp>
          <p:nvSpPr>
            <p:cNvPr name="TextBox 13" id="13"/>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Freeform 14" id="14"/>
          <p:cNvSpPr/>
          <p:nvPr/>
        </p:nvSpPr>
        <p:spPr>
          <a:xfrm flipH="false" flipV="false" rot="0">
            <a:off x="2884936" y="-2931665"/>
            <a:ext cx="5105367" cy="5041550"/>
          </a:xfrm>
          <a:custGeom>
            <a:avLst/>
            <a:gdLst/>
            <a:ahLst/>
            <a:cxnLst/>
            <a:rect r="r" b="b" t="t" l="l"/>
            <a:pathLst>
              <a:path h="5041550" w="5105367">
                <a:moveTo>
                  <a:pt x="0" y="0"/>
                </a:moveTo>
                <a:lnTo>
                  <a:pt x="5105367" y="0"/>
                </a:lnTo>
                <a:lnTo>
                  <a:pt x="5105367" y="5041550"/>
                </a:lnTo>
                <a:lnTo>
                  <a:pt x="0" y="5041550"/>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a:ln cap="sq">
            <a:noFill/>
            <a:prstDash val="solid"/>
            <a:miter/>
          </a:ln>
        </p:spPr>
      </p:sp>
      <p:sp>
        <p:nvSpPr>
          <p:cNvPr name="TextBox 15" id="15"/>
          <p:cNvSpPr txBox="true"/>
          <p:nvPr/>
        </p:nvSpPr>
        <p:spPr>
          <a:xfrm rot="0">
            <a:off x="9144000" y="1157775"/>
            <a:ext cx="7663754" cy="4381500"/>
          </a:xfrm>
          <a:prstGeom prst="rect">
            <a:avLst/>
          </a:prstGeom>
        </p:spPr>
        <p:txBody>
          <a:bodyPr anchor="t" rtlCol="false" tIns="0" lIns="0" bIns="0" rIns="0">
            <a:spAutoFit/>
          </a:bodyPr>
          <a:lstStyle/>
          <a:p>
            <a:pPr algn="ctr">
              <a:lnSpc>
                <a:spcPts val="11040"/>
              </a:lnSpc>
            </a:pPr>
            <a:r>
              <a:rPr lang="en-US" sz="9200">
                <a:solidFill>
                  <a:srgbClr val="000000"/>
                </a:solidFill>
                <a:latin typeface="Assertive Display"/>
                <a:ea typeface="Assertive Display"/>
                <a:cs typeface="Assertive Display"/>
                <a:sym typeface="Assertive Display"/>
              </a:rPr>
              <a:t>STRESS MANAGEMENT TECHNIQUES</a:t>
            </a:r>
          </a:p>
        </p:txBody>
      </p:sp>
      <p:sp>
        <p:nvSpPr>
          <p:cNvPr name="TextBox 16" id="16"/>
          <p:cNvSpPr txBox="true"/>
          <p:nvPr/>
        </p:nvSpPr>
        <p:spPr>
          <a:xfrm rot="0">
            <a:off x="9961147" y="6737058"/>
            <a:ext cx="6029460" cy="1371600"/>
          </a:xfrm>
          <a:prstGeom prst="rect">
            <a:avLst/>
          </a:prstGeom>
        </p:spPr>
        <p:txBody>
          <a:bodyPr anchor="t" rtlCol="false" tIns="0" lIns="0" bIns="0" rIns="0">
            <a:spAutoFit/>
          </a:bodyPr>
          <a:lstStyle/>
          <a:p>
            <a:pPr algn="ctr">
              <a:lnSpc>
                <a:spcPts val="3600"/>
              </a:lnSpc>
            </a:pPr>
            <a:r>
              <a:rPr lang="en-US" sz="3000" b="true">
                <a:solidFill>
                  <a:srgbClr val="000000"/>
                </a:solidFill>
                <a:latin typeface="Red Hat Display Bold"/>
                <a:ea typeface="Red Hat Display Bold"/>
                <a:cs typeface="Red Hat Display Bold"/>
                <a:sym typeface="Red Hat Display Bold"/>
              </a:rPr>
              <a:t>Proven Strategies </a:t>
            </a:r>
          </a:p>
          <a:p>
            <a:pPr algn="ctr">
              <a:lnSpc>
                <a:spcPts val="3600"/>
              </a:lnSpc>
            </a:pPr>
            <a:r>
              <a:rPr lang="en-US" sz="3000" b="true">
                <a:solidFill>
                  <a:srgbClr val="000000"/>
                </a:solidFill>
                <a:latin typeface="Red Hat Display Bold"/>
                <a:ea typeface="Red Hat Display Bold"/>
                <a:cs typeface="Red Hat Display Bold"/>
                <a:sym typeface="Red Hat Display Bold"/>
              </a:rPr>
              <a:t>to Reduce Stress and Improve Wellbeing</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CD9BC8"/>
        </a:solidFill>
      </p:bgPr>
    </p:bg>
    <p:spTree>
      <p:nvGrpSpPr>
        <p:cNvPr id="1" name=""/>
        <p:cNvGrpSpPr/>
        <p:nvPr/>
      </p:nvGrpSpPr>
      <p:grpSpPr>
        <a:xfrm>
          <a:off x="0" y="0"/>
          <a:ext cx="0" cy="0"/>
          <a:chOff x="0" y="0"/>
          <a:chExt cx="0" cy="0"/>
        </a:xfrm>
      </p:grpSpPr>
      <p:sp>
        <p:nvSpPr>
          <p:cNvPr name="Freeform 2" id="2"/>
          <p:cNvSpPr/>
          <p:nvPr/>
        </p:nvSpPr>
        <p:spPr>
          <a:xfrm flipH="false" flipV="false" rot="0">
            <a:off x="-7012574" y="4020188"/>
            <a:ext cx="13365433" cy="13198365"/>
          </a:xfrm>
          <a:custGeom>
            <a:avLst/>
            <a:gdLst/>
            <a:ahLst/>
            <a:cxnLst/>
            <a:rect r="r" b="b" t="t" l="l"/>
            <a:pathLst>
              <a:path h="13198365" w="13365433">
                <a:moveTo>
                  <a:pt x="0" y="0"/>
                </a:moveTo>
                <a:lnTo>
                  <a:pt x="13365434" y="0"/>
                </a:lnTo>
                <a:lnTo>
                  <a:pt x="13365434" y="13198365"/>
                </a:lnTo>
                <a:lnTo>
                  <a:pt x="0" y="13198365"/>
                </a:lnTo>
                <a:lnTo>
                  <a:pt x="0" y="0"/>
                </a:lnTo>
                <a:close/>
              </a:path>
            </a:pathLst>
          </a:custGeom>
          <a:blipFill>
            <a:blip r:embed="rId2">
              <a:alphaModFix amt="9999"/>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1269079" y="829167"/>
            <a:ext cx="13365433" cy="13198365"/>
          </a:xfrm>
          <a:custGeom>
            <a:avLst/>
            <a:gdLst/>
            <a:ahLst/>
            <a:cxnLst/>
            <a:rect r="r" b="b" t="t" l="l"/>
            <a:pathLst>
              <a:path h="13198365" w="13365433">
                <a:moveTo>
                  <a:pt x="0" y="0"/>
                </a:moveTo>
                <a:lnTo>
                  <a:pt x="13365433" y="0"/>
                </a:lnTo>
                <a:lnTo>
                  <a:pt x="13365433" y="13198366"/>
                </a:lnTo>
                <a:lnTo>
                  <a:pt x="0" y="13198366"/>
                </a:lnTo>
                <a:lnTo>
                  <a:pt x="0" y="0"/>
                </a:lnTo>
                <a:close/>
              </a:path>
            </a:pathLst>
          </a:custGeom>
          <a:blipFill>
            <a:blip r:embed="rId2">
              <a:alphaModFix amt="9999"/>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true" flipV="false" rot="5400000">
            <a:off x="-88044" y="7012250"/>
            <a:ext cx="3521768" cy="3345680"/>
          </a:xfrm>
          <a:custGeom>
            <a:avLst/>
            <a:gdLst/>
            <a:ahLst/>
            <a:cxnLst/>
            <a:rect r="r" b="b" t="t" l="l"/>
            <a:pathLst>
              <a:path h="3345680" w="3521768">
                <a:moveTo>
                  <a:pt x="3521768" y="0"/>
                </a:moveTo>
                <a:lnTo>
                  <a:pt x="0" y="0"/>
                </a:lnTo>
                <a:lnTo>
                  <a:pt x="0" y="3345680"/>
                </a:lnTo>
                <a:lnTo>
                  <a:pt x="3521768" y="3345680"/>
                </a:lnTo>
                <a:lnTo>
                  <a:pt x="3521768"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true" flipV="true" rot="5400000">
            <a:off x="14854276" y="6954419"/>
            <a:ext cx="3521768" cy="3345680"/>
          </a:xfrm>
          <a:custGeom>
            <a:avLst/>
            <a:gdLst/>
            <a:ahLst/>
            <a:cxnLst/>
            <a:rect r="r" b="b" t="t" l="l"/>
            <a:pathLst>
              <a:path h="3345680" w="3521768">
                <a:moveTo>
                  <a:pt x="3521768" y="3345680"/>
                </a:moveTo>
                <a:lnTo>
                  <a:pt x="0" y="3345680"/>
                </a:lnTo>
                <a:lnTo>
                  <a:pt x="0" y="0"/>
                </a:lnTo>
                <a:lnTo>
                  <a:pt x="3521768" y="0"/>
                </a:lnTo>
                <a:lnTo>
                  <a:pt x="3521768" y="334568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6" id="6"/>
          <p:cNvGrpSpPr/>
          <p:nvPr/>
        </p:nvGrpSpPr>
        <p:grpSpPr>
          <a:xfrm rot="0">
            <a:off x="2075870" y="5194132"/>
            <a:ext cx="6852570" cy="3490958"/>
            <a:chOff x="0" y="0"/>
            <a:chExt cx="1804792" cy="919429"/>
          </a:xfrm>
        </p:grpSpPr>
        <p:sp>
          <p:nvSpPr>
            <p:cNvPr name="Freeform 7" id="7"/>
            <p:cNvSpPr/>
            <p:nvPr/>
          </p:nvSpPr>
          <p:spPr>
            <a:xfrm flipH="false" flipV="false" rot="0">
              <a:off x="0" y="0"/>
              <a:ext cx="1804792" cy="919429"/>
            </a:xfrm>
            <a:custGeom>
              <a:avLst/>
              <a:gdLst/>
              <a:ahLst/>
              <a:cxnLst/>
              <a:rect r="r" b="b" t="t" l="l"/>
              <a:pathLst>
                <a:path h="919429" w="1804792">
                  <a:moveTo>
                    <a:pt x="112978" y="0"/>
                  </a:moveTo>
                  <a:lnTo>
                    <a:pt x="1691814" y="0"/>
                  </a:lnTo>
                  <a:cubicBezTo>
                    <a:pt x="1754210" y="0"/>
                    <a:pt x="1804792" y="50582"/>
                    <a:pt x="1804792" y="112978"/>
                  </a:cubicBezTo>
                  <a:lnTo>
                    <a:pt x="1804792" y="806451"/>
                  </a:lnTo>
                  <a:cubicBezTo>
                    <a:pt x="1804792" y="868847"/>
                    <a:pt x="1754210" y="919429"/>
                    <a:pt x="1691814" y="919429"/>
                  </a:cubicBezTo>
                  <a:lnTo>
                    <a:pt x="112978" y="919429"/>
                  </a:lnTo>
                  <a:cubicBezTo>
                    <a:pt x="50582" y="919429"/>
                    <a:pt x="0" y="868847"/>
                    <a:pt x="0" y="806451"/>
                  </a:cubicBezTo>
                  <a:lnTo>
                    <a:pt x="0" y="112978"/>
                  </a:lnTo>
                  <a:cubicBezTo>
                    <a:pt x="0" y="50582"/>
                    <a:pt x="50582" y="0"/>
                    <a:pt x="112978" y="0"/>
                  </a:cubicBezTo>
                  <a:close/>
                </a:path>
              </a:pathLst>
            </a:custGeom>
            <a:solidFill>
              <a:srgbClr val="FFF0DE"/>
            </a:solidFill>
          </p:spPr>
        </p:sp>
        <p:sp>
          <p:nvSpPr>
            <p:cNvPr name="TextBox 8" id="8"/>
            <p:cNvSpPr txBox="true"/>
            <p:nvPr/>
          </p:nvSpPr>
          <p:spPr>
            <a:xfrm>
              <a:off x="0" y="-38100"/>
              <a:ext cx="1804792" cy="957529"/>
            </a:xfrm>
            <a:prstGeom prst="rect">
              <a:avLst/>
            </a:prstGeom>
          </p:spPr>
          <p:txBody>
            <a:bodyPr anchor="ctr" rtlCol="false" tIns="50800" lIns="50800" bIns="50800" rIns="50800"/>
            <a:lstStyle/>
            <a:p>
              <a:pPr algn="ctr">
                <a:lnSpc>
                  <a:spcPts val="2659"/>
                </a:lnSpc>
                <a:spcBef>
                  <a:spcPct val="0"/>
                </a:spcBef>
              </a:pPr>
            </a:p>
          </p:txBody>
        </p:sp>
      </p:grpSp>
      <p:grpSp>
        <p:nvGrpSpPr>
          <p:cNvPr name="Group 9" id="9"/>
          <p:cNvGrpSpPr/>
          <p:nvPr/>
        </p:nvGrpSpPr>
        <p:grpSpPr>
          <a:xfrm rot="0">
            <a:off x="9254889" y="5194132"/>
            <a:ext cx="6852570" cy="3490958"/>
            <a:chOff x="0" y="0"/>
            <a:chExt cx="1804792" cy="919429"/>
          </a:xfrm>
        </p:grpSpPr>
        <p:sp>
          <p:nvSpPr>
            <p:cNvPr name="Freeform 10" id="10"/>
            <p:cNvSpPr/>
            <p:nvPr/>
          </p:nvSpPr>
          <p:spPr>
            <a:xfrm flipH="false" flipV="false" rot="0">
              <a:off x="0" y="0"/>
              <a:ext cx="1804792" cy="919429"/>
            </a:xfrm>
            <a:custGeom>
              <a:avLst/>
              <a:gdLst/>
              <a:ahLst/>
              <a:cxnLst/>
              <a:rect r="r" b="b" t="t" l="l"/>
              <a:pathLst>
                <a:path h="919429" w="1804792">
                  <a:moveTo>
                    <a:pt x="112978" y="0"/>
                  </a:moveTo>
                  <a:lnTo>
                    <a:pt x="1691814" y="0"/>
                  </a:lnTo>
                  <a:cubicBezTo>
                    <a:pt x="1754210" y="0"/>
                    <a:pt x="1804792" y="50582"/>
                    <a:pt x="1804792" y="112978"/>
                  </a:cubicBezTo>
                  <a:lnTo>
                    <a:pt x="1804792" y="806451"/>
                  </a:lnTo>
                  <a:cubicBezTo>
                    <a:pt x="1804792" y="868847"/>
                    <a:pt x="1754210" y="919429"/>
                    <a:pt x="1691814" y="919429"/>
                  </a:cubicBezTo>
                  <a:lnTo>
                    <a:pt x="112978" y="919429"/>
                  </a:lnTo>
                  <a:cubicBezTo>
                    <a:pt x="50582" y="919429"/>
                    <a:pt x="0" y="868847"/>
                    <a:pt x="0" y="806451"/>
                  </a:cubicBezTo>
                  <a:lnTo>
                    <a:pt x="0" y="112978"/>
                  </a:lnTo>
                  <a:cubicBezTo>
                    <a:pt x="0" y="50582"/>
                    <a:pt x="50582" y="0"/>
                    <a:pt x="112978" y="0"/>
                  </a:cubicBezTo>
                  <a:close/>
                </a:path>
              </a:pathLst>
            </a:custGeom>
            <a:solidFill>
              <a:srgbClr val="FFF0DE"/>
            </a:solidFill>
          </p:spPr>
        </p:sp>
        <p:sp>
          <p:nvSpPr>
            <p:cNvPr name="TextBox 11" id="11"/>
            <p:cNvSpPr txBox="true"/>
            <p:nvPr/>
          </p:nvSpPr>
          <p:spPr>
            <a:xfrm>
              <a:off x="0" y="-38100"/>
              <a:ext cx="1804792" cy="957529"/>
            </a:xfrm>
            <a:prstGeom prst="rect">
              <a:avLst/>
            </a:prstGeom>
          </p:spPr>
          <p:txBody>
            <a:bodyPr anchor="ctr" rtlCol="false" tIns="50800" lIns="50800" bIns="50800" rIns="50800"/>
            <a:lstStyle/>
            <a:p>
              <a:pPr algn="ctr">
                <a:lnSpc>
                  <a:spcPts val="2659"/>
                </a:lnSpc>
                <a:spcBef>
                  <a:spcPct val="0"/>
                </a:spcBef>
              </a:pPr>
            </a:p>
          </p:txBody>
        </p:sp>
      </p:grpSp>
      <p:sp>
        <p:nvSpPr>
          <p:cNvPr name="Freeform 12" id="12"/>
          <p:cNvSpPr/>
          <p:nvPr/>
        </p:nvSpPr>
        <p:spPr>
          <a:xfrm flipH="false" flipV="false" rot="0">
            <a:off x="4223544" y="4027176"/>
            <a:ext cx="2416153" cy="2277224"/>
          </a:xfrm>
          <a:custGeom>
            <a:avLst/>
            <a:gdLst/>
            <a:ahLst/>
            <a:cxnLst/>
            <a:rect r="r" b="b" t="t" l="l"/>
            <a:pathLst>
              <a:path h="2277224" w="2416153">
                <a:moveTo>
                  <a:pt x="0" y="0"/>
                </a:moveTo>
                <a:lnTo>
                  <a:pt x="2416153" y="0"/>
                </a:lnTo>
                <a:lnTo>
                  <a:pt x="2416153" y="2277224"/>
                </a:lnTo>
                <a:lnTo>
                  <a:pt x="0" y="2277224"/>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3" id="13"/>
          <p:cNvSpPr/>
          <p:nvPr/>
        </p:nvSpPr>
        <p:spPr>
          <a:xfrm flipH="false" flipV="false" rot="0">
            <a:off x="11473097" y="4027176"/>
            <a:ext cx="2416153" cy="2277224"/>
          </a:xfrm>
          <a:custGeom>
            <a:avLst/>
            <a:gdLst/>
            <a:ahLst/>
            <a:cxnLst/>
            <a:rect r="r" b="b" t="t" l="l"/>
            <a:pathLst>
              <a:path h="2277224" w="2416153">
                <a:moveTo>
                  <a:pt x="0" y="0"/>
                </a:moveTo>
                <a:lnTo>
                  <a:pt x="2416153" y="0"/>
                </a:lnTo>
                <a:lnTo>
                  <a:pt x="2416153" y="2277224"/>
                </a:lnTo>
                <a:lnTo>
                  <a:pt x="0" y="2277224"/>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a:ln cap="sq">
            <a:noFill/>
            <a:prstDash val="solid"/>
            <a:miter/>
          </a:ln>
        </p:spPr>
      </p:sp>
      <p:sp>
        <p:nvSpPr>
          <p:cNvPr name="Freeform 14" id="14"/>
          <p:cNvSpPr/>
          <p:nvPr/>
        </p:nvSpPr>
        <p:spPr>
          <a:xfrm flipH="false" flipV="false" rot="0">
            <a:off x="8827912" y="8762041"/>
            <a:ext cx="632177" cy="496259"/>
          </a:xfrm>
          <a:custGeom>
            <a:avLst/>
            <a:gdLst/>
            <a:ahLst/>
            <a:cxnLst/>
            <a:rect r="r" b="b" t="t" l="l"/>
            <a:pathLst>
              <a:path h="496259" w="632177">
                <a:moveTo>
                  <a:pt x="0" y="0"/>
                </a:moveTo>
                <a:lnTo>
                  <a:pt x="632176" y="0"/>
                </a:lnTo>
                <a:lnTo>
                  <a:pt x="632176" y="496259"/>
                </a:lnTo>
                <a:lnTo>
                  <a:pt x="0" y="496259"/>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5" id="15"/>
          <p:cNvSpPr/>
          <p:nvPr/>
        </p:nvSpPr>
        <p:spPr>
          <a:xfrm flipH="false" flipV="false" rot="0">
            <a:off x="8614195" y="4484726"/>
            <a:ext cx="954938" cy="886899"/>
          </a:xfrm>
          <a:custGeom>
            <a:avLst/>
            <a:gdLst/>
            <a:ahLst/>
            <a:cxnLst/>
            <a:rect r="r" b="b" t="t" l="l"/>
            <a:pathLst>
              <a:path h="886899" w="954938">
                <a:moveTo>
                  <a:pt x="0" y="0"/>
                </a:moveTo>
                <a:lnTo>
                  <a:pt x="954938" y="0"/>
                </a:lnTo>
                <a:lnTo>
                  <a:pt x="954938" y="886899"/>
                </a:lnTo>
                <a:lnTo>
                  <a:pt x="0" y="886899"/>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a:ln cap="sq">
            <a:noFill/>
            <a:prstDash val="solid"/>
            <a:miter/>
          </a:ln>
        </p:spPr>
      </p:sp>
      <p:sp>
        <p:nvSpPr>
          <p:cNvPr name="Freeform 16" id="16"/>
          <p:cNvSpPr/>
          <p:nvPr/>
        </p:nvSpPr>
        <p:spPr>
          <a:xfrm flipH="false" flipV="false" rot="10142315">
            <a:off x="15399112" y="-3260465"/>
            <a:ext cx="5105367" cy="5041550"/>
          </a:xfrm>
          <a:custGeom>
            <a:avLst/>
            <a:gdLst/>
            <a:ahLst/>
            <a:cxnLst/>
            <a:rect r="r" b="b" t="t" l="l"/>
            <a:pathLst>
              <a:path h="5041550" w="5105367">
                <a:moveTo>
                  <a:pt x="0" y="0"/>
                </a:moveTo>
                <a:lnTo>
                  <a:pt x="5105367" y="0"/>
                </a:lnTo>
                <a:lnTo>
                  <a:pt x="5105367" y="5041551"/>
                </a:lnTo>
                <a:lnTo>
                  <a:pt x="0" y="5041551"/>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a:ln cap="sq">
            <a:noFill/>
            <a:prstDash val="solid"/>
            <a:miter/>
          </a:ln>
        </p:spPr>
      </p:sp>
      <p:sp>
        <p:nvSpPr>
          <p:cNvPr name="Freeform 17" id="17"/>
          <p:cNvSpPr/>
          <p:nvPr/>
        </p:nvSpPr>
        <p:spPr>
          <a:xfrm flipH="false" flipV="false" rot="10142315">
            <a:off x="-3462244" y="192736"/>
            <a:ext cx="5105367" cy="5041550"/>
          </a:xfrm>
          <a:custGeom>
            <a:avLst/>
            <a:gdLst/>
            <a:ahLst/>
            <a:cxnLst/>
            <a:rect r="r" b="b" t="t" l="l"/>
            <a:pathLst>
              <a:path h="5041550" w="5105367">
                <a:moveTo>
                  <a:pt x="0" y="0"/>
                </a:moveTo>
                <a:lnTo>
                  <a:pt x="5105367" y="0"/>
                </a:lnTo>
                <a:lnTo>
                  <a:pt x="5105367" y="5041551"/>
                </a:lnTo>
                <a:lnTo>
                  <a:pt x="0" y="5041551"/>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a:ln cap="sq">
            <a:noFill/>
            <a:prstDash val="solid"/>
            <a:miter/>
          </a:ln>
        </p:spPr>
      </p:sp>
      <p:sp>
        <p:nvSpPr>
          <p:cNvPr name="Freeform 18" id="18"/>
          <p:cNvSpPr/>
          <p:nvPr/>
        </p:nvSpPr>
        <p:spPr>
          <a:xfrm flipH="false" flipV="false" rot="0">
            <a:off x="4835612" y="4695250"/>
            <a:ext cx="1333086" cy="896500"/>
          </a:xfrm>
          <a:custGeom>
            <a:avLst/>
            <a:gdLst/>
            <a:ahLst/>
            <a:cxnLst/>
            <a:rect r="r" b="b" t="t" l="l"/>
            <a:pathLst>
              <a:path h="896500" w="1333086">
                <a:moveTo>
                  <a:pt x="0" y="0"/>
                </a:moveTo>
                <a:lnTo>
                  <a:pt x="1333086" y="0"/>
                </a:lnTo>
                <a:lnTo>
                  <a:pt x="1333086" y="896500"/>
                </a:lnTo>
                <a:lnTo>
                  <a:pt x="0" y="896500"/>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19" id="19"/>
          <p:cNvSpPr/>
          <p:nvPr/>
        </p:nvSpPr>
        <p:spPr>
          <a:xfrm flipH="false" flipV="false" rot="0">
            <a:off x="12114752" y="4671246"/>
            <a:ext cx="1132844" cy="944509"/>
          </a:xfrm>
          <a:custGeom>
            <a:avLst/>
            <a:gdLst/>
            <a:ahLst/>
            <a:cxnLst/>
            <a:rect r="r" b="b" t="t" l="l"/>
            <a:pathLst>
              <a:path h="944509" w="1132844">
                <a:moveTo>
                  <a:pt x="0" y="0"/>
                </a:moveTo>
                <a:lnTo>
                  <a:pt x="1132844" y="0"/>
                </a:lnTo>
                <a:lnTo>
                  <a:pt x="1132844" y="944508"/>
                </a:lnTo>
                <a:lnTo>
                  <a:pt x="0" y="944508"/>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a:ln cap="sq">
            <a:noFill/>
            <a:prstDash val="solid"/>
            <a:miter/>
          </a:ln>
        </p:spPr>
      </p:sp>
      <p:sp>
        <p:nvSpPr>
          <p:cNvPr name="TextBox 20" id="20"/>
          <p:cNvSpPr txBox="true"/>
          <p:nvPr/>
        </p:nvSpPr>
        <p:spPr>
          <a:xfrm rot="0">
            <a:off x="2495374" y="876300"/>
            <a:ext cx="13192581" cy="1323975"/>
          </a:xfrm>
          <a:prstGeom prst="rect">
            <a:avLst/>
          </a:prstGeom>
        </p:spPr>
        <p:txBody>
          <a:bodyPr anchor="t" rtlCol="false" tIns="0" lIns="0" bIns="0" rIns="0">
            <a:spAutoFit/>
          </a:bodyPr>
          <a:lstStyle/>
          <a:p>
            <a:pPr algn="ctr">
              <a:lnSpc>
                <a:spcPts val="9240"/>
              </a:lnSpc>
            </a:pPr>
            <a:r>
              <a:rPr lang="en-US" sz="7700">
                <a:solidFill>
                  <a:srgbClr val="000000"/>
                </a:solidFill>
                <a:latin typeface="Assertive Display"/>
                <a:ea typeface="Assertive Display"/>
                <a:cs typeface="Assertive Display"/>
                <a:sym typeface="Assertive Display"/>
              </a:rPr>
              <a:t>HEALTHY LIFESTYLE CHOICES</a:t>
            </a:r>
          </a:p>
        </p:txBody>
      </p:sp>
      <p:sp>
        <p:nvSpPr>
          <p:cNvPr name="TextBox 21" id="21"/>
          <p:cNvSpPr txBox="true"/>
          <p:nvPr/>
        </p:nvSpPr>
        <p:spPr>
          <a:xfrm rot="0">
            <a:off x="2772443" y="6637775"/>
            <a:ext cx="5503982" cy="457200"/>
          </a:xfrm>
          <a:prstGeom prst="rect">
            <a:avLst/>
          </a:prstGeom>
        </p:spPr>
        <p:txBody>
          <a:bodyPr anchor="t" rtlCol="false" tIns="0" lIns="0" bIns="0" rIns="0">
            <a:spAutoFit/>
          </a:bodyPr>
          <a:lstStyle/>
          <a:p>
            <a:pPr algn="ctr">
              <a:lnSpc>
                <a:spcPts val="3600"/>
              </a:lnSpc>
            </a:pPr>
            <a:r>
              <a:rPr lang="en-US" sz="3000" b="true">
                <a:solidFill>
                  <a:srgbClr val="000000"/>
                </a:solidFill>
                <a:latin typeface="Red Hat Display Bold"/>
                <a:ea typeface="Red Hat Display Bold"/>
                <a:cs typeface="Red Hat Display Bold"/>
                <a:sym typeface="Red Hat Display Bold"/>
              </a:rPr>
              <a:t>Balanced Diet</a:t>
            </a:r>
          </a:p>
        </p:txBody>
      </p:sp>
      <p:sp>
        <p:nvSpPr>
          <p:cNvPr name="TextBox 22" id="22"/>
          <p:cNvSpPr txBox="true"/>
          <p:nvPr/>
        </p:nvSpPr>
        <p:spPr>
          <a:xfrm rot="0">
            <a:off x="9929183" y="6637775"/>
            <a:ext cx="5503982" cy="457200"/>
          </a:xfrm>
          <a:prstGeom prst="rect">
            <a:avLst/>
          </a:prstGeom>
        </p:spPr>
        <p:txBody>
          <a:bodyPr anchor="t" rtlCol="false" tIns="0" lIns="0" bIns="0" rIns="0">
            <a:spAutoFit/>
          </a:bodyPr>
          <a:lstStyle/>
          <a:p>
            <a:pPr algn="ctr">
              <a:lnSpc>
                <a:spcPts val="3600"/>
              </a:lnSpc>
            </a:pPr>
            <a:r>
              <a:rPr lang="en-US" sz="3000" b="true">
                <a:solidFill>
                  <a:srgbClr val="000000"/>
                </a:solidFill>
                <a:latin typeface="Red Hat Display Bold"/>
                <a:ea typeface="Red Hat Display Bold"/>
                <a:cs typeface="Red Hat Display Bold"/>
                <a:sym typeface="Red Hat Display Bold"/>
              </a:rPr>
              <a:t>Quality Sleep</a:t>
            </a:r>
          </a:p>
        </p:txBody>
      </p:sp>
      <p:sp>
        <p:nvSpPr>
          <p:cNvPr name="TextBox 23" id="23"/>
          <p:cNvSpPr txBox="true"/>
          <p:nvPr/>
        </p:nvSpPr>
        <p:spPr>
          <a:xfrm rot="0">
            <a:off x="2772443" y="7390250"/>
            <a:ext cx="5503982" cy="692150"/>
          </a:xfrm>
          <a:prstGeom prst="rect">
            <a:avLst/>
          </a:prstGeom>
        </p:spPr>
        <p:txBody>
          <a:bodyPr anchor="t" rtlCol="false" tIns="0" lIns="0" bIns="0" rIns="0">
            <a:spAutoFit/>
          </a:bodyPr>
          <a:lstStyle/>
          <a:p>
            <a:pPr algn="just" marL="0" indent="0" lvl="0">
              <a:lnSpc>
                <a:spcPts val="2800"/>
              </a:lnSpc>
            </a:pPr>
            <a:r>
              <a:rPr lang="en-US" sz="2000">
                <a:solidFill>
                  <a:srgbClr val="000000"/>
                </a:solidFill>
                <a:latin typeface="Red Hat Display"/>
                <a:ea typeface="Red Hat Display"/>
                <a:cs typeface="Red Hat Display"/>
                <a:sym typeface="Red Hat Display"/>
              </a:rPr>
              <a:t>Eating nutrient-rich foods helps regulate mood and energy.</a:t>
            </a:r>
          </a:p>
        </p:txBody>
      </p:sp>
      <p:sp>
        <p:nvSpPr>
          <p:cNvPr name="TextBox 24" id="24"/>
          <p:cNvSpPr txBox="true"/>
          <p:nvPr/>
        </p:nvSpPr>
        <p:spPr>
          <a:xfrm rot="0">
            <a:off x="10183973" y="7390250"/>
            <a:ext cx="5503982" cy="1044575"/>
          </a:xfrm>
          <a:prstGeom prst="rect">
            <a:avLst/>
          </a:prstGeom>
        </p:spPr>
        <p:txBody>
          <a:bodyPr anchor="t" rtlCol="false" tIns="0" lIns="0" bIns="0" rIns="0">
            <a:spAutoFit/>
          </a:bodyPr>
          <a:lstStyle/>
          <a:p>
            <a:pPr algn="just">
              <a:lnSpc>
                <a:spcPts val="2800"/>
              </a:lnSpc>
            </a:pPr>
            <a:r>
              <a:rPr lang="en-US" sz="2000">
                <a:solidFill>
                  <a:srgbClr val="000000"/>
                </a:solidFill>
                <a:latin typeface="Red Hat Display"/>
                <a:ea typeface="Red Hat Display"/>
                <a:cs typeface="Red Hat Display"/>
                <a:sym typeface="Red Hat Display"/>
              </a:rPr>
              <a:t>Aim for 7–9 hours of sleep per night to recharge your mind and body.</a:t>
            </a:r>
          </a:p>
          <a:p>
            <a:pPr algn="just" marL="0" indent="0" lvl="0">
              <a:lnSpc>
                <a:spcPts val="2800"/>
              </a:lnSpc>
            </a:pPr>
          </a:p>
        </p:txBody>
      </p:sp>
      <p:sp>
        <p:nvSpPr>
          <p:cNvPr name="TextBox 25" id="25"/>
          <p:cNvSpPr txBox="true"/>
          <p:nvPr/>
        </p:nvSpPr>
        <p:spPr>
          <a:xfrm rot="0">
            <a:off x="2075870" y="2435863"/>
            <a:ext cx="14136259" cy="1298575"/>
          </a:xfrm>
          <a:prstGeom prst="rect">
            <a:avLst/>
          </a:prstGeom>
        </p:spPr>
        <p:txBody>
          <a:bodyPr anchor="t" rtlCol="false" tIns="0" lIns="0" bIns="0" rIns="0">
            <a:spAutoFit/>
          </a:bodyPr>
          <a:lstStyle/>
          <a:p>
            <a:pPr algn="ctr" marL="0" indent="0" lvl="0">
              <a:lnSpc>
                <a:spcPts val="3499"/>
              </a:lnSpc>
            </a:pPr>
            <a:r>
              <a:rPr lang="en-US" sz="2499">
                <a:solidFill>
                  <a:srgbClr val="000000"/>
                </a:solidFill>
                <a:latin typeface="Red Hat Display"/>
                <a:ea typeface="Red Hat Display"/>
                <a:cs typeface="Red Hat Display"/>
                <a:sym typeface="Red Hat Display"/>
              </a:rPr>
              <a:t>Healthy habits provide the foundation for long-term stress management. Small, consistent changes can make a significant difference. By prioritising healthy choices, individuals can create a balanced and fulfilling life.</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CD9BC8"/>
        </a:solidFill>
      </p:bgPr>
    </p:bg>
    <p:spTree>
      <p:nvGrpSpPr>
        <p:cNvPr id="1" name=""/>
        <p:cNvGrpSpPr/>
        <p:nvPr/>
      </p:nvGrpSpPr>
      <p:grpSpPr>
        <a:xfrm>
          <a:off x="0" y="0"/>
          <a:ext cx="0" cy="0"/>
          <a:chOff x="0" y="0"/>
          <a:chExt cx="0" cy="0"/>
        </a:xfrm>
      </p:grpSpPr>
      <p:sp>
        <p:nvSpPr>
          <p:cNvPr name="TextBox 2" id="2"/>
          <p:cNvSpPr txBox="true"/>
          <p:nvPr/>
        </p:nvSpPr>
        <p:spPr>
          <a:xfrm rot="0">
            <a:off x="7109315" y="1078356"/>
            <a:ext cx="8462566" cy="2495550"/>
          </a:xfrm>
          <a:prstGeom prst="rect">
            <a:avLst/>
          </a:prstGeom>
        </p:spPr>
        <p:txBody>
          <a:bodyPr anchor="t" rtlCol="false" tIns="0" lIns="0" bIns="0" rIns="0">
            <a:spAutoFit/>
          </a:bodyPr>
          <a:lstStyle/>
          <a:p>
            <a:pPr algn="l">
              <a:lnSpc>
                <a:spcPts val="9240"/>
              </a:lnSpc>
            </a:pPr>
            <a:r>
              <a:rPr lang="en-US" sz="7700">
                <a:solidFill>
                  <a:srgbClr val="000000"/>
                </a:solidFill>
                <a:latin typeface="Assertive Display"/>
                <a:ea typeface="Assertive Display"/>
                <a:cs typeface="Assertive Display"/>
                <a:sym typeface="Assertive Display"/>
              </a:rPr>
              <a:t>BUILDING A SUPPORT SYSTEM</a:t>
            </a:r>
          </a:p>
        </p:txBody>
      </p:sp>
      <p:sp>
        <p:nvSpPr>
          <p:cNvPr name="Freeform 3" id="3"/>
          <p:cNvSpPr/>
          <p:nvPr/>
        </p:nvSpPr>
        <p:spPr>
          <a:xfrm flipH="false" flipV="false" rot="5400000">
            <a:off x="-88044" y="88044"/>
            <a:ext cx="3521768" cy="3345680"/>
          </a:xfrm>
          <a:custGeom>
            <a:avLst/>
            <a:gdLst/>
            <a:ahLst/>
            <a:cxnLst/>
            <a:rect r="r" b="b" t="t" l="l"/>
            <a:pathLst>
              <a:path h="3345680" w="3521768">
                <a:moveTo>
                  <a:pt x="0" y="0"/>
                </a:moveTo>
                <a:lnTo>
                  <a:pt x="3521768" y="0"/>
                </a:lnTo>
                <a:lnTo>
                  <a:pt x="3521768" y="3345680"/>
                </a:lnTo>
                <a:lnTo>
                  <a:pt x="0" y="334568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871252">
            <a:off x="-6682717" y="2107766"/>
            <a:ext cx="13365433" cy="13198365"/>
          </a:xfrm>
          <a:custGeom>
            <a:avLst/>
            <a:gdLst/>
            <a:ahLst/>
            <a:cxnLst/>
            <a:rect r="r" b="b" t="t" l="l"/>
            <a:pathLst>
              <a:path h="13198365" w="13365433">
                <a:moveTo>
                  <a:pt x="0" y="0"/>
                </a:moveTo>
                <a:lnTo>
                  <a:pt x="13365434" y="0"/>
                </a:lnTo>
                <a:lnTo>
                  <a:pt x="13365434" y="13198365"/>
                </a:lnTo>
                <a:lnTo>
                  <a:pt x="0" y="13198365"/>
                </a:lnTo>
                <a:lnTo>
                  <a:pt x="0" y="0"/>
                </a:lnTo>
                <a:close/>
              </a:path>
            </a:pathLst>
          </a:custGeom>
          <a:blipFill>
            <a:blip r:embed="rId4">
              <a:alphaModFix amt="9999"/>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871252">
            <a:off x="14676769" y="-7375456"/>
            <a:ext cx="13365433" cy="13198365"/>
          </a:xfrm>
          <a:custGeom>
            <a:avLst/>
            <a:gdLst/>
            <a:ahLst/>
            <a:cxnLst/>
            <a:rect r="r" b="b" t="t" l="l"/>
            <a:pathLst>
              <a:path h="13198365" w="13365433">
                <a:moveTo>
                  <a:pt x="0" y="0"/>
                </a:moveTo>
                <a:lnTo>
                  <a:pt x="13365433" y="0"/>
                </a:lnTo>
                <a:lnTo>
                  <a:pt x="13365433" y="13198366"/>
                </a:lnTo>
                <a:lnTo>
                  <a:pt x="0" y="13198366"/>
                </a:lnTo>
                <a:lnTo>
                  <a:pt x="0" y="0"/>
                </a:lnTo>
                <a:close/>
              </a:path>
            </a:pathLst>
          </a:custGeom>
          <a:blipFill>
            <a:blip r:embed="rId4">
              <a:alphaModFix amt="9999"/>
              <a:extLst>
                <a:ext uri="{96DAC541-7B7A-43D3-8B79-37D633B846F1}">
                  <asvg:svgBlip xmlns:asvg="http://schemas.microsoft.com/office/drawing/2016/SVG/main" r:embed="rId5"/>
                </a:ext>
              </a:extLst>
            </a:blip>
            <a:stretch>
              <a:fillRect l="0" t="0" r="0" b="0"/>
            </a:stretch>
          </a:blipFill>
        </p:spPr>
      </p:sp>
      <p:sp>
        <p:nvSpPr>
          <p:cNvPr name="Freeform 6" id="6"/>
          <p:cNvSpPr/>
          <p:nvPr/>
        </p:nvSpPr>
        <p:spPr>
          <a:xfrm flipH="false" flipV="false" rot="0">
            <a:off x="4029273" y="1360919"/>
            <a:ext cx="954938" cy="886899"/>
          </a:xfrm>
          <a:custGeom>
            <a:avLst/>
            <a:gdLst/>
            <a:ahLst/>
            <a:cxnLst/>
            <a:rect r="r" b="b" t="t" l="l"/>
            <a:pathLst>
              <a:path h="886899" w="954938">
                <a:moveTo>
                  <a:pt x="0" y="0"/>
                </a:moveTo>
                <a:lnTo>
                  <a:pt x="954938" y="0"/>
                </a:lnTo>
                <a:lnTo>
                  <a:pt x="954938" y="886898"/>
                </a:lnTo>
                <a:lnTo>
                  <a:pt x="0" y="886898"/>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a:ln cap="sq">
            <a:noFill/>
            <a:prstDash val="solid"/>
            <a:miter/>
          </a:ln>
        </p:spPr>
      </p:sp>
      <p:sp>
        <p:nvSpPr>
          <p:cNvPr name="Freeform 7" id="7"/>
          <p:cNvSpPr/>
          <p:nvPr/>
        </p:nvSpPr>
        <p:spPr>
          <a:xfrm flipH="false" flipV="false" rot="10142315">
            <a:off x="-3173416" y="3541762"/>
            <a:ext cx="9692511" cy="9571355"/>
          </a:xfrm>
          <a:custGeom>
            <a:avLst/>
            <a:gdLst/>
            <a:ahLst/>
            <a:cxnLst/>
            <a:rect r="r" b="b" t="t" l="l"/>
            <a:pathLst>
              <a:path h="9571355" w="9692511">
                <a:moveTo>
                  <a:pt x="0" y="0"/>
                </a:moveTo>
                <a:lnTo>
                  <a:pt x="9692512" y="0"/>
                </a:lnTo>
                <a:lnTo>
                  <a:pt x="9692512" y="9571355"/>
                </a:lnTo>
                <a:lnTo>
                  <a:pt x="0" y="957135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a:ln cap="sq">
            <a:noFill/>
            <a:prstDash val="solid"/>
            <a:miter/>
          </a:ln>
        </p:spPr>
      </p:sp>
      <p:sp>
        <p:nvSpPr>
          <p:cNvPr name="Freeform 8" id="8"/>
          <p:cNvSpPr/>
          <p:nvPr/>
        </p:nvSpPr>
        <p:spPr>
          <a:xfrm flipH="false" flipV="false" rot="0">
            <a:off x="16208609" y="1028700"/>
            <a:ext cx="1050691" cy="618594"/>
          </a:xfrm>
          <a:custGeom>
            <a:avLst/>
            <a:gdLst/>
            <a:ahLst/>
            <a:cxnLst/>
            <a:rect r="r" b="b" t="t" l="l"/>
            <a:pathLst>
              <a:path h="618594" w="1050691">
                <a:moveTo>
                  <a:pt x="0" y="0"/>
                </a:moveTo>
                <a:lnTo>
                  <a:pt x="1050691" y="0"/>
                </a:lnTo>
                <a:lnTo>
                  <a:pt x="1050691" y="618594"/>
                </a:lnTo>
                <a:lnTo>
                  <a:pt x="0" y="618594"/>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grpSp>
        <p:nvGrpSpPr>
          <p:cNvPr name="Group 9" id="9"/>
          <p:cNvGrpSpPr/>
          <p:nvPr/>
        </p:nvGrpSpPr>
        <p:grpSpPr>
          <a:xfrm rot="0">
            <a:off x="7109315" y="4135377"/>
            <a:ext cx="10149985" cy="4920867"/>
            <a:chOff x="0" y="0"/>
            <a:chExt cx="2673247" cy="1296031"/>
          </a:xfrm>
        </p:grpSpPr>
        <p:sp>
          <p:nvSpPr>
            <p:cNvPr name="Freeform 10" id="10"/>
            <p:cNvSpPr/>
            <p:nvPr/>
          </p:nvSpPr>
          <p:spPr>
            <a:xfrm flipH="false" flipV="false" rot="0">
              <a:off x="0" y="0"/>
              <a:ext cx="2673247" cy="1296031"/>
            </a:xfrm>
            <a:custGeom>
              <a:avLst/>
              <a:gdLst/>
              <a:ahLst/>
              <a:cxnLst/>
              <a:rect r="r" b="b" t="t" l="l"/>
              <a:pathLst>
                <a:path h="1296031" w="2673247">
                  <a:moveTo>
                    <a:pt x="76275" y="0"/>
                  </a:moveTo>
                  <a:lnTo>
                    <a:pt x="2596972" y="0"/>
                  </a:lnTo>
                  <a:cubicBezTo>
                    <a:pt x="2639098" y="0"/>
                    <a:pt x="2673247" y="34150"/>
                    <a:pt x="2673247" y="76275"/>
                  </a:cubicBezTo>
                  <a:lnTo>
                    <a:pt x="2673247" y="1219756"/>
                  </a:lnTo>
                  <a:cubicBezTo>
                    <a:pt x="2673247" y="1261881"/>
                    <a:pt x="2639098" y="1296031"/>
                    <a:pt x="2596972" y="1296031"/>
                  </a:cubicBezTo>
                  <a:lnTo>
                    <a:pt x="76275" y="1296031"/>
                  </a:lnTo>
                  <a:cubicBezTo>
                    <a:pt x="34150" y="1296031"/>
                    <a:pt x="0" y="1261881"/>
                    <a:pt x="0" y="1219756"/>
                  </a:cubicBezTo>
                  <a:lnTo>
                    <a:pt x="0" y="76275"/>
                  </a:lnTo>
                  <a:cubicBezTo>
                    <a:pt x="0" y="34150"/>
                    <a:pt x="34150" y="0"/>
                    <a:pt x="76275" y="0"/>
                  </a:cubicBezTo>
                  <a:close/>
                </a:path>
              </a:pathLst>
            </a:custGeom>
            <a:solidFill>
              <a:srgbClr val="FFF0DE"/>
            </a:solidFill>
          </p:spPr>
        </p:sp>
        <p:sp>
          <p:nvSpPr>
            <p:cNvPr name="TextBox 11" id="11"/>
            <p:cNvSpPr txBox="true"/>
            <p:nvPr/>
          </p:nvSpPr>
          <p:spPr>
            <a:xfrm>
              <a:off x="0" y="-38100"/>
              <a:ext cx="2673247" cy="1334131"/>
            </a:xfrm>
            <a:prstGeom prst="rect">
              <a:avLst/>
            </a:prstGeom>
          </p:spPr>
          <p:txBody>
            <a:bodyPr anchor="ctr" rtlCol="false" tIns="50800" lIns="50800" bIns="50800" rIns="50800"/>
            <a:lstStyle/>
            <a:p>
              <a:pPr algn="ctr">
                <a:lnSpc>
                  <a:spcPts val="2659"/>
                </a:lnSpc>
                <a:spcBef>
                  <a:spcPct val="0"/>
                </a:spcBef>
              </a:pPr>
            </a:p>
          </p:txBody>
        </p:sp>
      </p:grpSp>
      <p:sp>
        <p:nvSpPr>
          <p:cNvPr name="TextBox 12" id="12"/>
          <p:cNvSpPr txBox="true"/>
          <p:nvPr/>
        </p:nvSpPr>
        <p:spPr>
          <a:xfrm rot="0">
            <a:off x="7676838" y="4608261"/>
            <a:ext cx="9014938" cy="3489325"/>
          </a:xfrm>
          <a:prstGeom prst="rect">
            <a:avLst/>
          </a:prstGeom>
        </p:spPr>
        <p:txBody>
          <a:bodyPr anchor="t" rtlCol="false" tIns="0" lIns="0" bIns="0" rIns="0">
            <a:spAutoFit/>
          </a:bodyPr>
          <a:lstStyle/>
          <a:p>
            <a:pPr algn="just" marL="0" indent="0" lvl="0">
              <a:lnSpc>
                <a:spcPts val="3499"/>
              </a:lnSpc>
            </a:pPr>
            <a:r>
              <a:rPr lang="en-US" sz="2499">
                <a:solidFill>
                  <a:srgbClr val="000000"/>
                </a:solidFill>
                <a:latin typeface="Red Hat Display"/>
                <a:ea typeface="Red Hat Display"/>
                <a:cs typeface="Red Hat Display"/>
                <a:sym typeface="Red Hat Display"/>
              </a:rPr>
              <a:t>Having a reliable support system can ease stress significantly. Don’t hesitate to reach out to others when you need help. Support systems provide emotional relief and practical solutions during challenging times. A strong network of friends, family, or professionals creates a sense of belonging and security. Leaning on your support system can be a transformative step in stress management. Having a reliable support system can ease stress significantly.  </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CD9BC8"/>
        </a:solidFill>
      </p:bgPr>
    </p:bg>
    <p:spTree>
      <p:nvGrpSpPr>
        <p:cNvPr id="1" name=""/>
        <p:cNvGrpSpPr/>
        <p:nvPr/>
      </p:nvGrpSpPr>
      <p:grpSpPr>
        <a:xfrm>
          <a:off x="0" y="0"/>
          <a:ext cx="0" cy="0"/>
          <a:chOff x="0" y="0"/>
          <a:chExt cx="0" cy="0"/>
        </a:xfrm>
      </p:grpSpPr>
      <p:sp>
        <p:nvSpPr>
          <p:cNvPr name="Freeform 2" id="2"/>
          <p:cNvSpPr/>
          <p:nvPr/>
        </p:nvSpPr>
        <p:spPr>
          <a:xfrm flipH="false" flipV="false" rot="0">
            <a:off x="8585989" y="4875355"/>
            <a:ext cx="13365433" cy="13198365"/>
          </a:xfrm>
          <a:custGeom>
            <a:avLst/>
            <a:gdLst/>
            <a:ahLst/>
            <a:cxnLst/>
            <a:rect r="r" b="b" t="t" l="l"/>
            <a:pathLst>
              <a:path h="13198365" w="13365433">
                <a:moveTo>
                  <a:pt x="0" y="0"/>
                </a:moveTo>
                <a:lnTo>
                  <a:pt x="13365433" y="0"/>
                </a:lnTo>
                <a:lnTo>
                  <a:pt x="13365433" y="13198366"/>
                </a:lnTo>
                <a:lnTo>
                  <a:pt x="0" y="13198366"/>
                </a:lnTo>
                <a:lnTo>
                  <a:pt x="0" y="0"/>
                </a:lnTo>
                <a:close/>
              </a:path>
            </a:pathLst>
          </a:custGeom>
          <a:blipFill>
            <a:blip r:embed="rId2">
              <a:alphaModFix amt="9999"/>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566917" y="-6599183"/>
            <a:ext cx="13365433" cy="13198365"/>
          </a:xfrm>
          <a:custGeom>
            <a:avLst/>
            <a:gdLst/>
            <a:ahLst/>
            <a:cxnLst/>
            <a:rect r="r" b="b" t="t" l="l"/>
            <a:pathLst>
              <a:path h="13198365" w="13365433">
                <a:moveTo>
                  <a:pt x="0" y="0"/>
                </a:moveTo>
                <a:lnTo>
                  <a:pt x="13365433" y="0"/>
                </a:lnTo>
                <a:lnTo>
                  <a:pt x="13365433" y="13198366"/>
                </a:lnTo>
                <a:lnTo>
                  <a:pt x="0" y="13198366"/>
                </a:lnTo>
                <a:lnTo>
                  <a:pt x="0" y="0"/>
                </a:lnTo>
                <a:close/>
              </a:path>
            </a:pathLst>
          </a:custGeom>
          <a:blipFill>
            <a:blip r:embed="rId2">
              <a:alphaModFix amt="9999"/>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958004" y="5143500"/>
            <a:ext cx="5500321" cy="5225305"/>
          </a:xfrm>
          <a:custGeom>
            <a:avLst/>
            <a:gdLst/>
            <a:ahLst/>
            <a:cxnLst/>
            <a:rect r="r" b="b" t="t" l="l"/>
            <a:pathLst>
              <a:path h="5225305" w="5500321">
                <a:moveTo>
                  <a:pt x="0" y="0"/>
                </a:moveTo>
                <a:lnTo>
                  <a:pt x="5500321" y="0"/>
                </a:lnTo>
                <a:lnTo>
                  <a:pt x="5500321" y="5225305"/>
                </a:lnTo>
                <a:lnTo>
                  <a:pt x="0" y="522530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true" flipV="false" rot="0">
            <a:off x="14114638" y="5143500"/>
            <a:ext cx="5500321" cy="5225305"/>
          </a:xfrm>
          <a:custGeom>
            <a:avLst/>
            <a:gdLst/>
            <a:ahLst/>
            <a:cxnLst/>
            <a:rect r="r" b="b" t="t" l="l"/>
            <a:pathLst>
              <a:path h="5225305" w="5500321">
                <a:moveTo>
                  <a:pt x="5500322" y="0"/>
                </a:moveTo>
                <a:lnTo>
                  <a:pt x="0" y="0"/>
                </a:lnTo>
                <a:lnTo>
                  <a:pt x="0" y="5225305"/>
                </a:lnTo>
                <a:lnTo>
                  <a:pt x="5500322" y="5225305"/>
                </a:lnTo>
                <a:lnTo>
                  <a:pt x="5500322"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6" id="6"/>
          <p:cNvSpPr/>
          <p:nvPr/>
        </p:nvSpPr>
        <p:spPr>
          <a:xfrm flipH="false" flipV="false" rot="-10699022">
            <a:off x="3183542" y="2126077"/>
            <a:ext cx="1123498" cy="1419903"/>
          </a:xfrm>
          <a:custGeom>
            <a:avLst/>
            <a:gdLst/>
            <a:ahLst/>
            <a:cxnLst/>
            <a:rect r="r" b="b" t="t" l="l"/>
            <a:pathLst>
              <a:path h="1419903" w="1123498">
                <a:moveTo>
                  <a:pt x="0" y="0"/>
                </a:moveTo>
                <a:lnTo>
                  <a:pt x="1123498" y="0"/>
                </a:lnTo>
                <a:lnTo>
                  <a:pt x="1123498" y="1419902"/>
                </a:lnTo>
                <a:lnTo>
                  <a:pt x="0" y="1419902"/>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7" id="7"/>
          <p:cNvSpPr/>
          <p:nvPr/>
        </p:nvSpPr>
        <p:spPr>
          <a:xfrm flipH="false" flipV="false" rot="0">
            <a:off x="15772019" y="0"/>
            <a:ext cx="2515981" cy="2766080"/>
          </a:xfrm>
          <a:custGeom>
            <a:avLst/>
            <a:gdLst/>
            <a:ahLst/>
            <a:cxnLst/>
            <a:rect r="r" b="b" t="t" l="l"/>
            <a:pathLst>
              <a:path h="2766080" w="2515981">
                <a:moveTo>
                  <a:pt x="0" y="0"/>
                </a:moveTo>
                <a:lnTo>
                  <a:pt x="2515981" y="0"/>
                </a:lnTo>
                <a:lnTo>
                  <a:pt x="2515981" y="2766080"/>
                </a:lnTo>
                <a:lnTo>
                  <a:pt x="0" y="2766080"/>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grpSp>
        <p:nvGrpSpPr>
          <p:cNvPr name="Group 8" id="8"/>
          <p:cNvGrpSpPr/>
          <p:nvPr/>
        </p:nvGrpSpPr>
        <p:grpSpPr>
          <a:xfrm rot="0">
            <a:off x="4998658" y="5043085"/>
            <a:ext cx="8441515" cy="3936398"/>
            <a:chOff x="0" y="0"/>
            <a:chExt cx="2223280" cy="1036747"/>
          </a:xfrm>
        </p:grpSpPr>
        <p:sp>
          <p:nvSpPr>
            <p:cNvPr name="Freeform 9" id="9"/>
            <p:cNvSpPr/>
            <p:nvPr/>
          </p:nvSpPr>
          <p:spPr>
            <a:xfrm flipH="false" flipV="false" rot="0">
              <a:off x="0" y="0"/>
              <a:ext cx="2223280" cy="1036747"/>
            </a:xfrm>
            <a:custGeom>
              <a:avLst/>
              <a:gdLst/>
              <a:ahLst/>
              <a:cxnLst/>
              <a:rect r="r" b="b" t="t" l="l"/>
              <a:pathLst>
                <a:path h="1036747" w="2223280">
                  <a:moveTo>
                    <a:pt x="91712" y="0"/>
                  </a:moveTo>
                  <a:lnTo>
                    <a:pt x="2131567" y="0"/>
                  </a:lnTo>
                  <a:cubicBezTo>
                    <a:pt x="2182219" y="0"/>
                    <a:pt x="2223280" y="41061"/>
                    <a:pt x="2223280" y="91712"/>
                  </a:cubicBezTo>
                  <a:lnTo>
                    <a:pt x="2223280" y="945034"/>
                  </a:lnTo>
                  <a:cubicBezTo>
                    <a:pt x="2223280" y="995686"/>
                    <a:pt x="2182219" y="1036747"/>
                    <a:pt x="2131567" y="1036747"/>
                  </a:cubicBezTo>
                  <a:lnTo>
                    <a:pt x="91712" y="1036747"/>
                  </a:lnTo>
                  <a:cubicBezTo>
                    <a:pt x="41061" y="1036747"/>
                    <a:pt x="0" y="995686"/>
                    <a:pt x="0" y="945034"/>
                  </a:cubicBezTo>
                  <a:lnTo>
                    <a:pt x="0" y="91712"/>
                  </a:lnTo>
                  <a:cubicBezTo>
                    <a:pt x="0" y="41061"/>
                    <a:pt x="41061" y="0"/>
                    <a:pt x="91712" y="0"/>
                  </a:cubicBezTo>
                  <a:close/>
                </a:path>
              </a:pathLst>
            </a:custGeom>
            <a:solidFill>
              <a:srgbClr val="FFDE59"/>
            </a:solidFill>
          </p:spPr>
        </p:sp>
        <p:sp>
          <p:nvSpPr>
            <p:cNvPr name="TextBox 10" id="10"/>
            <p:cNvSpPr txBox="true"/>
            <p:nvPr/>
          </p:nvSpPr>
          <p:spPr>
            <a:xfrm>
              <a:off x="0" y="-38100"/>
              <a:ext cx="2223280" cy="1074847"/>
            </a:xfrm>
            <a:prstGeom prst="rect">
              <a:avLst/>
            </a:prstGeom>
          </p:spPr>
          <p:txBody>
            <a:bodyPr anchor="ctr" rtlCol="false" tIns="50800" lIns="50800" bIns="50800" rIns="50800"/>
            <a:lstStyle/>
            <a:p>
              <a:pPr algn="ctr">
                <a:lnSpc>
                  <a:spcPts val="2659"/>
                </a:lnSpc>
                <a:spcBef>
                  <a:spcPct val="0"/>
                </a:spcBef>
              </a:pPr>
            </a:p>
          </p:txBody>
        </p:sp>
      </p:grpSp>
      <p:sp>
        <p:nvSpPr>
          <p:cNvPr name="Freeform 11" id="11"/>
          <p:cNvSpPr/>
          <p:nvPr/>
        </p:nvSpPr>
        <p:spPr>
          <a:xfrm flipH="false" flipV="false" rot="0">
            <a:off x="1028700" y="778638"/>
            <a:ext cx="1412188" cy="831426"/>
          </a:xfrm>
          <a:custGeom>
            <a:avLst/>
            <a:gdLst/>
            <a:ahLst/>
            <a:cxnLst/>
            <a:rect r="r" b="b" t="t" l="l"/>
            <a:pathLst>
              <a:path h="831426" w="1412188">
                <a:moveTo>
                  <a:pt x="0" y="0"/>
                </a:moveTo>
                <a:lnTo>
                  <a:pt x="1412188" y="0"/>
                </a:lnTo>
                <a:lnTo>
                  <a:pt x="1412188" y="831426"/>
                </a:lnTo>
                <a:lnTo>
                  <a:pt x="0" y="831426"/>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2" id="12"/>
          <p:cNvSpPr/>
          <p:nvPr/>
        </p:nvSpPr>
        <p:spPr>
          <a:xfrm flipH="false" flipV="false" rot="0">
            <a:off x="14495270" y="3683592"/>
            <a:ext cx="874160" cy="686216"/>
          </a:xfrm>
          <a:custGeom>
            <a:avLst/>
            <a:gdLst/>
            <a:ahLst/>
            <a:cxnLst/>
            <a:rect r="r" b="b" t="t" l="l"/>
            <a:pathLst>
              <a:path h="686216" w="874160">
                <a:moveTo>
                  <a:pt x="0" y="0"/>
                </a:moveTo>
                <a:lnTo>
                  <a:pt x="874160" y="0"/>
                </a:lnTo>
                <a:lnTo>
                  <a:pt x="874160" y="686215"/>
                </a:lnTo>
                <a:lnTo>
                  <a:pt x="0" y="686215"/>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13" id="13"/>
          <p:cNvSpPr/>
          <p:nvPr/>
        </p:nvSpPr>
        <p:spPr>
          <a:xfrm flipH="false" flipV="false" rot="0">
            <a:off x="11392036" y="8593083"/>
            <a:ext cx="842109" cy="782109"/>
          </a:xfrm>
          <a:custGeom>
            <a:avLst/>
            <a:gdLst/>
            <a:ahLst/>
            <a:cxnLst/>
            <a:rect r="r" b="b" t="t" l="l"/>
            <a:pathLst>
              <a:path h="782109" w="842109">
                <a:moveTo>
                  <a:pt x="0" y="0"/>
                </a:moveTo>
                <a:lnTo>
                  <a:pt x="842109" y="0"/>
                </a:lnTo>
                <a:lnTo>
                  <a:pt x="842109" y="782109"/>
                </a:lnTo>
                <a:lnTo>
                  <a:pt x="0" y="782109"/>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a:ln cap="sq">
            <a:noFill/>
            <a:prstDash val="solid"/>
            <a:miter/>
          </a:ln>
        </p:spPr>
      </p:sp>
      <p:sp>
        <p:nvSpPr>
          <p:cNvPr name="Freeform 14" id="14"/>
          <p:cNvSpPr/>
          <p:nvPr/>
        </p:nvSpPr>
        <p:spPr>
          <a:xfrm flipH="false" flipV="false" rot="0">
            <a:off x="6334481" y="-3207890"/>
            <a:ext cx="5769869" cy="5697746"/>
          </a:xfrm>
          <a:custGeom>
            <a:avLst/>
            <a:gdLst/>
            <a:ahLst/>
            <a:cxnLst/>
            <a:rect r="r" b="b" t="t" l="l"/>
            <a:pathLst>
              <a:path h="5697746" w="5769869">
                <a:moveTo>
                  <a:pt x="0" y="0"/>
                </a:moveTo>
                <a:lnTo>
                  <a:pt x="5769869" y="0"/>
                </a:lnTo>
                <a:lnTo>
                  <a:pt x="5769869" y="5697745"/>
                </a:lnTo>
                <a:lnTo>
                  <a:pt x="0" y="5697745"/>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a:ln cap="sq">
            <a:noFill/>
            <a:prstDash val="solid"/>
            <a:miter/>
          </a:ln>
        </p:spPr>
      </p:sp>
      <p:sp>
        <p:nvSpPr>
          <p:cNvPr name="TextBox 15" id="15"/>
          <p:cNvSpPr txBox="true"/>
          <p:nvPr/>
        </p:nvSpPr>
        <p:spPr>
          <a:xfrm rot="0">
            <a:off x="4858194" y="2518430"/>
            <a:ext cx="8940568" cy="2076450"/>
          </a:xfrm>
          <a:prstGeom prst="rect">
            <a:avLst/>
          </a:prstGeom>
        </p:spPr>
        <p:txBody>
          <a:bodyPr anchor="t" rtlCol="false" tIns="0" lIns="0" bIns="0" rIns="0">
            <a:spAutoFit/>
          </a:bodyPr>
          <a:lstStyle/>
          <a:p>
            <a:pPr algn="ctr">
              <a:lnSpc>
                <a:spcPts val="14400"/>
              </a:lnSpc>
            </a:pPr>
            <a:r>
              <a:rPr lang="en-US" sz="12000">
                <a:solidFill>
                  <a:srgbClr val="000000"/>
                </a:solidFill>
                <a:latin typeface="Assertive Display"/>
                <a:ea typeface="Assertive Display"/>
                <a:cs typeface="Assertive Display"/>
                <a:sym typeface="Assertive Display"/>
              </a:rPr>
              <a:t>THANK YOU</a:t>
            </a:r>
          </a:p>
        </p:txBody>
      </p:sp>
      <p:sp>
        <p:nvSpPr>
          <p:cNvPr name="TextBox 16" id="16"/>
          <p:cNvSpPr txBox="true"/>
          <p:nvPr/>
        </p:nvSpPr>
        <p:spPr>
          <a:xfrm rot="0">
            <a:off x="6204686" y="5525859"/>
            <a:ext cx="6029460" cy="914400"/>
          </a:xfrm>
          <a:prstGeom prst="rect">
            <a:avLst/>
          </a:prstGeom>
        </p:spPr>
        <p:txBody>
          <a:bodyPr anchor="t" rtlCol="false" tIns="0" lIns="0" bIns="0" rIns="0">
            <a:spAutoFit/>
          </a:bodyPr>
          <a:lstStyle/>
          <a:p>
            <a:pPr algn="ctr">
              <a:lnSpc>
                <a:spcPts val="3600"/>
              </a:lnSpc>
            </a:pPr>
            <a:r>
              <a:rPr lang="en-US" sz="3000" b="true">
                <a:solidFill>
                  <a:srgbClr val="000000"/>
                </a:solidFill>
                <a:latin typeface="Red Hat Display Bold"/>
                <a:ea typeface="Red Hat Display Bold"/>
                <a:cs typeface="Red Hat Display Bold"/>
                <a:sym typeface="Red Hat Display Bold"/>
              </a:rPr>
              <a:t>Take the First Step Towards a Healthier Life</a:t>
            </a:r>
          </a:p>
        </p:txBody>
      </p:sp>
      <p:sp>
        <p:nvSpPr>
          <p:cNvPr name="TextBox 17" id="17"/>
          <p:cNvSpPr txBox="true"/>
          <p:nvPr/>
        </p:nvSpPr>
        <p:spPr>
          <a:xfrm rot="0">
            <a:off x="5631813" y="6703958"/>
            <a:ext cx="7277255" cy="1736725"/>
          </a:xfrm>
          <a:prstGeom prst="rect">
            <a:avLst/>
          </a:prstGeom>
        </p:spPr>
        <p:txBody>
          <a:bodyPr anchor="t" rtlCol="false" tIns="0" lIns="0" bIns="0" rIns="0">
            <a:spAutoFit/>
          </a:bodyPr>
          <a:lstStyle/>
          <a:p>
            <a:pPr algn="just" marL="0" indent="0" lvl="0">
              <a:lnSpc>
                <a:spcPts val="3499"/>
              </a:lnSpc>
              <a:spcBef>
                <a:spcPct val="0"/>
              </a:spcBef>
            </a:pPr>
            <a:r>
              <a:rPr lang="en-US" sz="2499" strike="noStrike" u="none">
                <a:solidFill>
                  <a:srgbClr val="000000"/>
                </a:solidFill>
                <a:latin typeface="Red Hat Display"/>
                <a:ea typeface="Red Hat Display"/>
                <a:cs typeface="Red Hat Display"/>
                <a:sym typeface="Red Hat Display"/>
              </a:rPr>
              <a:t>Stress management is a journey. By adopting these techniques, you can lead a healthier and more balanced life. Remember, small changes can have a big impact!</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CD9BC8"/>
        </a:solidFill>
      </p:bgPr>
    </p:bg>
    <p:spTree>
      <p:nvGrpSpPr>
        <p:cNvPr id="1" name=""/>
        <p:cNvGrpSpPr/>
        <p:nvPr/>
      </p:nvGrpSpPr>
      <p:grpSpPr>
        <a:xfrm>
          <a:off x="0" y="0"/>
          <a:ext cx="0" cy="0"/>
          <a:chOff x="0" y="0"/>
          <a:chExt cx="0" cy="0"/>
        </a:xfrm>
      </p:grpSpPr>
      <p:sp>
        <p:nvSpPr>
          <p:cNvPr name="Freeform 2" id="2"/>
          <p:cNvSpPr/>
          <p:nvPr/>
        </p:nvSpPr>
        <p:spPr>
          <a:xfrm flipH="false" flipV="false" rot="0">
            <a:off x="-16410" y="4774443"/>
            <a:ext cx="5802692" cy="5512557"/>
          </a:xfrm>
          <a:custGeom>
            <a:avLst/>
            <a:gdLst/>
            <a:ahLst/>
            <a:cxnLst/>
            <a:rect r="r" b="b" t="t" l="l"/>
            <a:pathLst>
              <a:path h="5512557" w="5802692">
                <a:moveTo>
                  <a:pt x="0" y="0"/>
                </a:moveTo>
                <a:lnTo>
                  <a:pt x="5802692" y="0"/>
                </a:lnTo>
                <a:lnTo>
                  <a:pt x="5802692" y="5512557"/>
                </a:lnTo>
                <a:lnTo>
                  <a:pt x="0" y="551255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3054634" y="-8793014"/>
            <a:ext cx="13365433" cy="13198365"/>
          </a:xfrm>
          <a:custGeom>
            <a:avLst/>
            <a:gdLst/>
            <a:ahLst/>
            <a:cxnLst/>
            <a:rect r="r" b="b" t="t" l="l"/>
            <a:pathLst>
              <a:path h="13198365" w="13365433">
                <a:moveTo>
                  <a:pt x="0" y="0"/>
                </a:moveTo>
                <a:lnTo>
                  <a:pt x="13365433" y="0"/>
                </a:lnTo>
                <a:lnTo>
                  <a:pt x="13365433" y="13198365"/>
                </a:lnTo>
                <a:lnTo>
                  <a:pt x="0" y="13198365"/>
                </a:lnTo>
                <a:lnTo>
                  <a:pt x="0" y="0"/>
                </a:lnTo>
                <a:close/>
              </a:path>
            </a:pathLst>
          </a:custGeom>
          <a:blipFill>
            <a:blip r:embed="rId4">
              <a:alphaModFix amt="9999"/>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7598686" y="4774443"/>
            <a:ext cx="13365433" cy="13198365"/>
          </a:xfrm>
          <a:custGeom>
            <a:avLst/>
            <a:gdLst/>
            <a:ahLst/>
            <a:cxnLst/>
            <a:rect r="r" b="b" t="t" l="l"/>
            <a:pathLst>
              <a:path h="13198365" w="13365433">
                <a:moveTo>
                  <a:pt x="0" y="0"/>
                </a:moveTo>
                <a:lnTo>
                  <a:pt x="13365433" y="0"/>
                </a:lnTo>
                <a:lnTo>
                  <a:pt x="13365433" y="13198365"/>
                </a:lnTo>
                <a:lnTo>
                  <a:pt x="0" y="13198365"/>
                </a:lnTo>
                <a:lnTo>
                  <a:pt x="0" y="0"/>
                </a:lnTo>
                <a:close/>
              </a:path>
            </a:pathLst>
          </a:custGeom>
          <a:blipFill>
            <a:blip r:embed="rId4">
              <a:alphaModFix amt="9999"/>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0">
            <a:off x="16927266" y="189766"/>
            <a:ext cx="5105367" cy="5041550"/>
          </a:xfrm>
          <a:custGeom>
            <a:avLst/>
            <a:gdLst/>
            <a:ahLst/>
            <a:cxnLst/>
            <a:rect r="r" b="b" t="t" l="l"/>
            <a:pathLst>
              <a:path h="5041550" w="5105367">
                <a:moveTo>
                  <a:pt x="0" y="0"/>
                </a:moveTo>
                <a:lnTo>
                  <a:pt x="5105368" y="0"/>
                </a:lnTo>
                <a:lnTo>
                  <a:pt x="5105368" y="5041551"/>
                </a:lnTo>
                <a:lnTo>
                  <a:pt x="0" y="5041551"/>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a:ln cap="sq">
            <a:noFill/>
            <a:prstDash val="solid"/>
            <a:miter/>
          </a:ln>
        </p:spPr>
      </p:sp>
      <p:grpSp>
        <p:nvGrpSpPr>
          <p:cNvPr name="Group 6" id="6"/>
          <p:cNvGrpSpPr/>
          <p:nvPr/>
        </p:nvGrpSpPr>
        <p:grpSpPr>
          <a:xfrm rot="0">
            <a:off x="1163921" y="1028700"/>
            <a:ext cx="9706123" cy="8229600"/>
            <a:chOff x="0" y="0"/>
            <a:chExt cx="2556345" cy="2167467"/>
          </a:xfrm>
        </p:grpSpPr>
        <p:sp>
          <p:nvSpPr>
            <p:cNvPr name="Freeform 7" id="7"/>
            <p:cNvSpPr/>
            <p:nvPr/>
          </p:nvSpPr>
          <p:spPr>
            <a:xfrm flipH="false" flipV="false" rot="0">
              <a:off x="0" y="0"/>
              <a:ext cx="2556345" cy="2167467"/>
            </a:xfrm>
            <a:custGeom>
              <a:avLst/>
              <a:gdLst/>
              <a:ahLst/>
              <a:cxnLst/>
              <a:rect r="r" b="b" t="t" l="l"/>
              <a:pathLst>
                <a:path h="2167467" w="2556345">
                  <a:moveTo>
                    <a:pt x="79763" y="0"/>
                  </a:moveTo>
                  <a:lnTo>
                    <a:pt x="2476582" y="0"/>
                  </a:lnTo>
                  <a:cubicBezTo>
                    <a:pt x="2497736" y="0"/>
                    <a:pt x="2518025" y="8404"/>
                    <a:pt x="2532983" y="23362"/>
                  </a:cubicBezTo>
                  <a:cubicBezTo>
                    <a:pt x="2547942" y="38321"/>
                    <a:pt x="2556345" y="58609"/>
                    <a:pt x="2556345" y="79763"/>
                  </a:cubicBezTo>
                  <a:lnTo>
                    <a:pt x="2556345" y="2087704"/>
                  </a:lnTo>
                  <a:cubicBezTo>
                    <a:pt x="2556345" y="2108858"/>
                    <a:pt x="2547942" y="2129146"/>
                    <a:pt x="2532983" y="2144105"/>
                  </a:cubicBezTo>
                  <a:cubicBezTo>
                    <a:pt x="2518025" y="2159063"/>
                    <a:pt x="2497736" y="2167467"/>
                    <a:pt x="2476582" y="2167467"/>
                  </a:cubicBezTo>
                  <a:lnTo>
                    <a:pt x="79763" y="2167467"/>
                  </a:lnTo>
                  <a:cubicBezTo>
                    <a:pt x="58609" y="2167467"/>
                    <a:pt x="38321" y="2159063"/>
                    <a:pt x="23362" y="2144105"/>
                  </a:cubicBezTo>
                  <a:cubicBezTo>
                    <a:pt x="8404" y="2129146"/>
                    <a:pt x="0" y="2108858"/>
                    <a:pt x="0" y="2087704"/>
                  </a:cubicBezTo>
                  <a:lnTo>
                    <a:pt x="0" y="79763"/>
                  </a:lnTo>
                  <a:cubicBezTo>
                    <a:pt x="0" y="58609"/>
                    <a:pt x="8404" y="38321"/>
                    <a:pt x="23362" y="23362"/>
                  </a:cubicBezTo>
                  <a:cubicBezTo>
                    <a:pt x="38321" y="8404"/>
                    <a:pt x="58609" y="0"/>
                    <a:pt x="79763" y="0"/>
                  </a:cubicBezTo>
                  <a:close/>
                </a:path>
              </a:pathLst>
            </a:custGeom>
            <a:solidFill>
              <a:srgbClr val="FFF0DE"/>
            </a:solidFill>
          </p:spPr>
        </p:sp>
        <p:sp>
          <p:nvSpPr>
            <p:cNvPr name="TextBox 8" id="8"/>
            <p:cNvSpPr txBox="true"/>
            <p:nvPr/>
          </p:nvSpPr>
          <p:spPr>
            <a:xfrm>
              <a:off x="0" y="-38100"/>
              <a:ext cx="2556345" cy="2205567"/>
            </a:xfrm>
            <a:prstGeom prst="rect">
              <a:avLst/>
            </a:prstGeom>
          </p:spPr>
          <p:txBody>
            <a:bodyPr anchor="ctr" rtlCol="false" tIns="50800" lIns="50800" bIns="50800" rIns="50800"/>
            <a:lstStyle/>
            <a:p>
              <a:pPr algn="ctr">
                <a:lnSpc>
                  <a:spcPts val="2659"/>
                </a:lnSpc>
                <a:spcBef>
                  <a:spcPct val="0"/>
                </a:spcBef>
              </a:pPr>
            </a:p>
          </p:txBody>
        </p:sp>
      </p:grpSp>
      <p:sp>
        <p:nvSpPr>
          <p:cNvPr name="Freeform 9" id="9"/>
          <p:cNvSpPr/>
          <p:nvPr/>
        </p:nvSpPr>
        <p:spPr>
          <a:xfrm flipH="false" flipV="false" rot="5461442">
            <a:off x="15582457" y="7522746"/>
            <a:ext cx="2689619" cy="2956979"/>
          </a:xfrm>
          <a:custGeom>
            <a:avLst/>
            <a:gdLst/>
            <a:ahLst/>
            <a:cxnLst/>
            <a:rect r="r" b="b" t="t" l="l"/>
            <a:pathLst>
              <a:path h="2956979" w="2689619">
                <a:moveTo>
                  <a:pt x="0" y="0"/>
                </a:moveTo>
                <a:lnTo>
                  <a:pt x="2689619" y="0"/>
                </a:lnTo>
                <a:lnTo>
                  <a:pt x="2689619" y="2956979"/>
                </a:lnTo>
                <a:lnTo>
                  <a:pt x="0" y="2956979"/>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AutoShape 10" id="10"/>
          <p:cNvSpPr/>
          <p:nvPr/>
        </p:nvSpPr>
        <p:spPr>
          <a:xfrm>
            <a:off x="2006458" y="2165666"/>
            <a:ext cx="8021048" cy="0"/>
          </a:xfrm>
          <a:prstGeom prst="line">
            <a:avLst/>
          </a:prstGeom>
          <a:ln cap="flat" w="19050">
            <a:solidFill>
              <a:srgbClr val="000000"/>
            </a:solidFill>
            <a:prstDash val="sysDash"/>
            <a:headEnd type="none" len="sm" w="sm"/>
            <a:tailEnd type="none" len="sm" w="sm"/>
          </a:ln>
        </p:spPr>
      </p:sp>
      <p:sp>
        <p:nvSpPr>
          <p:cNvPr name="AutoShape 11" id="11"/>
          <p:cNvSpPr/>
          <p:nvPr/>
        </p:nvSpPr>
        <p:spPr>
          <a:xfrm>
            <a:off x="2006458" y="3041500"/>
            <a:ext cx="8021048" cy="0"/>
          </a:xfrm>
          <a:prstGeom prst="line">
            <a:avLst/>
          </a:prstGeom>
          <a:ln cap="flat" w="19050">
            <a:solidFill>
              <a:srgbClr val="000000"/>
            </a:solidFill>
            <a:prstDash val="sysDash"/>
            <a:headEnd type="none" len="sm" w="sm"/>
            <a:tailEnd type="none" len="sm" w="sm"/>
          </a:ln>
        </p:spPr>
      </p:sp>
      <p:sp>
        <p:nvSpPr>
          <p:cNvPr name="AutoShape 12" id="12"/>
          <p:cNvSpPr/>
          <p:nvPr/>
        </p:nvSpPr>
        <p:spPr>
          <a:xfrm>
            <a:off x="2006458" y="3917333"/>
            <a:ext cx="8021048" cy="0"/>
          </a:xfrm>
          <a:prstGeom prst="line">
            <a:avLst/>
          </a:prstGeom>
          <a:ln cap="flat" w="19050">
            <a:solidFill>
              <a:srgbClr val="000000"/>
            </a:solidFill>
            <a:prstDash val="sysDash"/>
            <a:headEnd type="none" len="sm" w="sm"/>
            <a:tailEnd type="none" len="sm" w="sm"/>
          </a:ln>
        </p:spPr>
      </p:sp>
      <p:sp>
        <p:nvSpPr>
          <p:cNvPr name="AutoShape 13" id="13"/>
          <p:cNvSpPr/>
          <p:nvPr/>
        </p:nvSpPr>
        <p:spPr>
          <a:xfrm>
            <a:off x="2006458" y="4793167"/>
            <a:ext cx="8021048" cy="0"/>
          </a:xfrm>
          <a:prstGeom prst="line">
            <a:avLst/>
          </a:prstGeom>
          <a:ln cap="flat" w="19050">
            <a:solidFill>
              <a:srgbClr val="000000"/>
            </a:solidFill>
            <a:prstDash val="sysDash"/>
            <a:headEnd type="none" len="sm" w="sm"/>
            <a:tailEnd type="none" len="sm" w="sm"/>
          </a:ln>
        </p:spPr>
      </p:sp>
      <p:sp>
        <p:nvSpPr>
          <p:cNvPr name="AutoShape 14" id="14"/>
          <p:cNvSpPr/>
          <p:nvPr/>
        </p:nvSpPr>
        <p:spPr>
          <a:xfrm>
            <a:off x="2006458" y="5669000"/>
            <a:ext cx="8021048" cy="0"/>
          </a:xfrm>
          <a:prstGeom prst="line">
            <a:avLst/>
          </a:prstGeom>
          <a:ln cap="flat" w="19050">
            <a:solidFill>
              <a:srgbClr val="000000"/>
            </a:solidFill>
            <a:prstDash val="sysDash"/>
            <a:headEnd type="none" len="sm" w="sm"/>
            <a:tailEnd type="none" len="sm" w="sm"/>
          </a:ln>
        </p:spPr>
      </p:sp>
      <p:sp>
        <p:nvSpPr>
          <p:cNvPr name="AutoShape 15" id="15"/>
          <p:cNvSpPr/>
          <p:nvPr/>
        </p:nvSpPr>
        <p:spPr>
          <a:xfrm>
            <a:off x="2006458" y="6544834"/>
            <a:ext cx="8021048" cy="0"/>
          </a:xfrm>
          <a:prstGeom prst="line">
            <a:avLst/>
          </a:prstGeom>
          <a:ln cap="flat" w="19050">
            <a:solidFill>
              <a:srgbClr val="000000"/>
            </a:solidFill>
            <a:prstDash val="sysDash"/>
            <a:headEnd type="none" len="sm" w="sm"/>
            <a:tailEnd type="none" len="sm" w="sm"/>
          </a:ln>
        </p:spPr>
      </p:sp>
      <p:sp>
        <p:nvSpPr>
          <p:cNvPr name="AutoShape 16" id="16"/>
          <p:cNvSpPr/>
          <p:nvPr/>
        </p:nvSpPr>
        <p:spPr>
          <a:xfrm>
            <a:off x="2006458" y="7420667"/>
            <a:ext cx="8021048" cy="0"/>
          </a:xfrm>
          <a:prstGeom prst="line">
            <a:avLst/>
          </a:prstGeom>
          <a:ln cap="flat" w="19050">
            <a:solidFill>
              <a:srgbClr val="000000"/>
            </a:solidFill>
            <a:prstDash val="sysDash"/>
            <a:headEnd type="none" len="sm" w="sm"/>
            <a:tailEnd type="none" len="sm" w="sm"/>
          </a:ln>
        </p:spPr>
      </p:sp>
      <p:sp>
        <p:nvSpPr>
          <p:cNvPr name="AutoShape 17" id="17"/>
          <p:cNvSpPr/>
          <p:nvPr/>
        </p:nvSpPr>
        <p:spPr>
          <a:xfrm>
            <a:off x="2006458" y="8296500"/>
            <a:ext cx="8021048" cy="0"/>
          </a:xfrm>
          <a:prstGeom prst="line">
            <a:avLst/>
          </a:prstGeom>
          <a:ln cap="flat" w="19050">
            <a:solidFill>
              <a:srgbClr val="000000"/>
            </a:solidFill>
            <a:prstDash val="sysDash"/>
            <a:headEnd type="none" len="sm" w="sm"/>
            <a:tailEnd type="none" len="sm" w="sm"/>
          </a:ln>
        </p:spPr>
      </p:sp>
      <p:grpSp>
        <p:nvGrpSpPr>
          <p:cNvPr name="Group 18" id="18"/>
          <p:cNvGrpSpPr/>
          <p:nvPr/>
        </p:nvGrpSpPr>
        <p:grpSpPr>
          <a:xfrm rot="0">
            <a:off x="2006458" y="1415201"/>
            <a:ext cx="617842" cy="617842"/>
            <a:chOff x="0" y="0"/>
            <a:chExt cx="812800" cy="812800"/>
          </a:xfrm>
        </p:grpSpPr>
        <p:sp>
          <p:nvSpPr>
            <p:cNvPr name="Freeform 19" id="1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solidFill>
          </p:spPr>
        </p:sp>
        <p:sp>
          <p:nvSpPr>
            <p:cNvPr name="TextBox 20" id="20"/>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21" id="21"/>
          <p:cNvGrpSpPr/>
          <p:nvPr/>
        </p:nvGrpSpPr>
        <p:grpSpPr>
          <a:xfrm rot="0">
            <a:off x="2006458" y="2299016"/>
            <a:ext cx="617842" cy="617842"/>
            <a:chOff x="0" y="0"/>
            <a:chExt cx="812800" cy="812800"/>
          </a:xfrm>
        </p:grpSpPr>
        <p:sp>
          <p:nvSpPr>
            <p:cNvPr name="Freeform 22" id="2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solidFill>
          </p:spPr>
        </p:sp>
        <p:sp>
          <p:nvSpPr>
            <p:cNvPr name="TextBox 23" id="23"/>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24" id="24"/>
          <p:cNvSpPr txBox="true"/>
          <p:nvPr/>
        </p:nvSpPr>
        <p:spPr>
          <a:xfrm rot="0">
            <a:off x="11835197" y="1909801"/>
            <a:ext cx="5092069" cy="2495550"/>
          </a:xfrm>
          <a:prstGeom prst="rect">
            <a:avLst/>
          </a:prstGeom>
        </p:spPr>
        <p:txBody>
          <a:bodyPr anchor="t" rtlCol="false" tIns="0" lIns="0" bIns="0" rIns="0">
            <a:spAutoFit/>
          </a:bodyPr>
          <a:lstStyle/>
          <a:p>
            <a:pPr algn="l">
              <a:lnSpc>
                <a:spcPts val="9240"/>
              </a:lnSpc>
            </a:pPr>
            <a:r>
              <a:rPr lang="en-US" sz="7700">
                <a:solidFill>
                  <a:srgbClr val="000000"/>
                </a:solidFill>
                <a:latin typeface="Assertive Display"/>
                <a:ea typeface="Assertive Display"/>
                <a:cs typeface="Assertive Display"/>
                <a:sym typeface="Assertive Display"/>
              </a:rPr>
              <a:t>WHAT’S INSIDE?</a:t>
            </a:r>
          </a:p>
        </p:txBody>
      </p:sp>
      <p:grpSp>
        <p:nvGrpSpPr>
          <p:cNvPr name="Group 25" id="25"/>
          <p:cNvGrpSpPr/>
          <p:nvPr/>
        </p:nvGrpSpPr>
        <p:grpSpPr>
          <a:xfrm rot="0">
            <a:off x="2006458" y="3182832"/>
            <a:ext cx="617842" cy="617842"/>
            <a:chOff x="0" y="0"/>
            <a:chExt cx="812800" cy="812800"/>
          </a:xfrm>
        </p:grpSpPr>
        <p:sp>
          <p:nvSpPr>
            <p:cNvPr name="Freeform 26" id="2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solidFill>
          </p:spPr>
        </p:sp>
        <p:sp>
          <p:nvSpPr>
            <p:cNvPr name="TextBox 27" id="27"/>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28" id="28"/>
          <p:cNvGrpSpPr/>
          <p:nvPr/>
        </p:nvGrpSpPr>
        <p:grpSpPr>
          <a:xfrm rot="0">
            <a:off x="2006458" y="4066647"/>
            <a:ext cx="617842" cy="617842"/>
            <a:chOff x="0" y="0"/>
            <a:chExt cx="812800" cy="812800"/>
          </a:xfrm>
        </p:grpSpPr>
        <p:sp>
          <p:nvSpPr>
            <p:cNvPr name="Freeform 29" id="2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solidFill>
          </p:spPr>
        </p:sp>
        <p:sp>
          <p:nvSpPr>
            <p:cNvPr name="TextBox 30" id="30"/>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31" id="31"/>
          <p:cNvGrpSpPr/>
          <p:nvPr/>
        </p:nvGrpSpPr>
        <p:grpSpPr>
          <a:xfrm rot="0">
            <a:off x="2006458" y="4950462"/>
            <a:ext cx="617842" cy="617842"/>
            <a:chOff x="0" y="0"/>
            <a:chExt cx="812800" cy="812800"/>
          </a:xfrm>
        </p:grpSpPr>
        <p:sp>
          <p:nvSpPr>
            <p:cNvPr name="Freeform 32" id="3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solidFill>
          </p:spPr>
        </p:sp>
        <p:sp>
          <p:nvSpPr>
            <p:cNvPr name="TextBox 33" id="33"/>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34" id="34"/>
          <p:cNvGrpSpPr/>
          <p:nvPr/>
        </p:nvGrpSpPr>
        <p:grpSpPr>
          <a:xfrm rot="0">
            <a:off x="2006458" y="5834278"/>
            <a:ext cx="617842" cy="617842"/>
            <a:chOff x="0" y="0"/>
            <a:chExt cx="812800" cy="812800"/>
          </a:xfrm>
        </p:grpSpPr>
        <p:sp>
          <p:nvSpPr>
            <p:cNvPr name="Freeform 35" id="3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solidFill>
          </p:spPr>
        </p:sp>
        <p:sp>
          <p:nvSpPr>
            <p:cNvPr name="TextBox 36" id="36"/>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37" id="37"/>
          <p:cNvGrpSpPr/>
          <p:nvPr/>
        </p:nvGrpSpPr>
        <p:grpSpPr>
          <a:xfrm rot="0">
            <a:off x="2006458" y="6718093"/>
            <a:ext cx="617842" cy="617842"/>
            <a:chOff x="0" y="0"/>
            <a:chExt cx="812800" cy="812800"/>
          </a:xfrm>
        </p:grpSpPr>
        <p:sp>
          <p:nvSpPr>
            <p:cNvPr name="Freeform 38" id="3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solidFill>
          </p:spPr>
        </p:sp>
        <p:sp>
          <p:nvSpPr>
            <p:cNvPr name="TextBox 39" id="39"/>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40" id="40"/>
          <p:cNvGrpSpPr/>
          <p:nvPr/>
        </p:nvGrpSpPr>
        <p:grpSpPr>
          <a:xfrm rot="0">
            <a:off x="2006458" y="7601908"/>
            <a:ext cx="617842" cy="617842"/>
            <a:chOff x="0" y="0"/>
            <a:chExt cx="812800" cy="812800"/>
          </a:xfrm>
        </p:grpSpPr>
        <p:sp>
          <p:nvSpPr>
            <p:cNvPr name="Freeform 41" id="4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solidFill>
          </p:spPr>
        </p:sp>
        <p:sp>
          <p:nvSpPr>
            <p:cNvPr name="TextBox 42" id="42"/>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43" id="43"/>
          <p:cNvSpPr txBox="true"/>
          <p:nvPr/>
        </p:nvSpPr>
        <p:spPr>
          <a:xfrm rot="0">
            <a:off x="2096539" y="1495522"/>
            <a:ext cx="425071" cy="457200"/>
          </a:xfrm>
          <a:prstGeom prst="rect">
            <a:avLst/>
          </a:prstGeom>
        </p:spPr>
        <p:txBody>
          <a:bodyPr anchor="t" rtlCol="false" tIns="0" lIns="0" bIns="0" rIns="0">
            <a:spAutoFit/>
          </a:bodyPr>
          <a:lstStyle/>
          <a:p>
            <a:pPr algn="ctr">
              <a:lnSpc>
                <a:spcPts val="3600"/>
              </a:lnSpc>
            </a:pPr>
            <a:r>
              <a:rPr lang="en-US" sz="3000" b="true">
                <a:solidFill>
                  <a:srgbClr val="FFF0DE"/>
                </a:solidFill>
                <a:latin typeface="Red Hat Display Bold"/>
                <a:ea typeface="Red Hat Display Bold"/>
                <a:cs typeface="Red Hat Display Bold"/>
                <a:sym typeface="Red Hat Display Bold"/>
              </a:rPr>
              <a:t>1</a:t>
            </a:r>
          </a:p>
        </p:txBody>
      </p:sp>
      <p:sp>
        <p:nvSpPr>
          <p:cNvPr name="TextBox 44" id="44"/>
          <p:cNvSpPr txBox="true"/>
          <p:nvPr/>
        </p:nvSpPr>
        <p:spPr>
          <a:xfrm rot="0">
            <a:off x="2096539" y="2375216"/>
            <a:ext cx="425071" cy="457200"/>
          </a:xfrm>
          <a:prstGeom prst="rect">
            <a:avLst/>
          </a:prstGeom>
        </p:spPr>
        <p:txBody>
          <a:bodyPr anchor="t" rtlCol="false" tIns="0" lIns="0" bIns="0" rIns="0">
            <a:spAutoFit/>
          </a:bodyPr>
          <a:lstStyle/>
          <a:p>
            <a:pPr algn="ctr">
              <a:lnSpc>
                <a:spcPts val="3600"/>
              </a:lnSpc>
            </a:pPr>
            <a:r>
              <a:rPr lang="en-US" sz="3000" b="true">
                <a:solidFill>
                  <a:srgbClr val="FFF0DE"/>
                </a:solidFill>
                <a:latin typeface="Red Hat Display Bold"/>
                <a:ea typeface="Red Hat Display Bold"/>
                <a:cs typeface="Red Hat Display Bold"/>
                <a:sym typeface="Red Hat Display Bold"/>
              </a:rPr>
              <a:t>2</a:t>
            </a:r>
          </a:p>
        </p:txBody>
      </p:sp>
      <p:sp>
        <p:nvSpPr>
          <p:cNvPr name="TextBox 45" id="45"/>
          <p:cNvSpPr txBox="true"/>
          <p:nvPr/>
        </p:nvSpPr>
        <p:spPr>
          <a:xfrm rot="0">
            <a:off x="2096539" y="3251050"/>
            <a:ext cx="425071" cy="457200"/>
          </a:xfrm>
          <a:prstGeom prst="rect">
            <a:avLst/>
          </a:prstGeom>
        </p:spPr>
        <p:txBody>
          <a:bodyPr anchor="t" rtlCol="false" tIns="0" lIns="0" bIns="0" rIns="0">
            <a:spAutoFit/>
          </a:bodyPr>
          <a:lstStyle/>
          <a:p>
            <a:pPr algn="ctr">
              <a:lnSpc>
                <a:spcPts val="3600"/>
              </a:lnSpc>
            </a:pPr>
            <a:r>
              <a:rPr lang="en-US" sz="3000" b="true">
                <a:solidFill>
                  <a:srgbClr val="FFF0DE"/>
                </a:solidFill>
                <a:latin typeface="Red Hat Display Bold"/>
                <a:ea typeface="Red Hat Display Bold"/>
                <a:cs typeface="Red Hat Display Bold"/>
                <a:sym typeface="Red Hat Display Bold"/>
              </a:rPr>
              <a:t>3</a:t>
            </a:r>
          </a:p>
        </p:txBody>
      </p:sp>
      <p:sp>
        <p:nvSpPr>
          <p:cNvPr name="TextBox 46" id="46"/>
          <p:cNvSpPr txBox="true"/>
          <p:nvPr/>
        </p:nvSpPr>
        <p:spPr>
          <a:xfrm rot="0">
            <a:off x="2096539" y="4126883"/>
            <a:ext cx="425071" cy="457200"/>
          </a:xfrm>
          <a:prstGeom prst="rect">
            <a:avLst/>
          </a:prstGeom>
        </p:spPr>
        <p:txBody>
          <a:bodyPr anchor="t" rtlCol="false" tIns="0" lIns="0" bIns="0" rIns="0">
            <a:spAutoFit/>
          </a:bodyPr>
          <a:lstStyle/>
          <a:p>
            <a:pPr algn="ctr">
              <a:lnSpc>
                <a:spcPts val="3600"/>
              </a:lnSpc>
            </a:pPr>
            <a:r>
              <a:rPr lang="en-US" sz="3000" b="true">
                <a:solidFill>
                  <a:srgbClr val="FFF0DE"/>
                </a:solidFill>
                <a:latin typeface="Red Hat Display Bold"/>
                <a:ea typeface="Red Hat Display Bold"/>
                <a:cs typeface="Red Hat Display Bold"/>
                <a:sym typeface="Red Hat Display Bold"/>
              </a:rPr>
              <a:t>4</a:t>
            </a:r>
          </a:p>
        </p:txBody>
      </p:sp>
      <p:sp>
        <p:nvSpPr>
          <p:cNvPr name="TextBox 47" id="47"/>
          <p:cNvSpPr txBox="true"/>
          <p:nvPr/>
        </p:nvSpPr>
        <p:spPr>
          <a:xfrm rot="0">
            <a:off x="2096539" y="5002717"/>
            <a:ext cx="425071" cy="457200"/>
          </a:xfrm>
          <a:prstGeom prst="rect">
            <a:avLst/>
          </a:prstGeom>
        </p:spPr>
        <p:txBody>
          <a:bodyPr anchor="t" rtlCol="false" tIns="0" lIns="0" bIns="0" rIns="0">
            <a:spAutoFit/>
          </a:bodyPr>
          <a:lstStyle/>
          <a:p>
            <a:pPr algn="ctr">
              <a:lnSpc>
                <a:spcPts val="3600"/>
              </a:lnSpc>
            </a:pPr>
            <a:r>
              <a:rPr lang="en-US" sz="3000" b="true">
                <a:solidFill>
                  <a:srgbClr val="FFF0DE"/>
                </a:solidFill>
                <a:latin typeface="Red Hat Display Bold"/>
                <a:ea typeface="Red Hat Display Bold"/>
                <a:cs typeface="Red Hat Display Bold"/>
                <a:sym typeface="Red Hat Display Bold"/>
              </a:rPr>
              <a:t>5</a:t>
            </a:r>
          </a:p>
        </p:txBody>
      </p:sp>
      <p:sp>
        <p:nvSpPr>
          <p:cNvPr name="TextBox 48" id="48"/>
          <p:cNvSpPr txBox="true"/>
          <p:nvPr/>
        </p:nvSpPr>
        <p:spPr>
          <a:xfrm rot="0">
            <a:off x="2096539" y="5878550"/>
            <a:ext cx="425071" cy="457200"/>
          </a:xfrm>
          <a:prstGeom prst="rect">
            <a:avLst/>
          </a:prstGeom>
        </p:spPr>
        <p:txBody>
          <a:bodyPr anchor="t" rtlCol="false" tIns="0" lIns="0" bIns="0" rIns="0">
            <a:spAutoFit/>
          </a:bodyPr>
          <a:lstStyle/>
          <a:p>
            <a:pPr algn="ctr">
              <a:lnSpc>
                <a:spcPts val="3600"/>
              </a:lnSpc>
            </a:pPr>
            <a:r>
              <a:rPr lang="en-US" sz="3000" b="true">
                <a:solidFill>
                  <a:srgbClr val="FFF0DE"/>
                </a:solidFill>
                <a:latin typeface="Red Hat Display Bold"/>
                <a:ea typeface="Red Hat Display Bold"/>
                <a:cs typeface="Red Hat Display Bold"/>
                <a:sym typeface="Red Hat Display Bold"/>
              </a:rPr>
              <a:t>6</a:t>
            </a:r>
          </a:p>
        </p:txBody>
      </p:sp>
      <p:sp>
        <p:nvSpPr>
          <p:cNvPr name="TextBox 49" id="49"/>
          <p:cNvSpPr txBox="true"/>
          <p:nvPr/>
        </p:nvSpPr>
        <p:spPr>
          <a:xfrm rot="0">
            <a:off x="2096539" y="6754384"/>
            <a:ext cx="425071" cy="457200"/>
          </a:xfrm>
          <a:prstGeom prst="rect">
            <a:avLst/>
          </a:prstGeom>
        </p:spPr>
        <p:txBody>
          <a:bodyPr anchor="t" rtlCol="false" tIns="0" lIns="0" bIns="0" rIns="0">
            <a:spAutoFit/>
          </a:bodyPr>
          <a:lstStyle/>
          <a:p>
            <a:pPr algn="ctr">
              <a:lnSpc>
                <a:spcPts val="3600"/>
              </a:lnSpc>
            </a:pPr>
            <a:r>
              <a:rPr lang="en-US" sz="3000" b="true">
                <a:solidFill>
                  <a:srgbClr val="FFF0DE"/>
                </a:solidFill>
                <a:latin typeface="Red Hat Display Bold"/>
                <a:ea typeface="Red Hat Display Bold"/>
                <a:cs typeface="Red Hat Display Bold"/>
                <a:sym typeface="Red Hat Display Bold"/>
              </a:rPr>
              <a:t>7</a:t>
            </a:r>
          </a:p>
        </p:txBody>
      </p:sp>
      <p:sp>
        <p:nvSpPr>
          <p:cNvPr name="TextBox 50" id="50"/>
          <p:cNvSpPr txBox="true"/>
          <p:nvPr/>
        </p:nvSpPr>
        <p:spPr>
          <a:xfrm rot="0">
            <a:off x="2096539" y="7630217"/>
            <a:ext cx="425071" cy="457200"/>
          </a:xfrm>
          <a:prstGeom prst="rect">
            <a:avLst/>
          </a:prstGeom>
        </p:spPr>
        <p:txBody>
          <a:bodyPr anchor="t" rtlCol="false" tIns="0" lIns="0" bIns="0" rIns="0">
            <a:spAutoFit/>
          </a:bodyPr>
          <a:lstStyle/>
          <a:p>
            <a:pPr algn="ctr">
              <a:lnSpc>
                <a:spcPts val="3600"/>
              </a:lnSpc>
            </a:pPr>
            <a:r>
              <a:rPr lang="en-US" sz="3000" b="true">
                <a:solidFill>
                  <a:srgbClr val="FFF0DE"/>
                </a:solidFill>
                <a:latin typeface="Red Hat Display Bold"/>
                <a:ea typeface="Red Hat Display Bold"/>
                <a:cs typeface="Red Hat Display Bold"/>
                <a:sym typeface="Red Hat Display Bold"/>
              </a:rPr>
              <a:t>8</a:t>
            </a:r>
          </a:p>
        </p:txBody>
      </p:sp>
      <p:sp>
        <p:nvSpPr>
          <p:cNvPr name="TextBox 51" id="51"/>
          <p:cNvSpPr txBox="true"/>
          <p:nvPr/>
        </p:nvSpPr>
        <p:spPr>
          <a:xfrm rot="0">
            <a:off x="3002252" y="1538384"/>
            <a:ext cx="6029460" cy="371475"/>
          </a:xfrm>
          <a:prstGeom prst="rect">
            <a:avLst/>
          </a:prstGeom>
        </p:spPr>
        <p:txBody>
          <a:bodyPr anchor="t" rtlCol="false" tIns="0" lIns="0" bIns="0" rIns="0">
            <a:spAutoFit/>
          </a:bodyPr>
          <a:lstStyle/>
          <a:p>
            <a:pPr algn="l">
              <a:lnSpc>
                <a:spcPts val="2999"/>
              </a:lnSpc>
            </a:pPr>
            <a:r>
              <a:rPr lang="en-US" sz="2499">
                <a:solidFill>
                  <a:srgbClr val="000000"/>
                </a:solidFill>
                <a:latin typeface="Red Hat Display"/>
                <a:ea typeface="Red Hat Display"/>
                <a:cs typeface="Red Hat Display"/>
                <a:sym typeface="Red Hat Display"/>
              </a:rPr>
              <a:t>Understanding Stress</a:t>
            </a:r>
          </a:p>
        </p:txBody>
      </p:sp>
      <p:sp>
        <p:nvSpPr>
          <p:cNvPr name="TextBox 52" id="52"/>
          <p:cNvSpPr txBox="true"/>
          <p:nvPr/>
        </p:nvSpPr>
        <p:spPr>
          <a:xfrm rot="0">
            <a:off x="3002252" y="2422841"/>
            <a:ext cx="6029460" cy="371475"/>
          </a:xfrm>
          <a:prstGeom prst="rect">
            <a:avLst/>
          </a:prstGeom>
        </p:spPr>
        <p:txBody>
          <a:bodyPr anchor="t" rtlCol="false" tIns="0" lIns="0" bIns="0" rIns="0">
            <a:spAutoFit/>
          </a:bodyPr>
          <a:lstStyle/>
          <a:p>
            <a:pPr algn="l">
              <a:lnSpc>
                <a:spcPts val="2999"/>
              </a:lnSpc>
            </a:pPr>
            <a:r>
              <a:rPr lang="en-US" sz="2499">
                <a:solidFill>
                  <a:srgbClr val="000000"/>
                </a:solidFill>
                <a:latin typeface="Red Hat Display"/>
                <a:ea typeface="Red Hat Display"/>
                <a:cs typeface="Red Hat Display"/>
                <a:sym typeface="Red Hat Display"/>
              </a:rPr>
              <a:t>The Long-Term Impact of Stress</a:t>
            </a:r>
          </a:p>
        </p:txBody>
      </p:sp>
      <p:sp>
        <p:nvSpPr>
          <p:cNvPr name="TextBox 53" id="53"/>
          <p:cNvSpPr txBox="true"/>
          <p:nvPr/>
        </p:nvSpPr>
        <p:spPr>
          <a:xfrm rot="0">
            <a:off x="3002252" y="3307298"/>
            <a:ext cx="6029460" cy="371475"/>
          </a:xfrm>
          <a:prstGeom prst="rect">
            <a:avLst/>
          </a:prstGeom>
        </p:spPr>
        <p:txBody>
          <a:bodyPr anchor="t" rtlCol="false" tIns="0" lIns="0" bIns="0" rIns="0">
            <a:spAutoFit/>
          </a:bodyPr>
          <a:lstStyle/>
          <a:p>
            <a:pPr algn="l">
              <a:lnSpc>
                <a:spcPts val="2999"/>
              </a:lnSpc>
            </a:pPr>
            <a:r>
              <a:rPr lang="en-US" sz="2499">
                <a:solidFill>
                  <a:srgbClr val="000000"/>
                </a:solidFill>
                <a:latin typeface="Red Hat Display"/>
                <a:ea typeface="Red Hat Display"/>
                <a:cs typeface="Red Hat Display"/>
                <a:sym typeface="Red Hat Display"/>
              </a:rPr>
              <a:t>Benefits of Stress Management</a:t>
            </a:r>
          </a:p>
        </p:txBody>
      </p:sp>
      <p:sp>
        <p:nvSpPr>
          <p:cNvPr name="TextBox 54" id="54"/>
          <p:cNvSpPr txBox="true"/>
          <p:nvPr/>
        </p:nvSpPr>
        <p:spPr>
          <a:xfrm rot="0">
            <a:off x="3002252" y="4191755"/>
            <a:ext cx="6029460" cy="371475"/>
          </a:xfrm>
          <a:prstGeom prst="rect">
            <a:avLst/>
          </a:prstGeom>
        </p:spPr>
        <p:txBody>
          <a:bodyPr anchor="t" rtlCol="false" tIns="0" lIns="0" bIns="0" rIns="0">
            <a:spAutoFit/>
          </a:bodyPr>
          <a:lstStyle/>
          <a:p>
            <a:pPr algn="l">
              <a:lnSpc>
                <a:spcPts val="2999"/>
              </a:lnSpc>
            </a:pPr>
            <a:r>
              <a:rPr lang="en-US" sz="2499">
                <a:solidFill>
                  <a:srgbClr val="000000"/>
                </a:solidFill>
                <a:latin typeface="Red Hat Display"/>
                <a:ea typeface="Red Hat Display"/>
                <a:cs typeface="Red Hat Display"/>
                <a:sym typeface="Red Hat Display"/>
              </a:rPr>
              <a:t>Simple Ways to Calm the Mind</a:t>
            </a:r>
          </a:p>
        </p:txBody>
      </p:sp>
      <p:sp>
        <p:nvSpPr>
          <p:cNvPr name="TextBox 55" id="55"/>
          <p:cNvSpPr txBox="true"/>
          <p:nvPr/>
        </p:nvSpPr>
        <p:spPr>
          <a:xfrm rot="0">
            <a:off x="3002252" y="5076212"/>
            <a:ext cx="6029460" cy="371475"/>
          </a:xfrm>
          <a:prstGeom prst="rect">
            <a:avLst/>
          </a:prstGeom>
        </p:spPr>
        <p:txBody>
          <a:bodyPr anchor="t" rtlCol="false" tIns="0" lIns="0" bIns="0" rIns="0">
            <a:spAutoFit/>
          </a:bodyPr>
          <a:lstStyle/>
          <a:p>
            <a:pPr algn="l">
              <a:lnSpc>
                <a:spcPts val="2999"/>
              </a:lnSpc>
            </a:pPr>
            <a:r>
              <a:rPr lang="en-US" sz="2499">
                <a:solidFill>
                  <a:srgbClr val="000000"/>
                </a:solidFill>
                <a:latin typeface="Red Hat Display"/>
                <a:ea typeface="Red Hat Display"/>
                <a:cs typeface="Red Hat Display"/>
                <a:sym typeface="Red Hat Display"/>
              </a:rPr>
              <a:t>Move Your Body to Manage Stress</a:t>
            </a:r>
          </a:p>
        </p:txBody>
      </p:sp>
      <p:sp>
        <p:nvSpPr>
          <p:cNvPr name="TextBox 56" id="56"/>
          <p:cNvSpPr txBox="true"/>
          <p:nvPr/>
        </p:nvSpPr>
        <p:spPr>
          <a:xfrm rot="0">
            <a:off x="3002252" y="5960669"/>
            <a:ext cx="6029460" cy="371475"/>
          </a:xfrm>
          <a:prstGeom prst="rect">
            <a:avLst/>
          </a:prstGeom>
        </p:spPr>
        <p:txBody>
          <a:bodyPr anchor="t" rtlCol="false" tIns="0" lIns="0" bIns="0" rIns="0">
            <a:spAutoFit/>
          </a:bodyPr>
          <a:lstStyle/>
          <a:p>
            <a:pPr algn="l">
              <a:lnSpc>
                <a:spcPts val="2999"/>
              </a:lnSpc>
            </a:pPr>
            <a:r>
              <a:rPr lang="en-US" sz="2499">
                <a:solidFill>
                  <a:srgbClr val="000000"/>
                </a:solidFill>
                <a:latin typeface="Red Hat Display"/>
                <a:ea typeface="Red Hat Display"/>
                <a:cs typeface="Red Hat Display"/>
                <a:sym typeface="Red Hat Display"/>
              </a:rPr>
              <a:t>Healthy Lifestyle Choices</a:t>
            </a:r>
          </a:p>
        </p:txBody>
      </p:sp>
      <p:sp>
        <p:nvSpPr>
          <p:cNvPr name="TextBox 57" id="57"/>
          <p:cNvSpPr txBox="true"/>
          <p:nvPr/>
        </p:nvSpPr>
        <p:spPr>
          <a:xfrm rot="0">
            <a:off x="3002252" y="6845126"/>
            <a:ext cx="6029460" cy="371475"/>
          </a:xfrm>
          <a:prstGeom prst="rect">
            <a:avLst/>
          </a:prstGeom>
        </p:spPr>
        <p:txBody>
          <a:bodyPr anchor="t" rtlCol="false" tIns="0" lIns="0" bIns="0" rIns="0">
            <a:spAutoFit/>
          </a:bodyPr>
          <a:lstStyle/>
          <a:p>
            <a:pPr algn="l">
              <a:lnSpc>
                <a:spcPts val="2999"/>
              </a:lnSpc>
            </a:pPr>
            <a:r>
              <a:rPr lang="en-US" sz="2499">
                <a:solidFill>
                  <a:srgbClr val="000000"/>
                </a:solidFill>
                <a:latin typeface="Red Hat Display"/>
                <a:ea typeface="Red Hat Display"/>
                <a:cs typeface="Red Hat Display"/>
                <a:sym typeface="Red Hat Display"/>
              </a:rPr>
              <a:t>Taking Control of Your Schedule</a:t>
            </a:r>
          </a:p>
        </p:txBody>
      </p:sp>
      <p:sp>
        <p:nvSpPr>
          <p:cNvPr name="TextBox 58" id="58"/>
          <p:cNvSpPr txBox="true"/>
          <p:nvPr/>
        </p:nvSpPr>
        <p:spPr>
          <a:xfrm rot="0">
            <a:off x="3002252" y="7729582"/>
            <a:ext cx="6029460" cy="371475"/>
          </a:xfrm>
          <a:prstGeom prst="rect">
            <a:avLst/>
          </a:prstGeom>
        </p:spPr>
        <p:txBody>
          <a:bodyPr anchor="t" rtlCol="false" tIns="0" lIns="0" bIns="0" rIns="0">
            <a:spAutoFit/>
          </a:bodyPr>
          <a:lstStyle/>
          <a:p>
            <a:pPr algn="l">
              <a:lnSpc>
                <a:spcPts val="2999"/>
              </a:lnSpc>
            </a:pPr>
            <a:r>
              <a:rPr lang="en-US" sz="2499">
                <a:solidFill>
                  <a:srgbClr val="000000"/>
                </a:solidFill>
                <a:latin typeface="Red Hat Display"/>
                <a:ea typeface="Red Hat Display"/>
                <a:cs typeface="Red Hat Display"/>
                <a:sym typeface="Red Hat Display"/>
              </a:rPr>
              <a:t>Building a Support System</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CD9BC8"/>
        </a:solidFill>
      </p:bgPr>
    </p:bg>
    <p:spTree>
      <p:nvGrpSpPr>
        <p:cNvPr id="1" name=""/>
        <p:cNvGrpSpPr/>
        <p:nvPr/>
      </p:nvGrpSpPr>
      <p:grpSpPr>
        <a:xfrm>
          <a:off x="0" y="0"/>
          <a:ext cx="0" cy="0"/>
          <a:chOff x="0" y="0"/>
          <a:chExt cx="0" cy="0"/>
        </a:xfrm>
      </p:grpSpPr>
      <p:sp>
        <p:nvSpPr>
          <p:cNvPr name="Freeform 2" id="2"/>
          <p:cNvSpPr/>
          <p:nvPr/>
        </p:nvSpPr>
        <p:spPr>
          <a:xfrm flipH="false" flipV="false" rot="0">
            <a:off x="-3054634" y="-8793014"/>
            <a:ext cx="13365433" cy="13198365"/>
          </a:xfrm>
          <a:custGeom>
            <a:avLst/>
            <a:gdLst/>
            <a:ahLst/>
            <a:cxnLst/>
            <a:rect r="r" b="b" t="t" l="l"/>
            <a:pathLst>
              <a:path h="13198365" w="13365433">
                <a:moveTo>
                  <a:pt x="0" y="0"/>
                </a:moveTo>
                <a:lnTo>
                  <a:pt x="13365433" y="0"/>
                </a:lnTo>
                <a:lnTo>
                  <a:pt x="13365433" y="13198365"/>
                </a:lnTo>
                <a:lnTo>
                  <a:pt x="0" y="13198365"/>
                </a:lnTo>
                <a:lnTo>
                  <a:pt x="0" y="0"/>
                </a:lnTo>
                <a:close/>
              </a:path>
            </a:pathLst>
          </a:custGeom>
          <a:blipFill>
            <a:blip r:embed="rId2">
              <a:alphaModFix amt="9999"/>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2587318" y="4545843"/>
            <a:ext cx="13365433" cy="13198365"/>
          </a:xfrm>
          <a:custGeom>
            <a:avLst/>
            <a:gdLst/>
            <a:ahLst/>
            <a:cxnLst/>
            <a:rect r="r" b="b" t="t" l="l"/>
            <a:pathLst>
              <a:path h="13198365" w="13365433">
                <a:moveTo>
                  <a:pt x="0" y="0"/>
                </a:moveTo>
                <a:lnTo>
                  <a:pt x="13365433" y="0"/>
                </a:lnTo>
                <a:lnTo>
                  <a:pt x="13365433" y="13198365"/>
                </a:lnTo>
                <a:lnTo>
                  <a:pt x="0" y="13198365"/>
                </a:lnTo>
                <a:lnTo>
                  <a:pt x="0" y="0"/>
                </a:lnTo>
                <a:close/>
              </a:path>
            </a:pathLst>
          </a:custGeom>
          <a:blipFill>
            <a:blip r:embed="rId2">
              <a:alphaModFix amt="9999"/>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true" flipV="false" rot="5400000">
            <a:off x="-314028" y="7009031"/>
            <a:ext cx="5802692" cy="5512557"/>
          </a:xfrm>
          <a:custGeom>
            <a:avLst/>
            <a:gdLst/>
            <a:ahLst/>
            <a:cxnLst/>
            <a:rect r="r" b="b" t="t" l="l"/>
            <a:pathLst>
              <a:path h="5512557" w="5802692">
                <a:moveTo>
                  <a:pt x="5802692" y="0"/>
                </a:moveTo>
                <a:lnTo>
                  <a:pt x="0" y="0"/>
                </a:lnTo>
                <a:lnTo>
                  <a:pt x="0" y="5512557"/>
                </a:lnTo>
                <a:lnTo>
                  <a:pt x="5802692" y="5512557"/>
                </a:lnTo>
                <a:lnTo>
                  <a:pt x="5802692"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0">
            <a:off x="15876789" y="2939467"/>
            <a:ext cx="5105367" cy="5041550"/>
          </a:xfrm>
          <a:custGeom>
            <a:avLst/>
            <a:gdLst/>
            <a:ahLst/>
            <a:cxnLst/>
            <a:rect r="r" b="b" t="t" l="l"/>
            <a:pathLst>
              <a:path h="5041550" w="5105367">
                <a:moveTo>
                  <a:pt x="0" y="0"/>
                </a:moveTo>
                <a:lnTo>
                  <a:pt x="5105368" y="0"/>
                </a:lnTo>
                <a:lnTo>
                  <a:pt x="5105368" y="5041551"/>
                </a:lnTo>
                <a:lnTo>
                  <a:pt x="0" y="5041551"/>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a:ln cap="sq">
            <a:noFill/>
            <a:prstDash val="solid"/>
            <a:miter/>
          </a:ln>
        </p:spPr>
      </p:sp>
      <p:grpSp>
        <p:nvGrpSpPr>
          <p:cNvPr name="Group 6" id="6"/>
          <p:cNvGrpSpPr/>
          <p:nvPr/>
        </p:nvGrpSpPr>
        <p:grpSpPr>
          <a:xfrm rot="0">
            <a:off x="9465834" y="1186289"/>
            <a:ext cx="7793466" cy="8229600"/>
            <a:chOff x="0" y="0"/>
            <a:chExt cx="2052600" cy="2167467"/>
          </a:xfrm>
        </p:grpSpPr>
        <p:sp>
          <p:nvSpPr>
            <p:cNvPr name="Freeform 7" id="7"/>
            <p:cNvSpPr/>
            <p:nvPr/>
          </p:nvSpPr>
          <p:spPr>
            <a:xfrm flipH="false" flipV="false" rot="0">
              <a:off x="0" y="0"/>
              <a:ext cx="2052600" cy="2167467"/>
            </a:xfrm>
            <a:custGeom>
              <a:avLst/>
              <a:gdLst/>
              <a:ahLst/>
              <a:cxnLst/>
              <a:rect r="r" b="b" t="t" l="l"/>
              <a:pathLst>
                <a:path h="2167467" w="2052600">
                  <a:moveTo>
                    <a:pt x="99339" y="0"/>
                  </a:moveTo>
                  <a:lnTo>
                    <a:pt x="1953262" y="0"/>
                  </a:lnTo>
                  <a:cubicBezTo>
                    <a:pt x="2008125" y="0"/>
                    <a:pt x="2052600" y="44475"/>
                    <a:pt x="2052600" y="99339"/>
                  </a:cubicBezTo>
                  <a:lnTo>
                    <a:pt x="2052600" y="2068128"/>
                  </a:lnTo>
                  <a:cubicBezTo>
                    <a:pt x="2052600" y="2094474"/>
                    <a:pt x="2042134" y="2119742"/>
                    <a:pt x="2023505" y="2138371"/>
                  </a:cubicBezTo>
                  <a:cubicBezTo>
                    <a:pt x="2004875" y="2157001"/>
                    <a:pt x="1979608" y="2167467"/>
                    <a:pt x="1953262" y="2167467"/>
                  </a:cubicBezTo>
                  <a:lnTo>
                    <a:pt x="99339" y="2167467"/>
                  </a:lnTo>
                  <a:cubicBezTo>
                    <a:pt x="72992" y="2167467"/>
                    <a:pt x="47725" y="2157001"/>
                    <a:pt x="29096" y="2138371"/>
                  </a:cubicBezTo>
                  <a:cubicBezTo>
                    <a:pt x="10466" y="2119742"/>
                    <a:pt x="0" y="2094474"/>
                    <a:pt x="0" y="2068128"/>
                  </a:cubicBezTo>
                  <a:lnTo>
                    <a:pt x="0" y="99339"/>
                  </a:lnTo>
                  <a:cubicBezTo>
                    <a:pt x="0" y="72992"/>
                    <a:pt x="10466" y="47725"/>
                    <a:pt x="29096" y="29096"/>
                  </a:cubicBezTo>
                  <a:cubicBezTo>
                    <a:pt x="47725" y="10466"/>
                    <a:pt x="72992" y="0"/>
                    <a:pt x="99339" y="0"/>
                  </a:cubicBezTo>
                  <a:close/>
                </a:path>
              </a:pathLst>
            </a:custGeom>
            <a:solidFill>
              <a:srgbClr val="FFF0DE"/>
            </a:solidFill>
          </p:spPr>
        </p:sp>
        <p:sp>
          <p:nvSpPr>
            <p:cNvPr name="TextBox 8" id="8"/>
            <p:cNvSpPr txBox="true"/>
            <p:nvPr/>
          </p:nvSpPr>
          <p:spPr>
            <a:xfrm>
              <a:off x="0" y="-38100"/>
              <a:ext cx="2052600" cy="2205567"/>
            </a:xfrm>
            <a:prstGeom prst="rect">
              <a:avLst/>
            </a:prstGeom>
          </p:spPr>
          <p:txBody>
            <a:bodyPr anchor="ctr" rtlCol="false" tIns="50800" lIns="50800" bIns="50800" rIns="50800"/>
            <a:lstStyle/>
            <a:p>
              <a:pPr algn="ctr">
                <a:lnSpc>
                  <a:spcPts val="2659"/>
                </a:lnSpc>
                <a:spcBef>
                  <a:spcPct val="0"/>
                </a:spcBef>
              </a:pPr>
            </a:p>
          </p:txBody>
        </p:sp>
      </p:grpSp>
      <p:sp>
        <p:nvSpPr>
          <p:cNvPr name="Freeform 9" id="9"/>
          <p:cNvSpPr/>
          <p:nvPr/>
        </p:nvSpPr>
        <p:spPr>
          <a:xfrm flipH="false" flipV="false" rot="0">
            <a:off x="6641452" y="3269380"/>
            <a:ext cx="5308092" cy="8229600"/>
          </a:xfrm>
          <a:custGeom>
            <a:avLst/>
            <a:gdLst/>
            <a:ahLst/>
            <a:cxnLst/>
            <a:rect r="r" b="b" t="t" l="l"/>
            <a:pathLst>
              <a:path h="8229600" w="5308092">
                <a:moveTo>
                  <a:pt x="0" y="0"/>
                </a:moveTo>
                <a:lnTo>
                  <a:pt x="5308092" y="0"/>
                </a:lnTo>
                <a:lnTo>
                  <a:pt x="5308092" y="8229600"/>
                </a:lnTo>
                <a:lnTo>
                  <a:pt x="0" y="8229600"/>
                </a:lnTo>
                <a:lnTo>
                  <a:pt x="0" y="0"/>
                </a:lnTo>
                <a:close/>
              </a:path>
            </a:pathLst>
          </a:custGeom>
          <a:blipFill>
            <a:blip r:embed="rId8"/>
            <a:stretch>
              <a:fillRect l="0" t="0" r="0" b="0"/>
            </a:stretch>
          </a:blipFill>
        </p:spPr>
      </p:sp>
      <p:sp>
        <p:nvSpPr>
          <p:cNvPr name="Freeform 10" id="10"/>
          <p:cNvSpPr/>
          <p:nvPr/>
        </p:nvSpPr>
        <p:spPr>
          <a:xfrm flipH="true" flipV="false" rot="5461442">
            <a:off x="15582376" y="-1663218"/>
            <a:ext cx="2689619" cy="2956979"/>
          </a:xfrm>
          <a:custGeom>
            <a:avLst/>
            <a:gdLst/>
            <a:ahLst/>
            <a:cxnLst/>
            <a:rect r="r" b="b" t="t" l="l"/>
            <a:pathLst>
              <a:path h="2956979" w="2689619">
                <a:moveTo>
                  <a:pt x="2689619" y="0"/>
                </a:moveTo>
                <a:lnTo>
                  <a:pt x="0" y="0"/>
                </a:lnTo>
                <a:lnTo>
                  <a:pt x="0" y="2956979"/>
                </a:lnTo>
                <a:lnTo>
                  <a:pt x="2689619" y="2956979"/>
                </a:lnTo>
                <a:lnTo>
                  <a:pt x="2689619"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1" id="11"/>
          <p:cNvSpPr/>
          <p:nvPr/>
        </p:nvSpPr>
        <p:spPr>
          <a:xfrm flipH="false" flipV="false" rot="0">
            <a:off x="-449382" y="592958"/>
            <a:ext cx="1277699" cy="1186663"/>
          </a:xfrm>
          <a:custGeom>
            <a:avLst/>
            <a:gdLst/>
            <a:ahLst/>
            <a:cxnLst/>
            <a:rect r="r" b="b" t="t" l="l"/>
            <a:pathLst>
              <a:path h="1186663" w="1277699">
                <a:moveTo>
                  <a:pt x="0" y="0"/>
                </a:moveTo>
                <a:lnTo>
                  <a:pt x="1277700" y="0"/>
                </a:lnTo>
                <a:lnTo>
                  <a:pt x="1277700" y="1186663"/>
                </a:lnTo>
                <a:lnTo>
                  <a:pt x="0" y="1186663"/>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a:ln cap="sq">
            <a:noFill/>
            <a:prstDash val="solid"/>
            <a:miter/>
          </a:ln>
        </p:spPr>
      </p:sp>
      <p:sp>
        <p:nvSpPr>
          <p:cNvPr name="Freeform 12" id="12"/>
          <p:cNvSpPr/>
          <p:nvPr/>
        </p:nvSpPr>
        <p:spPr>
          <a:xfrm flipH="false" flipV="false" rot="0">
            <a:off x="16057273" y="8842587"/>
            <a:ext cx="1412188" cy="831426"/>
          </a:xfrm>
          <a:custGeom>
            <a:avLst/>
            <a:gdLst/>
            <a:ahLst/>
            <a:cxnLst/>
            <a:rect r="r" b="b" t="t" l="l"/>
            <a:pathLst>
              <a:path h="831426" w="1412188">
                <a:moveTo>
                  <a:pt x="0" y="0"/>
                </a:moveTo>
                <a:lnTo>
                  <a:pt x="1412188" y="0"/>
                </a:lnTo>
                <a:lnTo>
                  <a:pt x="1412188" y="831426"/>
                </a:lnTo>
                <a:lnTo>
                  <a:pt x="0" y="831426"/>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Freeform 13" id="13"/>
          <p:cNvSpPr/>
          <p:nvPr/>
        </p:nvSpPr>
        <p:spPr>
          <a:xfrm flipH="false" flipV="false" rot="0">
            <a:off x="1476554" y="4605974"/>
            <a:ext cx="339910" cy="336936"/>
          </a:xfrm>
          <a:custGeom>
            <a:avLst/>
            <a:gdLst/>
            <a:ahLst/>
            <a:cxnLst/>
            <a:rect r="r" b="b" t="t" l="l"/>
            <a:pathLst>
              <a:path h="336936" w="339910">
                <a:moveTo>
                  <a:pt x="0" y="0"/>
                </a:moveTo>
                <a:lnTo>
                  <a:pt x="339911" y="0"/>
                </a:lnTo>
                <a:lnTo>
                  <a:pt x="339911" y="336937"/>
                </a:lnTo>
                <a:lnTo>
                  <a:pt x="0" y="336937"/>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sp>
        <p:nvSpPr>
          <p:cNvPr name="Freeform 14" id="14"/>
          <p:cNvSpPr/>
          <p:nvPr/>
        </p:nvSpPr>
        <p:spPr>
          <a:xfrm flipH="false" flipV="false" rot="0">
            <a:off x="1476554" y="5893703"/>
            <a:ext cx="339910" cy="336936"/>
          </a:xfrm>
          <a:custGeom>
            <a:avLst/>
            <a:gdLst/>
            <a:ahLst/>
            <a:cxnLst/>
            <a:rect r="r" b="b" t="t" l="l"/>
            <a:pathLst>
              <a:path h="336936" w="339910">
                <a:moveTo>
                  <a:pt x="0" y="0"/>
                </a:moveTo>
                <a:lnTo>
                  <a:pt x="339911" y="0"/>
                </a:lnTo>
                <a:lnTo>
                  <a:pt x="339911" y="336937"/>
                </a:lnTo>
                <a:lnTo>
                  <a:pt x="0" y="336937"/>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sp>
        <p:nvSpPr>
          <p:cNvPr name="TextBox 15" id="15"/>
          <p:cNvSpPr txBox="true"/>
          <p:nvPr/>
        </p:nvSpPr>
        <p:spPr>
          <a:xfrm rot="0">
            <a:off x="1476554" y="1474246"/>
            <a:ext cx="7667446" cy="2495550"/>
          </a:xfrm>
          <a:prstGeom prst="rect">
            <a:avLst/>
          </a:prstGeom>
        </p:spPr>
        <p:txBody>
          <a:bodyPr anchor="t" rtlCol="false" tIns="0" lIns="0" bIns="0" rIns="0">
            <a:spAutoFit/>
          </a:bodyPr>
          <a:lstStyle/>
          <a:p>
            <a:pPr algn="l">
              <a:lnSpc>
                <a:spcPts val="9240"/>
              </a:lnSpc>
            </a:pPr>
            <a:r>
              <a:rPr lang="en-US" sz="7700">
                <a:solidFill>
                  <a:srgbClr val="000000"/>
                </a:solidFill>
                <a:latin typeface="Assertive Display"/>
                <a:ea typeface="Assertive Display"/>
                <a:cs typeface="Assertive Display"/>
                <a:sym typeface="Assertive Display"/>
              </a:rPr>
              <a:t>UNDERSTANDING STRESS</a:t>
            </a:r>
          </a:p>
        </p:txBody>
      </p:sp>
      <p:sp>
        <p:nvSpPr>
          <p:cNvPr name="TextBox 16" id="16"/>
          <p:cNvSpPr txBox="true"/>
          <p:nvPr/>
        </p:nvSpPr>
        <p:spPr>
          <a:xfrm rot="0">
            <a:off x="2177962" y="4545843"/>
            <a:ext cx="4059992" cy="914400"/>
          </a:xfrm>
          <a:prstGeom prst="rect">
            <a:avLst/>
          </a:prstGeom>
        </p:spPr>
        <p:txBody>
          <a:bodyPr anchor="t" rtlCol="false" tIns="0" lIns="0" bIns="0" rIns="0">
            <a:spAutoFit/>
          </a:bodyPr>
          <a:lstStyle/>
          <a:p>
            <a:pPr algn="l">
              <a:lnSpc>
                <a:spcPts val="3600"/>
              </a:lnSpc>
            </a:pPr>
            <a:r>
              <a:rPr lang="en-US" sz="3000" b="true">
                <a:solidFill>
                  <a:srgbClr val="000000"/>
                </a:solidFill>
                <a:latin typeface="Red Hat Display Bold"/>
                <a:ea typeface="Red Hat Display Bold"/>
                <a:cs typeface="Red Hat Display Bold"/>
                <a:sym typeface="Red Hat Display Bold"/>
              </a:rPr>
              <a:t>Physical and Emotional Impact</a:t>
            </a:r>
          </a:p>
        </p:txBody>
      </p:sp>
      <p:sp>
        <p:nvSpPr>
          <p:cNvPr name="TextBox 17" id="17"/>
          <p:cNvSpPr txBox="true"/>
          <p:nvPr/>
        </p:nvSpPr>
        <p:spPr>
          <a:xfrm rot="0">
            <a:off x="2177962" y="5893703"/>
            <a:ext cx="4059992" cy="457200"/>
          </a:xfrm>
          <a:prstGeom prst="rect">
            <a:avLst/>
          </a:prstGeom>
        </p:spPr>
        <p:txBody>
          <a:bodyPr anchor="t" rtlCol="false" tIns="0" lIns="0" bIns="0" rIns="0">
            <a:spAutoFit/>
          </a:bodyPr>
          <a:lstStyle/>
          <a:p>
            <a:pPr algn="l">
              <a:lnSpc>
                <a:spcPts val="3600"/>
              </a:lnSpc>
            </a:pPr>
            <a:r>
              <a:rPr lang="en-US" sz="3000" b="true">
                <a:solidFill>
                  <a:srgbClr val="000000"/>
                </a:solidFill>
                <a:latin typeface="Red Hat Display Bold"/>
                <a:ea typeface="Red Hat Display Bold"/>
                <a:cs typeface="Red Hat Display Bold"/>
                <a:sym typeface="Red Hat Display Bold"/>
              </a:rPr>
              <a:t>Common Causes</a:t>
            </a:r>
          </a:p>
        </p:txBody>
      </p:sp>
      <p:sp>
        <p:nvSpPr>
          <p:cNvPr name="TextBox 18" id="18"/>
          <p:cNvSpPr txBox="true"/>
          <p:nvPr/>
        </p:nvSpPr>
        <p:spPr>
          <a:xfrm rot="0">
            <a:off x="9969930" y="1579021"/>
            <a:ext cx="6793438" cy="4365625"/>
          </a:xfrm>
          <a:prstGeom prst="rect">
            <a:avLst/>
          </a:prstGeom>
        </p:spPr>
        <p:txBody>
          <a:bodyPr anchor="t" rtlCol="false" tIns="0" lIns="0" bIns="0" rIns="0">
            <a:spAutoFit/>
          </a:bodyPr>
          <a:lstStyle/>
          <a:p>
            <a:pPr algn="r" marL="0" indent="0" lvl="0">
              <a:lnSpc>
                <a:spcPts val="3499"/>
              </a:lnSpc>
            </a:pPr>
            <a:r>
              <a:rPr lang="en-US" sz="2499" strike="noStrike" u="none">
                <a:solidFill>
                  <a:srgbClr val="000000"/>
                </a:solidFill>
                <a:latin typeface="Red Hat Display"/>
                <a:ea typeface="Red Hat Display"/>
                <a:cs typeface="Red Hat Display"/>
                <a:sym typeface="Red Hat Display"/>
              </a:rPr>
              <a:t>Stress is the body’s natural response to challenges or demands. It can be triggered by both external and internal factors, including daily responsibilities or personal thoughts. While short-term stress can sometimes </a:t>
            </a:r>
          </a:p>
          <a:p>
            <a:pPr algn="r" marL="0" indent="0" lvl="0">
              <a:lnSpc>
                <a:spcPts val="3499"/>
              </a:lnSpc>
            </a:pPr>
            <a:r>
              <a:rPr lang="en-US" sz="2499" strike="noStrike" u="none">
                <a:solidFill>
                  <a:srgbClr val="000000"/>
                </a:solidFill>
                <a:latin typeface="Red Hat Display"/>
                <a:ea typeface="Red Hat Display"/>
                <a:cs typeface="Red Hat Display"/>
                <a:sym typeface="Red Hat Display"/>
              </a:rPr>
              <a:t>motivate us to perform better, </a:t>
            </a:r>
          </a:p>
          <a:p>
            <a:pPr algn="r" marL="0" indent="0" lvl="0">
              <a:lnSpc>
                <a:spcPts val="3499"/>
              </a:lnSpc>
            </a:pPr>
            <a:r>
              <a:rPr lang="en-US" sz="2499" strike="noStrike" u="none">
                <a:solidFill>
                  <a:srgbClr val="000000"/>
                </a:solidFill>
                <a:latin typeface="Red Hat Display"/>
                <a:ea typeface="Red Hat Display"/>
                <a:cs typeface="Red Hat Display"/>
                <a:sym typeface="Red Hat Display"/>
              </a:rPr>
              <a:t>prolonged stress can harm our wellbeing. Recognising its causes and </a:t>
            </a:r>
          </a:p>
          <a:p>
            <a:pPr algn="r" marL="0" indent="0" lvl="0">
              <a:lnSpc>
                <a:spcPts val="3499"/>
              </a:lnSpc>
            </a:pPr>
            <a:r>
              <a:rPr lang="en-US" sz="2499" strike="noStrike" u="none">
                <a:solidFill>
                  <a:srgbClr val="000000"/>
                </a:solidFill>
                <a:latin typeface="Red Hat Display"/>
                <a:ea typeface="Red Hat Display"/>
                <a:cs typeface="Red Hat Display"/>
                <a:sym typeface="Red Hat Display"/>
              </a:rPr>
              <a:t>symptoms is the first step to </a:t>
            </a:r>
          </a:p>
          <a:p>
            <a:pPr algn="r" marL="0" indent="0" lvl="0">
              <a:lnSpc>
                <a:spcPts val="3499"/>
              </a:lnSpc>
            </a:pPr>
            <a:r>
              <a:rPr lang="en-US" sz="2499" strike="noStrike" u="none">
                <a:solidFill>
                  <a:srgbClr val="000000"/>
                </a:solidFill>
                <a:latin typeface="Red Hat Display"/>
                <a:ea typeface="Red Hat Display"/>
                <a:cs typeface="Red Hat Display"/>
                <a:sym typeface="Red Hat Display"/>
              </a:rPr>
              <a:t>addressing it effectively.  </a:t>
            </a:r>
          </a:p>
        </p:txBody>
      </p:sp>
      <p:sp>
        <p:nvSpPr>
          <p:cNvPr name="Freeform 19" id="19"/>
          <p:cNvSpPr/>
          <p:nvPr/>
        </p:nvSpPr>
        <p:spPr>
          <a:xfrm flipH="false" flipV="false" rot="-10699022">
            <a:off x="6889938" y="3169880"/>
            <a:ext cx="1123498" cy="1419903"/>
          </a:xfrm>
          <a:custGeom>
            <a:avLst/>
            <a:gdLst/>
            <a:ahLst/>
            <a:cxnLst/>
            <a:rect r="r" b="b" t="t" l="l"/>
            <a:pathLst>
              <a:path h="1419903" w="1123498">
                <a:moveTo>
                  <a:pt x="0" y="0"/>
                </a:moveTo>
                <a:lnTo>
                  <a:pt x="1123498" y="0"/>
                </a:lnTo>
                <a:lnTo>
                  <a:pt x="1123498" y="1419903"/>
                </a:lnTo>
                <a:lnTo>
                  <a:pt x="0" y="1419903"/>
                </a:lnTo>
                <a:lnTo>
                  <a:pt x="0" y="0"/>
                </a:lnTo>
                <a:close/>
              </a:path>
            </a:pathLst>
          </a:custGeom>
          <a:blipFill>
            <a:blip r:embed="rId17">
              <a:extLst>
                <a:ext uri="{96DAC541-7B7A-43D3-8B79-37D633B846F1}">
                  <asvg:svgBlip xmlns:asvg="http://schemas.microsoft.com/office/drawing/2016/SVG/main" r:embed="rId18"/>
                </a:ext>
              </a:extLst>
            </a:blip>
            <a:stretch>
              <a:fillRect l="0" t="0" r="0" b="0"/>
            </a:stretch>
          </a:blipFill>
        </p:spPr>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CD9BC8"/>
        </a:solidFill>
      </p:bgPr>
    </p:bg>
    <p:spTree>
      <p:nvGrpSpPr>
        <p:cNvPr id="1" name=""/>
        <p:cNvGrpSpPr/>
        <p:nvPr/>
      </p:nvGrpSpPr>
      <p:grpSpPr>
        <a:xfrm>
          <a:off x="0" y="0"/>
          <a:ext cx="0" cy="0"/>
          <a:chOff x="0" y="0"/>
          <a:chExt cx="0" cy="0"/>
        </a:xfrm>
      </p:grpSpPr>
      <p:sp>
        <p:nvSpPr>
          <p:cNvPr name="Freeform 2" id="2"/>
          <p:cNvSpPr/>
          <p:nvPr/>
        </p:nvSpPr>
        <p:spPr>
          <a:xfrm flipH="false" flipV="false" rot="0">
            <a:off x="-3054634" y="-8793014"/>
            <a:ext cx="13365433" cy="13198365"/>
          </a:xfrm>
          <a:custGeom>
            <a:avLst/>
            <a:gdLst/>
            <a:ahLst/>
            <a:cxnLst/>
            <a:rect r="r" b="b" t="t" l="l"/>
            <a:pathLst>
              <a:path h="13198365" w="13365433">
                <a:moveTo>
                  <a:pt x="0" y="0"/>
                </a:moveTo>
                <a:lnTo>
                  <a:pt x="13365433" y="0"/>
                </a:lnTo>
                <a:lnTo>
                  <a:pt x="13365433" y="13198365"/>
                </a:lnTo>
                <a:lnTo>
                  <a:pt x="0" y="13198365"/>
                </a:lnTo>
                <a:lnTo>
                  <a:pt x="0" y="0"/>
                </a:lnTo>
                <a:close/>
              </a:path>
            </a:pathLst>
          </a:custGeom>
          <a:blipFill>
            <a:blip r:embed="rId2">
              <a:alphaModFix amt="9999"/>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2587318" y="4545843"/>
            <a:ext cx="13365433" cy="13198365"/>
          </a:xfrm>
          <a:custGeom>
            <a:avLst/>
            <a:gdLst/>
            <a:ahLst/>
            <a:cxnLst/>
            <a:rect r="r" b="b" t="t" l="l"/>
            <a:pathLst>
              <a:path h="13198365" w="13365433">
                <a:moveTo>
                  <a:pt x="0" y="0"/>
                </a:moveTo>
                <a:lnTo>
                  <a:pt x="13365433" y="0"/>
                </a:lnTo>
                <a:lnTo>
                  <a:pt x="13365433" y="13198365"/>
                </a:lnTo>
                <a:lnTo>
                  <a:pt x="0" y="13198365"/>
                </a:lnTo>
                <a:lnTo>
                  <a:pt x="0" y="0"/>
                </a:lnTo>
                <a:close/>
              </a:path>
            </a:pathLst>
          </a:custGeom>
          <a:blipFill>
            <a:blip r:embed="rId2">
              <a:alphaModFix amt="9999"/>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true" flipV="false" rot="5400000">
            <a:off x="-314028" y="7009031"/>
            <a:ext cx="5802692" cy="5512557"/>
          </a:xfrm>
          <a:custGeom>
            <a:avLst/>
            <a:gdLst/>
            <a:ahLst/>
            <a:cxnLst/>
            <a:rect r="r" b="b" t="t" l="l"/>
            <a:pathLst>
              <a:path h="5512557" w="5802692">
                <a:moveTo>
                  <a:pt x="5802692" y="0"/>
                </a:moveTo>
                <a:lnTo>
                  <a:pt x="0" y="0"/>
                </a:lnTo>
                <a:lnTo>
                  <a:pt x="0" y="5512557"/>
                </a:lnTo>
                <a:lnTo>
                  <a:pt x="5802692" y="5512557"/>
                </a:lnTo>
                <a:lnTo>
                  <a:pt x="5802692"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0">
            <a:off x="15876789" y="2939467"/>
            <a:ext cx="5105367" cy="5041550"/>
          </a:xfrm>
          <a:custGeom>
            <a:avLst/>
            <a:gdLst/>
            <a:ahLst/>
            <a:cxnLst/>
            <a:rect r="r" b="b" t="t" l="l"/>
            <a:pathLst>
              <a:path h="5041550" w="5105367">
                <a:moveTo>
                  <a:pt x="0" y="0"/>
                </a:moveTo>
                <a:lnTo>
                  <a:pt x="5105368" y="0"/>
                </a:lnTo>
                <a:lnTo>
                  <a:pt x="5105368" y="5041551"/>
                </a:lnTo>
                <a:lnTo>
                  <a:pt x="0" y="5041551"/>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a:ln cap="sq">
            <a:noFill/>
            <a:prstDash val="solid"/>
            <a:miter/>
          </a:ln>
        </p:spPr>
      </p:sp>
      <p:grpSp>
        <p:nvGrpSpPr>
          <p:cNvPr name="Group 6" id="6"/>
          <p:cNvGrpSpPr/>
          <p:nvPr/>
        </p:nvGrpSpPr>
        <p:grpSpPr>
          <a:xfrm rot="0">
            <a:off x="8773106" y="1186289"/>
            <a:ext cx="8486194" cy="8229600"/>
            <a:chOff x="0" y="0"/>
            <a:chExt cx="2235047" cy="2167467"/>
          </a:xfrm>
        </p:grpSpPr>
        <p:sp>
          <p:nvSpPr>
            <p:cNvPr name="Freeform 7" id="7"/>
            <p:cNvSpPr/>
            <p:nvPr/>
          </p:nvSpPr>
          <p:spPr>
            <a:xfrm flipH="false" flipV="false" rot="0">
              <a:off x="0" y="0"/>
              <a:ext cx="2235047" cy="2167467"/>
            </a:xfrm>
            <a:custGeom>
              <a:avLst/>
              <a:gdLst/>
              <a:ahLst/>
              <a:cxnLst/>
              <a:rect r="r" b="b" t="t" l="l"/>
              <a:pathLst>
                <a:path h="2167467" w="2235047">
                  <a:moveTo>
                    <a:pt x="91230" y="0"/>
                  </a:moveTo>
                  <a:lnTo>
                    <a:pt x="2143817" y="0"/>
                  </a:lnTo>
                  <a:cubicBezTo>
                    <a:pt x="2168013" y="0"/>
                    <a:pt x="2191218" y="9612"/>
                    <a:pt x="2208326" y="26721"/>
                  </a:cubicBezTo>
                  <a:cubicBezTo>
                    <a:pt x="2225435" y="43829"/>
                    <a:pt x="2235047" y="67034"/>
                    <a:pt x="2235047" y="91230"/>
                  </a:cubicBezTo>
                  <a:lnTo>
                    <a:pt x="2235047" y="2076237"/>
                  </a:lnTo>
                  <a:cubicBezTo>
                    <a:pt x="2235047" y="2100433"/>
                    <a:pt x="2225435" y="2123637"/>
                    <a:pt x="2208326" y="2140746"/>
                  </a:cubicBezTo>
                  <a:cubicBezTo>
                    <a:pt x="2191218" y="2157855"/>
                    <a:pt x="2168013" y="2167467"/>
                    <a:pt x="2143817" y="2167467"/>
                  </a:cubicBezTo>
                  <a:lnTo>
                    <a:pt x="91230" y="2167467"/>
                  </a:lnTo>
                  <a:cubicBezTo>
                    <a:pt x="67034" y="2167467"/>
                    <a:pt x="43829" y="2157855"/>
                    <a:pt x="26721" y="2140746"/>
                  </a:cubicBezTo>
                  <a:cubicBezTo>
                    <a:pt x="9612" y="2123637"/>
                    <a:pt x="0" y="2100433"/>
                    <a:pt x="0" y="2076237"/>
                  </a:cubicBezTo>
                  <a:lnTo>
                    <a:pt x="0" y="91230"/>
                  </a:lnTo>
                  <a:cubicBezTo>
                    <a:pt x="0" y="67034"/>
                    <a:pt x="9612" y="43829"/>
                    <a:pt x="26721" y="26721"/>
                  </a:cubicBezTo>
                  <a:cubicBezTo>
                    <a:pt x="43829" y="9612"/>
                    <a:pt x="67034" y="0"/>
                    <a:pt x="91230" y="0"/>
                  </a:cubicBezTo>
                  <a:close/>
                </a:path>
              </a:pathLst>
            </a:custGeom>
            <a:solidFill>
              <a:srgbClr val="FFF0DE"/>
            </a:solidFill>
          </p:spPr>
        </p:sp>
        <p:sp>
          <p:nvSpPr>
            <p:cNvPr name="TextBox 8" id="8"/>
            <p:cNvSpPr txBox="true"/>
            <p:nvPr/>
          </p:nvSpPr>
          <p:spPr>
            <a:xfrm>
              <a:off x="0" y="-38100"/>
              <a:ext cx="2235047" cy="2205567"/>
            </a:xfrm>
            <a:prstGeom prst="rect">
              <a:avLst/>
            </a:prstGeom>
          </p:spPr>
          <p:txBody>
            <a:bodyPr anchor="ctr" rtlCol="false" tIns="50800" lIns="50800" bIns="50800" rIns="50800"/>
            <a:lstStyle/>
            <a:p>
              <a:pPr algn="ctr">
                <a:lnSpc>
                  <a:spcPts val="2659"/>
                </a:lnSpc>
                <a:spcBef>
                  <a:spcPct val="0"/>
                </a:spcBef>
              </a:pPr>
            </a:p>
          </p:txBody>
        </p:sp>
      </p:grpSp>
      <p:sp>
        <p:nvSpPr>
          <p:cNvPr name="Freeform 9" id="9"/>
          <p:cNvSpPr/>
          <p:nvPr/>
        </p:nvSpPr>
        <p:spPr>
          <a:xfrm flipH="true" flipV="false" rot="5461442">
            <a:off x="15582376" y="-1663218"/>
            <a:ext cx="2689619" cy="2956979"/>
          </a:xfrm>
          <a:custGeom>
            <a:avLst/>
            <a:gdLst/>
            <a:ahLst/>
            <a:cxnLst/>
            <a:rect r="r" b="b" t="t" l="l"/>
            <a:pathLst>
              <a:path h="2956979" w="2689619">
                <a:moveTo>
                  <a:pt x="2689619" y="0"/>
                </a:moveTo>
                <a:lnTo>
                  <a:pt x="0" y="0"/>
                </a:lnTo>
                <a:lnTo>
                  <a:pt x="0" y="2956979"/>
                </a:lnTo>
                <a:lnTo>
                  <a:pt x="2689619" y="2956979"/>
                </a:lnTo>
                <a:lnTo>
                  <a:pt x="2689619"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0" id="10"/>
          <p:cNvSpPr/>
          <p:nvPr/>
        </p:nvSpPr>
        <p:spPr>
          <a:xfrm flipH="false" flipV="false" rot="0">
            <a:off x="-449382" y="592958"/>
            <a:ext cx="1277699" cy="1186663"/>
          </a:xfrm>
          <a:custGeom>
            <a:avLst/>
            <a:gdLst/>
            <a:ahLst/>
            <a:cxnLst/>
            <a:rect r="r" b="b" t="t" l="l"/>
            <a:pathLst>
              <a:path h="1186663" w="1277699">
                <a:moveTo>
                  <a:pt x="0" y="0"/>
                </a:moveTo>
                <a:lnTo>
                  <a:pt x="1277700" y="0"/>
                </a:lnTo>
                <a:lnTo>
                  <a:pt x="1277700" y="1186663"/>
                </a:lnTo>
                <a:lnTo>
                  <a:pt x="0" y="1186663"/>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a:ln cap="sq">
            <a:noFill/>
            <a:prstDash val="solid"/>
            <a:miter/>
          </a:ln>
        </p:spPr>
      </p:sp>
      <p:sp>
        <p:nvSpPr>
          <p:cNvPr name="Freeform 11" id="11"/>
          <p:cNvSpPr/>
          <p:nvPr/>
        </p:nvSpPr>
        <p:spPr>
          <a:xfrm flipH="false" flipV="false" rot="0">
            <a:off x="16057273" y="8842587"/>
            <a:ext cx="1412188" cy="831426"/>
          </a:xfrm>
          <a:custGeom>
            <a:avLst/>
            <a:gdLst/>
            <a:ahLst/>
            <a:cxnLst/>
            <a:rect r="r" b="b" t="t" l="l"/>
            <a:pathLst>
              <a:path h="831426" w="1412188">
                <a:moveTo>
                  <a:pt x="0" y="0"/>
                </a:moveTo>
                <a:lnTo>
                  <a:pt x="1412188" y="0"/>
                </a:lnTo>
                <a:lnTo>
                  <a:pt x="1412188" y="831426"/>
                </a:lnTo>
                <a:lnTo>
                  <a:pt x="0" y="831426"/>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12" id="12"/>
          <p:cNvSpPr/>
          <p:nvPr/>
        </p:nvSpPr>
        <p:spPr>
          <a:xfrm flipH="false" flipV="false" rot="0">
            <a:off x="1476554" y="4236883"/>
            <a:ext cx="339910" cy="336936"/>
          </a:xfrm>
          <a:custGeom>
            <a:avLst/>
            <a:gdLst/>
            <a:ahLst/>
            <a:cxnLst/>
            <a:rect r="r" b="b" t="t" l="l"/>
            <a:pathLst>
              <a:path h="336936" w="339910">
                <a:moveTo>
                  <a:pt x="0" y="0"/>
                </a:moveTo>
                <a:lnTo>
                  <a:pt x="339911" y="0"/>
                </a:lnTo>
                <a:lnTo>
                  <a:pt x="339911" y="336936"/>
                </a:lnTo>
                <a:lnTo>
                  <a:pt x="0" y="336936"/>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TextBox 13" id="13"/>
          <p:cNvSpPr txBox="true"/>
          <p:nvPr/>
        </p:nvSpPr>
        <p:spPr>
          <a:xfrm rot="0">
            <a:off x="1476554" y="1474246"/>
            <a:ext cx="7667446" cy="2495550"/>
          </a:xfrm>
          <a:prstGeom prst="rect">
            <a:avLst/>
          </a:prstGeom>
        </p:spPr>
        <p:txBody>
          <a:bodyPr anchor="t" rtlCol="false" tIns="0" lIns="0" bIns="0" rIns="0">
            <a:spAutoFit/>
          </a:bodyPr>
          <a:lstStyle/>
          <a:p>
            <a:pPr algn="l">
              <a:lnSpc>
                <a:spcPts val="9240"/>
              </a:lnSpc>
            </a:pPr>
            <a:r>
              <a:rPr lang="en-US" sz="7700">
                <a:solidFill>
                  <a:srgbClr val="000000"/>
                </a:solidFill>
                <a:latin typeface="Assertive Display"/>
                <a:ea typeface="Assertive Display"/>
                <a:cs typeface="Assertive Display"/>
                <a:sym typeface="Assertive Display"/>
              </a:rPr>
              <a:t>UNDERSTANDING STRESS</a:t>
            </a:r>
          </a:p>
        </p:txBody>
      </p:sp>
      <p:sp>
        <p:nvSpPr>
          <p:cNvPr name="TextBox 14" id="14"/>
          <p:cNvSpPr txBox="true"/>
          <p:nvPr/>
        </p:nvSpPr>
        <p:spPr>
          <a:xfrm rot="0">
            <a:off x="2102392" y="4176751"/>
            <a:ext cx="4059992" cy="457200"/>
          </a:xfrm>
          <a:prstGeom prst="rect">
            <a:avLst/>
          </a:prstGeom>
        </p:spPr>
        <p:txBody>
          <a:bodyPr anchor="t" rtlCol="false" tIns="0" lIns="0" bIns="0" rIns="0">
            <a:spAutoFit/>
          </a:bodyPr>
          <a:lstStyle/>
          <a:p>
            <a:pPr algn="l">
              <a:lnSpc>
                <a:spcPts val="3600"/>
              </a:lnSpc>
            </a:pPr>
            <a:r>
              <a:rPr lang="en-US" sz="3000" b="true">
                <a:solidFill>
                  <a:srgbClr val="000000"/>
                </a:solidFill>
                <a:latin typeface="Red Hat Display Bold"/>
                <a:ea typeface="Red Hat Display Bold"/>
                <a:cs typeface="Red Hat Display Bold"/>
                <a:sym typeface="Red Hat Display Bold"/>
              </a:rPr>
              <a:t>Common Causes</a:t>
            </a:r>
          </a:p>
        </p:txBody>
      </p:sp>
      <p:sp>
        <p:nvSpPr>
          <p:cNvPr name="TextBox 15" id="15"/>
          <p:cNvSpPr txBox="true"/>
          <p:nvPr/>
        </p:nvSpPr>
        <p:spPr>
          <a:xfrm rot="0">
            <a:off x="9144000" y="2305164"/>
            <a:ext cx="7619367" cy="7870825"/>
          </a:xfrm>
          <a:prstGeom prst="rect">
            <a:avLst/>
          </a:prstGeom>
        </p:spPr>
        <p:txBody>
          <a:bodyPr anchor="t" rtlCol="false" tIns="0" lIns="0" bIns="0" rIns="0">
            <a:spAutoFit/>
          </a:bodyPr>
          <a:lstStyle/>
          <a:p>
            <a:pPr algn="just" marL="0" indent="0" lvl="0">
              <a:lnSpc>
                <a:spcPts val="3499"/>
              </a:lnSpc>
            </a:pPr>
            <a:r>
              <a:rPr lang="en-US" sz="2499" strike="noStrike" u="none">
                <a:solidFill>
                  <a:srgbClr val="000000"/>
                </a:solidFill>
                <a:latin typeface="Red Hat Display"/>
                <a:ea typeface="Red Hat Display"/>
                <a:cs typeface="Red Hat Display"/>
                <a:sym typeface="Red Hat Display"/>
              </a:rPr>
              <a:t>4. Lack of Support &amp; Resources</a:t>
            </a:r>
          </a:p>
          <a:p>
            <a:pPr algn="just" marL="0" indent="0" lvl="0">
              <a:lnSpc>
                <a:spcPts val="3499"/>
              </a:lnSpc>
            </a:pPr>
            <a:r>
              <a:rPr lang="en-US" sz="2499" strike="noStrike" u="none">
                <a:solidFill>
                  <a:srgbClr val="000000"/>
                </a:solidFill>
                <a:latin typeface="Red Hat Display"/>
                <a:ea typeface="Red Hat Display"/>
                <a:cs typeface="Red Hat Display"/>
                <a:sym typeface="Red Hat Display"/>
              </a:rPr>
              <a:t>Insufficient support from school leadership, parents, or access to teaching resources makes it harder to do the job effectively.</a:t>
            </a:r>
          </a:p>
          <a:p>
            <a:pPr algn="just" marL="0" indent="0" lvl="0">
              <a:lnSpc>
                <a:spcPts val="3499"/>
              </a:lnSpc>
            </a:pPr>
          </a:p>
          <a:p>
            <a:pPr algn="just" marL="0" indent="0" lvl="0">
              <a:lnSpc>
                <a:spcPts val="3499"/>
              </a:lnSpc>
            </a:pPr>
            <a:r>
              <a:rPr lang="en-US" sz="2499" strike="noStrike" u="none">
                <a:solidFill>
                  <a:srgbClr val="000000"/>
                </a:solidFill>
                <a:latin typeface="Red Hat Display"/>
                <a:ea typeface="Red Hat Display"/>
                <a:cs typeface="Red Hat Display"/>
                <a:sym typeface="Red Hat Display"/>
              </a:rPr>
              <a:t>5. Emotional Demands</a:t>
            </a:r>
          </a:p>
          <a:p>
            <a:pPr algn="just" marL="0" indent="0" lvl="0">
              <a:lnSpc>
                <a:spcPts val="3499"/>
              </a:lnSpc>
            </a:pPr>
            <a:r>
              <a:rPr lang="en-US" sz="2499" strike="noStrike" u="none">
                <a:solidFill>
                  <a:srgbClr val="000000"/>
                </a:solidFill>
                <a:latin typeface="Red Hat Display"/>
                <a:ea typeface="Red Hat Display"/>
                <a:cs typeface="Red Hat Display"/>
                <a:sym typeface="Red Hat Display"/>
              </a:rPr>
              <a:t>Teachers often support students through personal or emotional challenges, which can be mentally draining over time.</a:t>
            </a:r>
          </a:p>
          <a:p>
            <a:pPr algn="just" marL="0" indent="0" lvl="0">
              <a:lnSpc>
                <a:spcPts val="3499"/>
              </a:lnSpc>
            </a:pPr>
          </a:p>
          <a:p>
            <a:pPr algn="just" marL="0" indent="0" lvl="0">
              <a:lnSpc>
                <a:spcPts val="3499"/>
              </a:lnSpc>
            </a:pPr>
          </a:p>
          <a:p>
            <a:pPr algn="just" marL="0" indent="0" lvl="0">
              <a:lnSpc>
                <a:spcPts val="3499"/>
              </a:lnSpc>
            </a:pPr>
          </a:p>
          <a:p>
            <a:pPr algn="just" marL="0" indent="0" lvl="0">
              <a:lnSpc>
                <a:spcPts val="3499"/>
              </a:lnSpc>
            </a:pPr>
          </a:p>
          <a:p>
            <a:pPr algn="just" marL="0" indent="0" lvl="0">
              <a:lnSpc>
                <a:spcPts val="3499"/>
              </a:lnSpc>
            </a:pPr>
          </a:p>
          <a:p>
            <a:pPr algn="just" marL="0" indent="0" lvl="0">
              <a:lnSpc>
                <a:spcPts val="3499"/>
              </a:lnSpc>
            </a:pPr>
          </a:p>
          <a:p>
            <a:pPr algn="just" marL="0" indent="0" lvl="0">
              <a:lnSpc>
                <a:spcPts val="3499"/>
              </a:lnSpc>
            </a:pPr>
          </a:p>
          <a:p>
            <a:pPr algn="just" marL="0" indent="0" lvl="0">
              <a:lnSpc>
                <a:spcPts val="3499"/>
              </a:lnSpc>
            </a:pPr>
          </a:p>
          <a:p>
            <a:pPr algn="just" marL="0" indent="0" lvl="0">
              <a:lnSpc>
                <a:spcPts val="3499"/>
              </a:lnSpc>
            </a:pPr>
            <a:r>
              <a:rPr lang="en-US" sz="2499" strike="noStrike" u="none">
                <a:solidFill>
                  <a:srgbClr val="000000"/>
                </a:solidFill>
                <a:latin typeface="Red Hat Display"/>
                <a:ea typeface="Red Hat Display"/>
                <a:cs typeface="Red Hat Display"/>
                <a:sym typeface="Red Hat Display"/>
              </a:rPr>
              <a:t>  </a:t>
            </a:r>
          </a:p>
        </p:txBody>
      </p:sp>
      <p:sp>
        <p:nvSpPr>
          <p:cNvPr name="Freeform 16" id="16"/>
          <p:cNvSpPr/>
          <p:nvPr/>
        </p:nvSpPr>
        <p:spPr>
          <a:xfrm flipH="false" flipV="false" rot="-10699022">
            <a:off x="672359" y="916695"/>
            <a:ext cx="1123498" cy="1419903"/>
          </a:xfrm>
          <a:custGeom>
            <a:avLst/>
            <a:gdLst/>
            <a:ahLst/>
            <a:cxnLst/>
            <a:rect r="r" b="b" t="t" l="l"/>
            <a:pathLst>
              <a:path h="1419903" w="1123498">
                <a:moveTo>
                  <a:pt x="0" y="0"/>
                </a:moveTo>
                <a:lnTo>
                  <a:pt x="1123497" y="0"/>
                </a:lnTo>
                <a:lnTo>
                  <a:pt x="1123497" y="1419902"/>
                </a:lnTo>
                <a:lnTo>
                  <a:pt x="0" y="1419902"/>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TextBox 17" id="17"/>
          <p:cNvSpPr txBox="true"/>
          <p:nvPr/>
        </p:nvSpPr>
        <p:spPr>
          <a:xfrm rot="0">
            <a:off x="11499552" y="1540939"/>
            <a:ext cx="4059992" cy="457200"/>
          </a:xfrm>
          <a:prstGeom prst="rect">
            <a:avLst/>
          </a:prstGeom>
        </p:spPr>
        <p:txBody>
          <a:bodyPr anchor="t" rtlCol="false" tIns="0" lIns="0" bIns="0" rIns="0">
            <a:spAutoFit/>
          </a:bodyPr>
          <a:lstStyle/>
          <a:p>
            <a:pPr algn="l">
              <a:lnSpc>
                <a:spcPts val="3600"/>
              </a:lnSpc>
            </a:pPr>
            <a:r>
              <a:rPr lang="en-US" sz="3000" b="true">
                <a:solidFill>
                  <a:srgbClr val="000000"/>
                </a:solidFill>
                <a:latin typeface="Red Hat Display Bold"/>
                <a:ea typeface="Red Hat Display Bold"/>
                <a:cs typeface="Red Hat Display Bold"/>
                <a:sym typeface="Red Hat Display Bold"/>
              </a:rPr>
              <a:t>Common Causes</a:t>
            </a:r>
          </a:p>
        </p:txBody>
      </p:sp>
      <p:sp>
        <p:nvSpPr>
          <p:cNvPr name="Freeform 18" id="18"/>
          <p:cNvSpPr/>
          <p:nvPr/>
        </p:nvSpPr>
        <p:spPr>
          <a:xfrm flipH="false" flipV="false" rot="0">
            <a:off x="2739718" y="4698243"/>
            <a:ext cx="13365433" cy="13198365"/>
          </a:xfrm>
          <a:custGeom>
            <a:avLst/>
            <a:gdLst/>
            <a:ahLst/>
            <a:cxnLst/>
            <a:rect r="r" b="b" t="t" l="l"/>
            <a:pathLst>
              <a:path h="13198365" w="13365433">
                <a:moveTo>
                  <a:pt x="0" y="0"/>
                </a:moveTo>
                <a:lnTo>
                  <a:pt x="13365433" y="0"/>
                </a:lnTo>
                <a:lnTo>
                  <a:pt x="13365433" y="13198365"/>
                </a:lnTo>
                <a:lnTo>
                  <a:pt x="0" y="13198365"/>
                </a:lnTo>
                <a:lnTo>
                  <a:pt x="0" y="0"/>
                </a:lnTo>
                <a:close/>
              </a:path>
            </a:pathLst>
          </a:custGeom>
          <a:blipFill>
            <a:blip r:embed="rId2">
              <a:alphaModFix amt="9999"/>
              <a:extLst>
                <a:ext uri="{96DAC541-7B7A-43D3-8B79-37D633B846F1}">
                  <asvg:svgBlip xmlns:asvg="http://schemas.microsoft.com/office/drawing/2016/SVG/main" r:embed="rId3"/>
                </a:ext>
              </a:extLst>
            </a:blip>
            <a:stretch>
              <a:fillRect l="0" t="0" r="0" b="0"/>
            </a:stretch>
          </a:blipFill>
        </p:spPr>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CD9BC8"/>
        </a:solidFill>
      </p:bgPr>
    </p:bg>
    <p:spTree>
      <p:nvGrpSpPr>
        <p:cNvPr id="1" name=""/>
        <p:cNvGrpSpPr/>
        <p:nvPr/>
      </p:nvGrpSpPr>
      <p:grpSpPr>
        <a:xfrm>
          <a:off x="0" y="0"/>
          <a:ext cx="0" cy="0"/>
          <a:chOff x="0" y="0"/>
          <a:chExt cx="0" cy="0"/>
        </a:xfrm>
      </p:grpSpPr>
      <p:sp>
        <p:nvSpPr>
          <p:cNvPr name="Freeform 2" id="2"/>
          <p:cNvSpPr/>
          <p:nvPr/>
        </p:nvSpPr>
        <p:spPr>
          <a:xfrm flipH="false" flipV="false" rot="0">
            <a:off x="-3054634" y="-8793014"/>
            <a:ext cx="13365433" cy="13198365"/>
          </a:xfrm>
          <a:custGeom>
            <a:avLst/>
            <a:gdLst/>
            <a:ahLst/>
            <a:cxnLst/>
            <a:rect r="r" b="b" t="t" l="l"/>
            <a:pathLst>
              <a:path h="13198365" w="13365433">
                <a:moveTo>
                  <a:pt x="0" y="0"/>
                </a:moveTo>
                <a:lnTo>
                  <a:pt x="13365433" y="0"/>
                </a:lnTo>
                <a:lnTo>
                  <a:pt x="13365433" y="13198365"/>
                </a:lnTo>
                <a:lnTo>
                  <a:pt x="0" y="13198365"/>
                </a:lnTo>
                <a:lnTo>
                  <a:pt x="0" y="0"/>
                </a:lnTo>
                <a:close/>
              </a:path>
            </a:pathLst>
          </a:custGeom>
          <a:blipFill>
            <a:blip r:embed="rId2">
              <a:alphaModFix amt="9999"/>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2587318" y="4545843"/>
            <a:ext cx="13365433" cy="13198365"/>
          </a:xfrm>
          <a:custGeom>
            <a:avLst/>
            <a:gdLst/>
            <a:ahLst/>
            <a:cxnLst/>
            <a:rect r="r" b="b" t="t" l="l"/>
            <a:pathLst>
              <a:path h="13198365" w="13365433">
                <a:moveTo>
                  <a:pt x="0" y="0"/>
                </a:moveTo>
                <a:lnTo>
                  <a:pt x="13365433" y="0"/>
                </a:lnTo>
                <a:lnTo>
                  <a:pt x="13365433" y="13198365"/>
                </a:lnTo>
                <a:lnTo>
                  <a:pt x="0" y="13198365"/>
                </a:lnTo>
                <a:lnTo>
                  <a:pt x="0" y="0"/>
                </a:lnTo>
                <a:close/>
              </a:path>
            </a:pathLst>
          </a:custGeom>
          <a:blipFill>
            <a:blip r:embed="rId2">
              <a:alphaModFix amt="9999"/>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true" flipV="false" rot="5400000">
            <a:off x="-314028" y="7009031"/>
            <a:ext cx="5802692" cy="5512557"/>
          </a:xfrm>
          <a:custGeom>
            <a:avLst/>
            <a:gdLst/>
            <a:ahLst/>
            <a:cxnLst/>
            <a:rect r="r" b="b" t="t" l="l"/>
            <a:pathLst>
              <a:path h="5512557" w="5802692">
                <a:moveTo>
                  <a:pt x="5802692" y="0"/>
                </a:moveTo>
                <a:lnTo>
                  <a:pt x="0" y="0"/>
                </a:lnTo>
                <a:lnTo>
                  <a:pt x="0" y="5512557"/>
                </a:lnTo>
                <a:lnTo>
                  <a:pt x="5802692" y="5512557"/>
                </a:lnTo>
                <a:lnTo>
                  <a:pt x="5802692"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0">
            <a:off x="15876789" y="2939467"/>
            <a:ext cx="5105367" cy="5041550"/>
          </a:xfrm>
          <a:custGeom>
            <a:avLst/>
            <a:gdLst/>
            <a:ahLst/>
            <a:cxnLst/>
            <a:rect r="r" b="b" t="t" l="l"/>
            <a:pathLst>
              <a:path h="5041550" w="5105367">
                <a:moveTo>
                  <a:pt x="0" y="0"/>
                </a:moveTo>
                <a:lnTo>
                  <a:pt x="5105368" y="0"/>
                </a:lnTo>
                <a:lnTo>
                  <a:pt x="5105368" y="5041551"/>
                </a:lnTo>
                <a:lnTo>
                  <a:pt x="0" y="5041551"/>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a:ln cap="sq">
            <a:noFill/>
            <a:prstDash val="solid"/>
            <a:miter/>
          </a:ln>
        </p:spPr>
      </p:sp>
      <p:grpSp>
        <p:nvGrpSpPr>
          <p:cNvPr name="Group 6" id="6"/>
          <p:cNvGrpSpPr/>
          <p:nvPr/>
        </p:nvGrpSpPr>
        <p:grpSpPr>
          <a:xfrm rot="0">
            <a:off x="8773106" y="1186289"/>
            <a:ext cx="8486194" cy="8229600"/>
            <a:chOff x="0" y="0"/>
            <a:chExt cx="2235047" cy="2167467"/>
          </a:xfrm>
        </p:grpSpPr>
        <p:sp>
          <p:nvSpPr>
            <p:cNvPr name="Freeform 7" id="7"/>
            <p:cNvSpPr/>
            <p:nvPr/>
          </p:nvSpPr>
          <p:spPr>
            <a:xfrm flipH="false" flipV="false" rot="0">
              <a:off x="0" y="0"/>
              <a:ext cx="2235047" cy="2167467"/>
            </a:xfrm>
            <a:custGeom>
              <a:avLst/>
              <a:gdLst/>
              <a:ahLst/>
              <a:cxnLst/>
              <a:rect r="r" b="b" t="t" l="l"/>
              <a:pathLst>
                <a:path h="2167467" w="2235047">
                  <a:moveTo>
                    <a:pt x="91230" y="0"/>
                  </a:moveTo>
                  <a:lnTo>
                    <a:pt x="2143817" y="0"/>
                  </a:lnTo>
                  <a:cubicBezTo>
                    <a:pt x="2168013" y="0"/>
                    <a:pt x="2191218" y="9612"/>
                    <a:pt x="2208326" y="26721"/>
                  </a:cubicBezTo>
                  <a:cubicBezTo>
                    <a:pt x="2225435" y="43829"/>
                    <a:pt x="2235047" y="67034"/>
                    <a:pt x="2235047" y="91230"/>
                  </a:cubicBezTo>
                  <a:lnTo>
                    <a:pt x="2235047" y="2076237"/>
                  </a:lnTo>
                  <a:cubicBezTo>
                    <a:pt x="2235047" y="2100433"/>
                    <a:pt x="2225435" y="2123637"/>
                    <a:pt x="2208326" y="2140746"/>
                  </a:cubicBezTo>
                  <a:cubicBezTo>
                    <a:pt x="2191218" y="2157855"/>
                    <a:pt x="2168013" y="2167467"/>
                    <a:pt x="2143817" y="2167467"/>
                  </a:cubicBezTo>
                  <a:lnTo>
                    <a:pt x="91230" y="2167467"/>
                  </a:lnTo>
                  <a:cubicBezTo>
                    <a:pt x="67034" y="2167467"/>
                    <a:pt x="43829" y="2157855"/>
                    <a:pt x="26721" y="2140746"/>
                  </a:cubicBezTo>
                  <a:cubicBezTo>
                    <a:pt x="9612" y="2123637"/>
                    <a:pt x="0" y="2100433"/>
                    <a:pt x="0" y="2076237"/>
                  </a:cubicBezTo>
                  <a:lnTo>
                    <a:pt x="0" y="91230"/>
                  </a:lnTo>
                  <a:cubicBezTo>
                    <a:pt x="0" y="67034"/>
                    <a:pt x="9612" y="43829"/>
                    <a:pt x="26721" y="26721"/>
                  </a:cubicBezTo>
                  <a:cubicBezTo>
                    <a:pt x="43829" y="9612"/>
                    <a:pt x="67034" y="0"/>
                    <a:pt x="91230" y="0"/>
                  </a:cubicBezTo>
                  <a:close/>
                </a:path>
              </a:pathLst>
            </a:custGeom>
            <a:solidFill>
              <a:srgbClr val="FFF0DE"/>
            </a:solidFill>
          </p:spPr>
        </p:sp>
        <p:sp>
          <p:nvSpPr>
            <p:cNvPr name="TextBox 8" id="8"/>
            <p:cNvSpPr txBox="true"/>
            <p:nvPr/>
          </p:nvSpPr>
          <p:spPr>
            <a:xfrm>
              <a:off x="0" y="-38100"/>
              <a:ext cx="2235047" cy="2205567"/>
            </a:xfrm>
            <a:prstGeom prst="rect">
              <a:avLst/>
            </a:prstGeom>
          </p:spPr>
          <p:txBody>
            <a:bodyPr anchor="ctr" rtlCol="false" tIns="50800" lIns="50800" bIns="50800" rIns="50800"/>
            <a:lstStyle/>
            <a:p>
              <a:pPr algn="ctr">
                <a:lnSpc>
                  <a:spcPts val="2659"/>
                </a:lnSpc>
                <a:spcBef>
                  <a:spcPct val="0"/>
                </a:spcBef>
              </a:pPr>
            </a:p>
          </p:txBody>
        </p:sp>
      </p:grpSp>
      <p:sp>
        <p:nvSpPr>
          <p:cNvPr name="Freeform 9" id="9"/>
          <p:cNvSpPr/>
          <p:nvPr/>
        </p:nvSpPr>
        <p:spPr>
          <a:xfrm flipH="true" flipV="false" rot="5461442">
            <a:off x="15582376" y="-1663218"/>
            <a:ext cx="2689619" cy="2956979"/>
          </a:xfrm>
          <a:custGeom>
            <a:avLst/>
            <a:gdLst/>
            <a:ahLst/>
            <a:cxnLst/>
            <a:rect r="r" b="b" t="t" l="l"/>
            <a:pathLst>
              <a:path h="2956979" w="2689619">
                <a:moveTo>
                  <a:pt x="2689619" y="0"/>
                </a:moveTo>
                <a:lnTo>
                  <a:pt x="0" y="0"/>
                </a:lnTo>
                <a:lnTo>
                  <a:pt x="0" y="2956979"/>
                </a:lnTo>
                <a:lnTo>
                  <a:pt x="2689619" y="2956979"/>
                </a:lnTo>
                <a:lnTo>
                  <a:pt x="2689619"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0" id="10"/>
          <p:cNvSpPr/>
          <p:nvPr/>
        </p:nvSpPr>
        <p:spPr>
          <a:xfrm flipH="false" flipV="false" rot="0">
            <a:off x="-449382" y="592958"/>
            <a:ext cx="1277699" cy="1186663"/>
          </a:xfrm>
          <a:custGeom>
            <a:avLst/>
            <a:gdLst/>
            <a:ahLst/>
            <a:cxnLst/>
            <a:rect r="r" b="b" t="t" l="l"/>
            <a:pathLst>
              <a:path h="1186663" w="1277699">
                <a:moveTo>
                  <a:pt x="0" y="0"/>
                </a:moveTo>
                <a:lnTo>
                  <a:pt x="1277700" y="0"/>
                </a:lnTo>
                <a:lnTo>
                  <a:pt x="1277700" y="1186663"/>
                </a:lnTo>
                <a:lnTo>
                  <a:pt x="0" y="1186663"/>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a:ln cap="sq">
            <a:noFill/>
            <a:prstDash val="solid"/>
            <a:miter/>
          </a:ln>
        </p:spPr>
      </p:sp>
      <p:sp>
        <p:nvSpPr>
          <p:cNvPr name="Freeform 11" id="11"/>
          <p:cNvSpPr/>
          <p:nvPr/>
        </p:nvSpPr>
        <p:spPr>
          <a:xfrm flipH="false" flipV="false" rot="0">
            <a:off x="16057273" y="8842587"/>
            <a:ext cx="1412188" cy="831426"/>
          </a:xfrm>
          <a:custGeom>
            <a:avLst/>
            <a:gdLst/>
            <a:ahLst/>
            <a:cxnLst/>
            <a:rect r="r" b="b" t="t" l="l"/>
            <a:pathLst>
              <a:path h="831426" w="1412188">
                <a:moveTo>
                  <a:pt x="0" y="0"/>
                </a:moveTo>
                <a:lnTo>
                  <a:pt x="1412188" y="0"/>
                </a:lnTo>
                <a:lnTo>
                  <a:pt x="1412188" y="831426"/>
                </a:lnTo>
                <a:lnTo>
                  <a:pt x="0" y="831426"/>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12" id="12"/>
          <p:cNvSpPr/>
          <p:nvPr/>
        </p:nvSpPr>
        <p:spPr>
          <a:xfrm flipH="false" flipV="false" rot="0">
            <a:off x="1476554" y="4236883"/>
            <a:ext cx="339910" cy="336936"/>
          </a:xfrm>
          <a:custGeom>
            <a:avLst/>
            <a:gdLst/>
            <a:ahLst/>
            <a:cxnLst/>
            <a:rect r="r" b="b" t="t" l="l"/>
            <a:pathLst>
              <a:path h="336936" w="339910">
                <a:moveTo>
                  <a:pt x="0" y="0"/>
                </a:moveTo>
                <a:lnTo>
                  <a:pt x="339911" y="0"/>
                </a:lnTo>
                <a:lnTo>
                  <a:pt x="339911" y="336936"/>
                </a:lnTo>
                <a:lnTo>
                  <a:pt x="0" y="336936"/>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TextBox 13" id="13"/>
          <p:cNvSpPr txBox="true"/>
          <p:nvPr/>
        </p:nvSpPr>
        <p:spPr>
          <a:xfrm rot="0">
            <a:off x="1476554" y="1474246"/>
            <a:ext cx="7667446" cy="2495550"/>
          </a:xfrm>
          <a:prstGeom prst="rect">
            <a:avLst/>
          </a:prstGeom>
        </p:spPr>
        <p:txBody>
          <a:bodyPr anchor="t" rtlCol="false" tIns="0" lIns="0" bIns="0" rIns="0">
            <a:spAutoFit/>
          </a:bodyPr>
          <a:lstStyle/>
          <a:p>
            <a:pPr algn="l">
              <a:lnSpc>
                <a:spcPts val="9240"/>
              </a:lnSpc>
            </a:pPr>
            <a:r>
              <a:rPr lang="en-US" sz="7700">
                <a:solidFill>
                  <a:srgbClr val="000000"/>
                </a:solidFill>
                <a:latin typeface="Assertive Display"/>
                <a:ea typeface="Assertive Display"/>
                <a:cs typeface="Assertive Display"/>
                <a:sym typeface="Assertive Display"/>
              </a:rPr>
              <a:t>UNDERSTANDING STRESS</a:t>
            </a:r>
          </a:p>
        </p:txBody>
      </p:sp>
      <p:sp>
        <p:nvSpPr>
          <p:cNvPr name="TextBox 14" id="14"/>
          <p:cNvSpPr txBox="true"/>
          <p:nvPr/>
        </p:nvSpPr>
        <p:spPr>
          <a:xfrm rot="0">
            <a:off x="2102392" y="4176751"/>
            <a:ext cx="4059992" cy="457200"/>
          </a:xfrm>
          <a:prstGeom prst="rect">
            <a:avLst/>
          </a:prstGeom>
        </p:spPr>
        <p:txBody>
          <a:bodyPr anchor="t" rtlCol="false" tIns="0" lIns="0" bIns="0" rIns="0">
            <a:spAutoFit/>
          </a:bodyPr>
          <a:lstStyle/>
          <a:p>
            <a:pPr algn="l">
              <a:lnSpc>
                <a:spcPts val="3600"/>
              </a:lnSpc>
            </a:pPr>
            <a:r>
              <a:rPr lang="en-US" sz="3000" b="true">
                <a:solidFill>
                  <a:srgbClr val="000000"/>
                </a:solidFill>
                <a:latin typeface="Red Hat Display Bold"/>
                <a:ea typeface="Red Hat Display Bold"/>
                <a:cs typeface="Red Hat Display Bold"/>
                <a:sym typeface="Red Hat Display Bold"/>
              </a:rPr>
              <a:t>Common Causes</a:t>
            </a:r>
          </a:p>
        </p:txBody>
      </p:sp>
      <p:sp>
        <p:nvSpPr>
          <p:cNvPr name="TextBox 15" id="15"/>
          <p:cNvSpPr txBox="true"/>
          <p:nvPr/>
        </p:nvSpPr>
        <p:spPr>
          <a:xfrm rot="0">
            <a:off x="9144000" y="2305164"/>
            <a:ext cx="7619367" cy="9623425"/>
          </a:xfrm>
          <a:prstGeom prst="rect">
            <a:avLst/>
          </a:prstGeom>
        </p:spPr>
        <p:txBody>
          <a:bodyPr anchor="t" rtlCol="false" tIns="0" lIns="0" bIns="0" rIns="0">
            <a:spAutoFit/>
          </a:bodyPr>
          <a:lstStyle/>
          <a:p>
            <a:pPr algn="just" marL="0" indent="0" lvl="0">
              <a:lnSpc>
                <a:spcPts val="3499"/>
              </a:lnSpc>
            </a:pPr>
            <a:r>
              <a:rPr lang="en-US" sz="2499" strike="noStrike" u="none">
                <a:solidFill>
                  <a:srgbClr val="000000"/>
                </a:solidFill>
                <a:latin typeface="Red Hat Display"/>
                <a:ea typeface="Red Hat Display"/>
                <a:cs typeface="Red Hat Display"/>
                <a:sym typeface="Red Hat Display"/>
              </a:rPr>
              <a:t>1. Heavy Workload &amp; Time Pressure</a:t>
            </a:r>
          </a:p>
          <a:p>
            <a:pPr algn="just" marL="0" indent="0" lvl="0">
              <a:lnSpc>
                <a:spcPts val="3499"/>
              </a:lnSpc>
            </a:pPr>
            <a:r>
              <a:rPr lang="en-US" sz="2499" strike="noStrike" u="none">
                <a:solidFill>
                  <a:srgbClr val="000000"/>
                </a:solidFill>
                <a:latin typeface="Red Hat Display"/>
                <a:ea typeface="Red Hat Display"/>
                <a:cs typeface="Red Hat Display"/>
                <a:sym typeface="Red Hat Display"/>
              </a:rPr>
              <a:t>Teachers often juggle lesson planning, grading, meetings, and admin tasks, with not enough time during the school day—leading to long hours and poor work-life balance.</a:t>
            </a:r>
          </a:p>
          <a:p>
            <a:pPr algn="just" marL="0" indent="0" lvl="0">
              <a:lnSpc>
                <a:spcPts val="3499"/>
              </a:lnSpc>
            </a:pPr>
          </a:p>
          <a:p>
            <a:pPr algn="just" marL="0" indent="0" lvl="0">
              <a:lnSpc>
                <a:spcPts val="3499"/>
              </a:lnSpc>
            </a:pPr>
            <a:r>
              <a:rPr lang="en-US" sz="2499" strike="noStrike" u="none">
                <a:solidFill>
                  <a:srgbClr val="000000"/>
                </a:solidFill>
                <a:latin typeface="Red Hat Display"/>
                <a:ea typeface="Red Hat Display"/>
                <a:cs typeface="Red Hat Display"/>
                <a:sym typeface="Red Hat Display"/>
              </a:rPr>
              <a:t>2. Classroom Management</a:t>
            </a:r>
          </a:p>
          <a:p>
            <a:pPr algn="just" marL="0" indent="0" lvl="0">
              <a:lnSpc>
                <a:spcPts val="3499"/>
              </a:lnSpc>
            </a:pPr>
            <a:r>
              <a:rPr lang="en-US" sz="2499" strike="noStrike" u="none">
                <a:solidFill>
                  <a:srgbClr val="000000"/>
                </a:solidFill>
                <a:latin typeface="Red Hat Display"/>
                <a:ea typeface="Red Hat Display"/>
                <a:cs typeface="Red Hat Display"/>
                <a:sym typeface="Red Hat Display"/>
              </a:rPr>
              <a:t>Managing disruptive or unmotivated students can be exhausting, especially without adequate support or training.</a:t>
            </a:r>
          </a:p>
          <a:p>
            <a:pPr algn="just" marL="0" indent="0" lvl="0">
              <a:lnSpc>
                <a:spcPts val="3499"/>
              </a:lnSpc>
            </a:pPr>
          </a:p>
          <a:p>
            <a:pPr algn="just" marL="0" indent="0" lvl="0">
              <a:lnSpc>
                <a:spcPts val="3499"/>
              </a:lnSpc>
            </a:pPr>
            <a:r>
              <a:rPr lang="en-US" sz="2499" strike="noStrike" u="none">
                <a:solidFill>
                  <a:srgbClr val="000000"/>
                </a:solidFill>
                <a:latin typeface="Red Hat Display"/>
                <a:ea typeface="Red Hat Display"/>
                <a:cs typeface="Red Hat Display"/>
                <a:sym typeface="Red Hat Display"/>
              </a:rPr>
              <a:t>3. High Expectations &amp; Accountability</a:t>
            </a:r>
          </a:p>
          <a:p>
            <a:pPr algn="just" marL="0" indent="0" lvl="0">
              <a:lnSpc>
                <a:spcPts val="3499"/>
              </a:lnSpc>
            </a:pPr>
            <a:r>
              <a:rPr lang="en-US" sz="2499" strike="noStrike" u="none">
                <a:solidFill>
                  <a:srgbClr val="000000"/>
                </a:solidFill>
                <a:latin typeface="Red Hat Display"/>
                <a:ea typeface="Red Hat Display"/>
                <a:cs typeface="Red Hat Display"/>
                <a:sym typeface="Red Hat Display"/>
              </a:rPr>
              <a:t>Pressure to meet performance targets, ensure student success, and deliver results (often measured by tests) creates constant stress.</a:t>
            </a:r>
          </a:p>
          <a:p>
            <a:pPr algn="just" marL="0" indent="0" lvl="0">
              <a:lnSpc>
                <a:spcPts val="3499"/>
              </a:lnSpc>
            </a:pPr>
          </a:p>
          <a:p>
            <a:pPr algn="just" marL="0" indent="0" lvl="0">
              <a:lnSpc>
                <a:spcPts val="3499"/>
              </a:lnSpc>
            </a:pPr>
          </a:p>
          <a:p>
            <a:pPr algn="just" marL="0" indent="0" lvl="0">
              <a:lnSpc>
                <a:spcPts val="3499"/>
              </a:lnSpc>
            </a:pPr>
          </a:p>
          <a:p>
            <a:pPr algn="just" marL="0" indent="0" lvl="0">
              <a:lnSpc>
                <a:spcPts val="3499"/>
              </a:lnSpc>
            </a:pPr>
          </a:p>
          <a:p>
            <a:pPr algn="just" marL="0" indent="0" lvl="0">
              <a:lnSpc>
                <a:spcPts val="3499"/>
              </a:lnSpc>
            </a:pPr>
          </a:p>
          <a:p>
            <a:pPr algn="just" marL="0" indent="0" lvl="0">
              <a:lnSpc>
                <a:spcPts val="3499"/>
              </a:lnSpc>
            </a:pPr>
          </a:p>
          <a:p>
            <a:pPr algn="just" marL="0" indent="0" lvl="0">
              <a:lnSpc>
                <a:spcPts val="3499"/>
              </a:lnSpc>
            </a:pPr>
            <a:r>
              <a:rPr lang="en-US" sz="2499" strike="noStrike" u="none">
                <a:solidFill>
                  <a:srgbClr val="000000"/>
                </a:solidFill>
                <a:latin typeface="Red Hat Display"/>
                <a:ea typeface="Red Hat Display"/>
                <a:cs typeface="Red Hat Display"/>
                <a:sym typeface="Red Hat Display"/>
              </a:rPr>
              <a:t>  </a:t>
            </a:r>
          </a:p>
        </p:txBody>
      </p:sp>
      <p:sp>
        <p:nvSpPr>
          <p:cNvPr name="Freeform 16" id="16"/>
          <p:cNvSpPr/>
          <p:nvPr/>
        </p:nvSpPr>
        <p:spPr>
          <a:xfrm flipH="false" flipV="false" rot="-10699022">
            <a:off x="672359" y="916695"/>
            <a:ext cx="1123498" cy="1419903"/>
          </a:xfrm>
          <a:custGeom>
            <a:avLst/>
            <a:gdLst/>
            <a:ahLst/>
            <a:cxnLst/>
            <a:rect r="r" b="b" t="t" l="l"/>
            <a:pathLst>
              <a:path h="1419903" w="1123498">
                <a:moveTo>
                  <a:pt x="0" y="0"/>
                </a:moveTo>
                <a:lnTo>
                  <a:pt x="1123497" y="0"/>
                </a:lnTo>
                <a:lnTo>
                  <a:pt x="1123497" y="1419902"/>
                </a:lnTo>
                <a:lnTo>
                  <a:pt x="0" y="1419902"/>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TextBox 17" id="17"/>
          <p:cNvSpPr txBox="true"/>
          <p:nvPr/>
        </p:nvSpPr>
        <p:spPr>
          <a:xfrm rot="0">
            <a:off x="11499552" y="1540939"/>
            <a:ext cx="4059992" cy="457200"/>
          </a:xfrm>
          <a:prstGeom prst="rect">
            <a:avLst/>
          </a:prstGeom>
        </p:spPr>
        <p:txBody>
          <a:bodyPr anchor="t" rtlCol="false" tIns="0" lIns="0" bIns="0" rIns="0">
            <a:spAutoFit/>
          </a:bodyPr>
          <a:lstStyle/>
          <a:p>
            <a:pPr algn="l">
              <a:lnSpc>
                <a:spcPts val="3600"/>
              </a:lnSpc>
            </a:pPr>
            <a:r>
              <a:rPr lang="en-US" sz="3000" b="true">
                <a:solidFill>
                  <a:srgbClr val="000000"/>
                </a:solidFill>
                <a:latin typeface="Red Hat Display Bold"/>
                <a:ea typeface="Red Hat Display Bold"/>
                <a:cs typeface="Red Hat Display Bold"/>
                <a:sym typeface="Red Hat Display Bold"/>
              </a:rPr>
              <a:t>Common Causes</a:t>
            </a:r>
          </a:p>
        </p:txBody>
      </p:sp>
      <p:sp>
        <p:nvSpPr>
          <p:cNvPr name="Freeform 18" id="18"/>
          <p:cNvSpPr/>
          <p:nvPr/>
        </p:nvSpPr>
        <p:spPr>
          <a:xfrm flipH="false" flipV="false" rot="0">
            <a:off x="2739718" y="4698243"/>
            <a:ext cx="13365433" cy="13198365"/>
          </a:xfrm>
          <a:custGeom>
            <a:avLst/>
            <a:gdLst/>
            <a:ahLst/>
            <a:cxnLst/>
            <a:rect r="r" b="b" t="t" l="l"/>
            <a:pathLst>
              <a:path h="13198365" w="13365433">
                <a:moveTo>
                  <a:pt x="0" y="0"/>
                </a:moveTo>
                <a:lnTo>
                  <a:pt x="13365433" y="0"/>
                </a:lnTo>
                <a:lnTo>
                  <a:pt x="13365433" y="13198365"/>
                </a:lnTo>
                <a:lnTo>
                  <a:pt x="0" y="13198365"/>
                </a:lnTo>
                <a:lnTo>
                  <a:pt x="0" y="0"/>
                </a:lnTo>
                <a:close/>
              </a:path>
            </a:pathLst>
          </a:custGeom>
          <a:blipFill>
            <a:blip r:embed="rId2">
              <a:alphaModFix amt="9999"/>
              <a:extLst>
                <a:ext uri="{96DAC541-7B7A-43D3-8B79-37D633B846F1}">
                  <asvg:svgBlip xmlns:asvg="http://schemas.microsoft.com/office/drawing/2016/SVG/main" r:embed="rId3"/>
                </a:ext>
              </a:extLst>
            </a:blip>
            <a:stretch>
              <a:fillRect l="0" t="0" r="0" b="0"/>
            </a:stretch>
          </a:blipFill>
        </p:spPr>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CD9BC8"/>
        </a:solidFill>
      </p:bgPr>
    </p:bg>
    <p:spTree>
      <p:nvGrpSpPr>
        <p:cNvPr id="1" name=""/>
        <p:cNvGrpSpPr/>
        <p:nvPr/>
      </p:nvGrpSpPr>
      <p:grpSpPr>
        <a:xfrm>
          <a:off x="0" y="0"/>
          <a:ext cx="0" cy="0"/>
          <a:chOff x="0" y="0"/>
          <a:chExt cx="0" cy="0"/>
        </a:xfrm>
      </p:grpSpPr>
      <p:sp>
        <p:nvSpPr>
          <p:cNvPr name="Freeform 2" id="2"/>
          <p:cNvSpPr/>
          <p:nvPr/>
        </p:nvSpPr>
        <p:spPr>
          <a:xfrm flipH="false" flipV="false" rot="0">
            <a:off x="8212994" y="-7865092"/>
            <a:ext cx="13365433" cy="13198365"/>
          </a:xfrm>
          <a:custGeom>
            <a:avLst/>
            <a:gdLst/>
            <a:ahLst/>
            <a:cxnLst/>
            <a:rect r="r" b="b" t="t" l="l"/>
            <a:pathLst>
              <a:path h="13198365" w="13365433">
                <a:moveTo>
                  <a:pt x="0" y="0"/>
                </a:moveTo>
                <a:lnTo>
                  <a:pt x="13365433" y="0"/>
                </a:lnTo>
                <a:lnTo>
                  <a:pt x="13365433" y="13198366"/>
                </a:lnTo>
                <a:lnTo>
                  <a:pt x="0" y="13198366"/>
                </a:lnTo>
                <a:lnTo>
                  <a:pt x="0" y="0"/>
                </a:lnTo>
                <a:close/>
              </a:path>
            </a:pathLst>
          </a:custGeom>
          <a:blipFill>
            <a:blip r:embed="rId2">
              <a:alphaModFix amt="9999"/>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1476554" y="1190188"/>
            <a:ext cx="7667446" cy="3667125"/>
          </a:xfrm>
          <a:prstGeom prst="rect">
            <a:avLst/>
          </a:prstGeom>
        </p:spPr>
        <p:txBody>
          <a:bodyPr anchor="t" rtlCol="false" tIns="0" lIns="0" bIns="0" rIns="0">
            <a:spAutoFit/>
          </a:bodyPr>
          <a:lstStyle/>
          <a:p>
            <a:pPr algn="l">
              <a:lnSpc>
                <a:spcPts val="9240"/>
              </a:lnSpc>
            </a:pPr>
            <a:r>
              <a:rPr lang="en-US" sz="7700">
                <a:solidFill>
                  <a:srgbClr val="000000"/>
                </a:solidFill>
                <a:latin typeface="Assertive Display"/>
                <a:ea typeface="Assertive Display"/>
                <a:cs typeface="Assertive Display"/>
                <a:sym typeface="Assertive Display"/>
              </a:rPr>
              <a:t>THE LONG-TERM IMPACT OF STRESS</a:t>
            </a:r>
          </a:p>
        </p:txBody>
      </p:sp>
      <p:grpSp>
        <p:nvGrpSpPr>
          <p:cNvPr name="Group 4" id="4"/>
          <p:cNvGrpSpPr/>
          <p:nvPr/>
        </p:nvGrpSpPr>
        <p:grpSpPr>
          <a:xfrm rot="0">
            <a:off x="9465834" y="1342588"/>
            <a:ext cx="7793466" cy="3514725"/>
            <a:chOff x="0" y="0"/>
            <a:chExt cx="2052600" cy="925689"/>
          </a:xfrm>
        </p:grpSpPr>
        <p:sp>
          <p:nvSpPr>
            <p:cNvPr name="Freeform 5" id="5"/>
            <p:cNvSpPr/>
            <p:nvPr/>
          </p:nvSpPr>
          <p:spPr>
            <a:xfrm flipH="false" flipV="false" rot="0">
              <a:off x="0" y="0"/>
              <a:ext cx="2052600" cy="925689"/>
            </a:xfrm>
            <a:custGeom>
              <a:avLst/>
              <a:gdLst/>
              <a:ahLst/>
              <a:cxnLst/>
              <a:rect r="r" b="b" t="t" l="l"/>
              <a:pathLst>
                <a:path h="925689" w="2052600">
                  <a:moveTo>
                    <a:pt x="99339" y="0"/>
                  </a:moveTo>
                  <a:lnTo>
                    <a:pt x="1953262" y="0"/>
                  </a:lnTo>
                  <a:cubicBezTo>
                    <a:pt x="2008125" y="0"/>
                    <a:pt x="2052600" y="44475"/>
                    <a:pt x="2052600" y="99339"/>
                  </a:cubicBezTo>
                  <a:lnTo>
                    <a:pt x="2052600" y="826350"/>
                  </a:lnTo>
                  <a:cubicBezTo>
                    <a:pt x="2052600" y="852696"/>
                    <a:pt x="2042134" y="877964"/>
                    <a:pt x="2023505" y="896593"/>
                  </a:cubicBezTo>
                  <a:cubicBezTo>
                    <a:pt x="2004875" y="915223"/>
                    <a:pt x="1979608" y="925689"/>
                    <a:pt x="1953262" y="925689"/>
                  </a:cubicBezTo>
                  <a:lnTo>
                    <a:pt x="99339" y="925689"/>
                  </a:lnTo>
                  <a:cubicBezTo>
                    <a:pt x="72992" y="925689"/>
                    <a:pt x="47725" y="915223"/>
                    <a:pt x="29096" y="896593"/>
                  </a:cubicBezTo>
                  <a:cubicBezTo>
                    <a:pt x="10466" y="877964"/>
                    <a:pt x="0" y="852696"/>
                    <a:pt x="0" y="826350"/>
                  </a:cubicBezTo>
                  <a:lnTo>
                    <a:pt x="0" y="99339"/>
                  </a:lnTo>
                  <a:cubicBezTo>
                    <a:pt x="0" y="72992"/>
                    <a:pt x="10466" y="47725"/>
                    <a:pt x="29096" y="29096"/>
                  </a:cubicBezTo>
                  <a:cubicBezTo>
                    <a:pt x="47725" y="10466"/>
                    <a:pt x="72992" y="0"/>
                    <a:pt x="99339" y="0"/>
                  </a:cubicBezTo>
                  <a:close/>
                </a:path>
              </a:pathLst>
            </a:custGeom>
            <a:solidFill>
              <a:srgbClr val="FFF0DE"/>
            </a:solidFill>
          </p:spPr>
        </p:sp>
        <p:sp>
          <p:nvSpPr>
            <p:cNvPr name="TextBox 6" id="6"/>
            <p:cNvSpPr txBox="true"/>
            <p:nvPr/>
          </p:nvSpPr>
          <p:spPr>
            <a:xfrm>
              <a:off x="0" y="-38100"/>
              <a:ext cx="2052600" cy="963789"/>
            </a:xfrm>
            <a:prstGeom prst="rect">
              <a:avLst/>
            </a:prstGeom>
          </p:spPr>
          <p:txBody>
            <a:bodyPr anchor="ctr" rtlCol="false" tIns="50800" lIns="50800" bIns="50800" rIns="50800"/>
            <a:lstStyle/>
            <a:p>
              <a:pPr algn="ctr">
                <a:lnSpc>
                  <a:spcPts val="2659"/>
                </a:lnSpc>
                <a:spcBef>
                  <a:spcPct val="0"/>
                </a:spcBef>
              </a:pPr>
            </a:p>
          </p:txBody>
        </p:sp>
      </p:grpSp>
      <p:sp>
        <p:nvSpPr>
          <p:cNvPr name="Freeform 7" id="7"/>
          <p:cNvSpPr/>
          <p:nvPr/>
        </p:nvSpPr>
        <p:spPr>
          <a:xfrm flipH="false" flipV="false" rot="0">
            <a:off x="1476554" y="5634223"/>
            <a:ext cx="339910" cy="336936"/>
          </a:xfrm>
          <a:custGeom>
            <a:avLst/>
            <a:gdLst/>
            <a:ahLst/>
            <a:cxnLst/>
            <a:rect r="r" b="b" t="t" l="l"/>
            <a:pathLst>
              <a:path h="336936" w="339910">
                <a:moveTo>
                  <a:pt x="0" y="0"/>
                </a:moveTo>
                <a:lnTo>
                  <a:pt x="339911" y="0"/>
                </a:lnTo>
                <a:lnTo>
                  <a:pt x="339911" y="336937"/>
                </a:lnTo>
                <a:lnTo>
                  <a:pt x="0" y="33693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8" id="8"/>
          <p:cNvSpPr/>
          <p:nvPr/>
        </p:nvSpPr>
        <p:spPr>
          <a:xfrm flipH="false" flipV="false" rot="0">
            <a:off x="6763300" y="5634223"/>
            <a:ext cx="339910" cy="336936"/>
          </a:xfrm>
          <a:custGeom>
            <a:avLst/>
            <a:gdLst/>
            <a:ahLst/>
            <a:cxnLst/>
            <a:rect r="r" b="b" t="t" l="l"/>
            <a:pathLst>
              <a:path h="336936" w="339910">
                <a:moveTo>
                  <a:pt x="0" y="0"/>
                </a:moveTo>
                <a:lnTo>
                  <a:pt x="339911" y="0"/>
                </a:lnTo>
                <a:lnTo>
                  <a:pt x="339911" y="336937"/>
                </a:lnTo>
                <a:lnTo>
                  <a:pt x="0" y="33693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9" id="9"/>
          <p:cNvSpPr txBox="true"/>
          <p:nvPr/>
        </p:nvSpPr>
        <p:spPr>
          <a:xfrm rot="0">
            <a:off x="2177962" y="5574092"/>
            <a:ext cx="3356613" cy="914400"/>
          </a:xfrm>
          <a:prstGeom prst="rect">
            <a:avLst/>
          </a:prstGeom>
        </p:spPr>
        <p:txBody>
          <a:bodyPr anchor="t" rtlCol="false" tIns="0" lIns="0" bIns="0" rIns="0">
            <a:spAutoFit/>
          </a:bodyPr>
          <a:lstStyle/>
          <a:p>
            <a:pPr algn="l">
              <a:lnSpc>
                <a:spcPts val="3600"/>
              </a:lnSpc>
            </a:pPr>
            <a:r>
              <a:rPr lang="en-US" sz="3000" b="true">
                <a:solidFill>
                  <a:srgbClr val="000000"/>
                </a:solidFill>
                <a:latin typeface="Red Hat Display Bold"/>
                <a:ea typeface="Red Hat Display Bold"/>
                <a:cs typeface="Red Hat Display Bold"/>
                <a:sym typeface="Red Hat Display Bold"/>
              </a:rPr>
              <a:t>Physical Health Issues</a:t>
            </a:r>
          </a:p>
        </p:txBody>
      </p:sp>
      <p:sp>
        <p:nvSpPr>
          <p:cNvPr name="Freeform 10" id="10"/>
          <p:cNvSpPr/>
          <p:nvPr/>
        </p:nvSpPr>
        <p:spPr>
          <a:xfrm flipH="false" flipV="false" rot="0">
            <a:off x="10576583" y="5549514"/>
            <a:ext cx="13365433" cy="13198365"/>
          </a:xfrm>
          <a:custGeom>
            <a:avLst/>
            <a:gdLst/>
            <a:ahLst/>
            <a:cxnLst/>
            <a:rect r="r" b="b" t="t" l="l"/>
            <a:pathLst>
              <a:path h="13198365" w="13365433">
                <a:moveTo>
                  <a:pt x="0" y="0"/>
                </a:moveTo>
                <a:lnTo>
                  <a:pt x="13365434" y="0"/>
                </a:lnTo>
                <a:lnTo>
                  <a:pt x="13365434" y="13198365"/>
                </a:lnTo>
                <a:lnTo>
                  <a:pt x="0" y="13198365"/>
                </a:lnTo>
                <a:lnTo>
                  <a:pt x="0" y="0"/>
                </a:lnTo>
                <a:close/>
              </a:path>
            </a:pathLst>
          </a:custGeom>
          <a:blipFill>
            <a:blip r:embed="rId2">
              <a:alphaModFix amt="9999"/>
              <a:extLst>
                <a:ext uri="{96DAC541-7B7A-43D3-8B79-37D633B846F1}">
                  <asvg:svgBlip xmlns:asvg="http://schemas.microsoft.com/office/drawing/2016/SVG/main" r:embed="rId3"/>
                </a:ext>
              </a:extLst>
            </a:blip>
            <a:stretch>
              <a:fillRect l="0" t="0" r="0" b="0"/>
            </a:stretch>
          </a:blipFill>
        </p:spPr>
      </p:sp>
      <p:sp>
        <p:nvSpPr>
          <p:cNvPr name="TextBox 11" id="11"/>
          <p:cNvSpPr txBox="true"/>
          <p:nvPr/>
        </p:nvSpPr>
        <p:spPr>
          <a:xfrm rot="0">
            <a:off x="7464708" y="5574092"/>
            <a:ext cx="4059992" cy="914400"/>
          </a:xfrm>
          <a:prstGeom prst="rect">
            <a:avLst/>
          </a:prstGeom>
        </p:spPr>
        <p:txBody>
          <a:bodyPr anchor="t" rtlCol="false" tIns="0" lIns="0" bIns="0" rIns="0">
            <a:spAutoFit/>
          </a:bodyPr>
          <a:lstStyle/>
          <a:p>
            <a:pPr algn="l">
              <a:lnSpc>
                <a:spcPts val="3600"/>
              </a:lnSpc>
            </a:pPr>
            <a:r>
              <a:rPr lang="en-US" sz="3000" b="true">
                <a:solidFill>
                  <a:srgbClr val="000000"/>
                </a:solidFill>
                <a:latin typeface="Red Hat Display Bold"/>
                <a:ea typeface="Red Hat Display Bold"/>
                <a:cs typeface="Red Hat Display Bold"/>
                <a:sym typeface="Red Hat Display Bold"/>
              </a:rPr>
              <a:t>Mental Health Challenges</a:t>
            </a:r>
          </a:p>
        </p:txBody>
      </p:sp>
      <p:sp>
        <p:nvSpPr>
          <p:cNvPr name="Freeform 12" id="12"/>
          <p:cNvSpPr/>
          <p:nvPr/>
        </p:nvSpPr>
        <p:spPr>
          <a:xfrm flipH="false" flipV="false" rot="0">
            <a:off x="12050046" y="5634223"/>
            <a:ext cx="339910" cy="336936"/>
          </a:xfrm>
          <a:custGeom>
            <a:avLst/>
            <a:gdLst/>
            <a:ahLst/>
            <a:cxnLst/>
            <a:rect r="r" b="b" t="t" l="l"/>
            <a:pathLst>
              <a:path h="336936" w="339910">
                <a:moveTo>
                  <a:pt x="0" y="0"/>
                </a:moveTo>
                <a:lnTo>
                  <a:pt x="339911" y="0"/>
                </a:lnTo>
                <a:lnTo>
                  <a:pt x="339911" y="336937"/>
                </a:lnTo>
                <a:lnTo>
                  <a:pt x="0" y="33693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3" id="13"/>
          <p:cNvSpPr txBox="true"/>
          <p:nvPr/>
        </p:nvSpPr>
        <p:spPr>
          <a:xfrm rot="0">
            <a:off x="12751454" y="5574092"/>
            <a:ext cx="3132069" cy="914400"/>
          </a:xfrm>
          <a:prstGeom prst="rect">
            <a:avLst/>
          </a:prstGeom>
        </p:spPr>
        <p:txBody>
          <a:bodyPr anchor="t" rtlCol="false" tIns="0" lIns="0" bIns="0" rIns="0">
            <a:spAutoFit/>
          </a:bodyPr>
          <a:lstStyle/>
          <a:p>
            <a:pPr algn="l">
              <a:lnSpc>
                <a:spcPts val="3600"/>
              </a:lnSpc>
            </a:pPr>
            <a:r>
              <a:rPr lang="en-US" sz="3000" b="true">
                <a:solidFill>
                  <a:srgbClr val="000000"/>
                </a:solidFill>
                <a:latin typeface="Red Hat Display Bold"/>
                <a:ea typeface="Red Hat Display Bold"/>
                <a:cs typeface="Red Hat Display Bold"/>
                <a:sym typeface="Red Hat Display Bold"/>
              </a:rPr>
              <a:t>Behavioural Changes</a:t>
            </a:r>
          </a:p>
        </p:txBody>
      </p:sp>
      <p:sp>
        <p:nvSpPr>
          <p:cNvPr name="TextBox 14" id="14"/>
          <p:cNvSpPr txBox="true"/>
          <p:nvPr/>
        </p:nvSpPr>
        <p:spPr>
          <a:xfrm rot="0">
            <a:off x="9965848" y="1769626"/>
            <a:ext cx="6793438" cy="2613025"/>
          </a:xfrm>
          <a:prstGeom prst="rect">
            <a:avLst/>
          </a:prstGeom>
        </p:spPr>
        <p:txBody>
          <a:bodyPr anchor="t" rtlCol="false" tIns="0" lIns="0" bIns="0" rIns="0">
            <a:spAutoFit/>
          </a:bodyPr>
          <a:lstStyle/>
          <a:p>
            <a:pPr algn="just" marL="0" indent="0" lvl="0">
              <a:lnSpc>
                <a:spcPts val="3499"/>
              </a:lnSpc>
            </a:pPr>
            <a:r>
              <a:rPr lang="en-US" sz="2499">
                <a:solidFill>
                  <a:srgbClr val="02152B"/>
                </a:solidFill>
                <a:latin typeface="Red Hat Display"/>
                <a:ea typeface="Red Hat Display"/>
                <a:cs typeface="Red Hat Display"/>
                <a:sym typeface="Red Hat Display"/>
              </a:rPr>
              <a:t>Chronic stress can harm physical and mental health if left unmanaged. Its effects can accumulate over time, affecting both personal and professional life. Prolonged exposure to stress can weaken the immune system, making individuals more susceptible to illnesses. </a:t>
            </a:r>
          </a:p>
        </p:txBody>
      </p:sp>
      <p:sp>
        <p:nvSpPr>
          <p:cNvPr name="Freeform 15" id="15"/>
          <p:cNvSpPr/>
          <p:nvPr/>
        </p:nvSpPr>
        <p:spPr>
          <a:xfrm flipH="false" flipV="false" rot="0">
            <a:off x="16633336" y="-2136303"/>
            <a:ext cx="5105367" cy="5041550"/>
          </a:xfrm>
          <a:custGeom>
            <a:avLst/>
            <a:gdLst/>
            <a:ahLst/>
            <a:cxnLst/>
            <a:rect r="r" b="b" t="t" l="l"/>
            <a:pathLst>
              <a:path h="5041550" w="5105367">
                <a:moveTo>
                  <a:pt x="0" y="0"/>
                </a:moveTo>
                <a:lnTo>
                  <a:pt x="5105368" y="0"/>
                </a:lnTo>
                <a:lnTo>
                  <a:pt x="5105368" y="5041550"/>
                </a:lnTo>
                <a:lnTo>
                  <a:pt x="0" y="504155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a:ln cap="sq">
            <a:noFill/>
            <a:prstDash val="solid"/>
            <a:miter/>
          </a:ln>
        </p:spPr>
      </p:sp>
      <p:sp>
        <p:nvSpPr>
          <p:cNvPr name="Freeform 16" id="16"/>
          <p:cNvSpPr/>
          <p:nvPr/>
        </p:nvSpPr>
        <p:spPr>
          <a:xfrm flipH="false" flipV="false" rot="0">
            <a:off x="7866301" y="3546879"/>
            <a:ext cx="1277699" cy="1186663"/>
          </a:xfrm>
          <a:custGeom>
            <a:avLst/>
            <a:gdLst/>
            <a:ahLst/>
            <a:cxnLst/>
            <a:rect r="r" b="b" t="t" l="l"/>
            <a:pathLst>
              <a:path h="1186663" w="1277699">
                <a:moveTo>
                  <a:pt x="0" y="0"/>
                </a:moveTo>
                <a:lnTo>
                  <a:pt x="1277699" y="0"/>
                </a:lnTo>
                <a:lnTo>
                  <a:pt x="1277699" y="1186663"/>
                </a:lnTo>
                <a:lnTo>
                  <a:pt x="0" y="1186663"/>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a:ln cap="sq">
            <a:noFill/>
            <a:prstDash val="solid"/>
            <a:miter/>
          </a:ln>
        </p:spPr>
      </p:sp>
      <p:grpSp>
        <p:nvGrpSpPr>
          <p:cNvPr name="Group 17" id="17"/>
          <p:cNvGrpSpPr/>
          <p:nvPr/>
        </p:nvGrpSpPr>
        <p:grpSpPr>
          <a:xfrm rot="0">
            <a:off x="1476554" y="6793292"/>
            <a:ext cx="4761400" cy="2051452"/>
            <a:chOff x="0" y="0"/>
            <a:chExt cx="1254031" cy="540300"/>
          </a:xfrm>
        </p:grpSpPr>
        <p:sp>
          <p:nvSpPr>
            <p:cNvPr name="Freeform 18" id="18"/>
            <p:cNvSpPr/>
            <p:nvPr/>
          </p:nvSpPr>
          <p:spPr>
            <a:xfrm flipH="false" flipV="false" rot="0">
              <a:off x="0" y="0"/>
              <a:ext cx="1254031" cy="540300"/>
            </a:xfrm>
            <a:custGeom>
              <a:avLst/>
              <a:gdLst/>
              <a:ahLst/>
              <a:cxnLst/>
              <a:rect r="r" b="b" t="t" l="l"/>
              <a:pathLst>
                <a:path h="540300" w="1254031">
                  <a:moveTo>
                    <a:pt x="82925" y="0"/>
                  </a:moveTo>
                  <a:lnTo>
                    <a:pt x="1171106" y="0"/>
                  </a:lnTo>
                  <a:cubicBezTo>
                    <a:pt x="1193099" y="0"/>
                    <a:pt x="1214192" y="8737"/>
                    <a:pt x="1229743" y="24288"/>
                  </a:cubicBezTo>
                  <a:cubicBezTo>
                    <a:pt x="1245295" y="39840"/>
                    <a:pt x="1254031" y="60932"/>
                    <a:pt x="1254031" y="82925"/>
                  </a:cubicBezTo>
                  <a:lnTo>
                    <a:pt x="1254031" y="457375"/>
                  </a:lnTo>
                  <a:cubicBezTo>
                    <a:pt x="1254031" y="503173"/>
                    <a:pt x="1216905" y="540300"/>
                    <a:pt x="1171106" y="540300"/>
                  </a:cubicBezTo>
                  <a:lnTo>
                    <a:pt x="82925" y="540300"/>
                  </a:lnTo>
                  <a:cubicBezTo>
                    <a:pt x="37127" y="540300"/>
                    <a:pt x="0" y="503173"/>
                    <a:pt x="0" y="457375"/>
                  </a:cubicBezTo>
                  <a:lnTo>
                    <a:pt x="0" y="82925"/>
                  </a:lnTo>
                  <a:cubicBezTo>
                    <a:pt x="0" y="60932"/>
                    <a:pt x="8737" y="39840"/>
                    <a:pt x="24288" y="24288"/>
                  </a:cubicBezTo>
                  <a:cubicBezTo>
                    <a:pt x="39840" y="8737"/>
                    <a:pt x="60932" y="0"/>
                    <a:pt x="82925" y="0"/>
                  </a:cubicBezTo>
                  <a:close/>
                </a:path>
              </a:pathLst>
            </a:custGeom>
            <a:solidFill>
              <a:srgbClr val="FFF0DE"/>
            </a:solidFill>
          </p:spPr>
        </p:sp>
        <p:sp>
          <p:nvSpPr>
            <p:cNvPr name="TextBox 19" id="19"/>
            <p:cNvSpPr txBox="true"/>
            <p:nvPr/>
          </p:nvSpPr>
          <p:spPr>
            <a:xfrm>
              <a:off x="0" y="-38100"/>
              <a:ext cx="1254031" cy="578400"/>
            </a:xfrm>
            <a:prstGeom prst="rect">
              <a:avLst/>
            </a:prstGeom>
          </p:spPr>
          <p:txBody>
            <a:bodyPr anchor="ctr" rtlCol="false" tIns="50800" lIns="50800" bIns="50800" rIns="50800"/>
            <a:lstStyle/>
            <a:p>
              <a:pPr algn="ctr">
                <a:lnSpc>
                  <a:spcPts val="2659"/>
                </a:lnSpc>
                <a:spcBef>
                  <a:spcPct val="0"/>
                </a:spcBef>
              </a:pPr>
            </a:p>
          </p:txBody>
        </p:sp>
      </p:grpSp>
      <p:grpSp>
        <p:nvGrpSpPr>
          <p:cNvPr name="Group 20" id="20"/>
          <p:cNvGrpSpPr/>
          <p:nvPr/>
        </p:nvGrpSpPr>
        <p:grpSpPr>
          <a:xfrm rot="0">
            <a:off x="6763300" y="6793292"/>
            <a:ext cx="4761400" cy="2051452"/>
            <a:chOff x="0" y="0"/>
            <a:chExt cx="1254031" cy="540300"/>
          </a:xfrm>
        </p:grpSpPr>
        <p:sp>
          <p:nvSpPr>
            <p:cNvPr name="Freeform 21" id="21"/>
            <p:cNvSpPr/>
            <p:nvPr/>
          </p:nvSpPr>
          <p:spPr>
            <a:xfrm flipH="false" flipV="false" rot="0">
              <a:off x="0" y="0"/>
              <a:ext cx="1254031" cy="540300"/>
            </a:xfrm>
            <a:custGeom>
              <a:avLst/>
              <a:gdLst/>
              <a:ahLst/>
              <a:cxnLst/>
              <a:rect r="r" b="b" t="t" l="l"/>
              <a:pathLst>
                <a:path h="540300" w="1254031">
                  <a:moveTo>
                    <a:pt x="82925" y="0"/>
                  </a:moveTo>
                  <a:lnTo>
                    <a:pt x="1171106" y="0"/>
                  </a:lnTo>
                  <a:cubicBezTo>
                    <a:pt x="1193099" y="0"/>
                    <a:pt x="1214192" y="8737"/>
                    <a:pt x="1229743" y="24288"/>
                  </a:cubicBezTo>
                  <a:cubicBezTo>
                    <a:pt x="1245295" y="39840"/>
                    <a:pt x="1254031" y="60932"/>
                    <a:pt x="1254031" y="82925"/>
                  </a:cubicBezTo>
                  <a:lnTo>
                    <a:pt x="1254031" y="457375"/>
                  </a:lnTo>
                  <a:cubicBezTo>
                    <a:pt x="1254031" y="503173"/>
                    <a:pt x="1216905" y="540300"/>
                    <a:pt x="1171106" y="540300"/>
                  </a:cubicBezTo>
                  <a:lnTo>
                    <a:pt x="82925" y="540300"/>
                  </a:lnTo>
                  <a:cubicBezTo>
                    <a:pt x="37127" y="540300"/>
                    <a:pt x="0" y="503173"/>
                    <a:pt x="0" y="457375"/>
                  </a:cubicBezTo>
                  <a:lnTo>
                    <a:pt x="0" y="82925"/>
                  </a:lnTo>
                  <a:cubicBezTo>
                    <a:pt x="0" y="60932"/>
                    <a:pt x="8737" y="39840"/>
                    <a:pt x="24288" y="24288"/>
                  </a:cubicBezTo>
                  <a:cubicBezTo>
                    <a:pt x="39840" y="8737"/>
                    <a:pt x="60932" y="0"/>
                    <a:pt x="82925" y="0"/>
                  </a:cubicBezTo>
                  <a:close/>
                </a:path>
              </a:pathLst>
            </a:custGeom>
            <a:solidFill>
              <a:srgbClr val="FFF0DE"/>
            </a:solidFill>
          </p:spPr>
        </p:sp>
        <p:sp>
          <p:nvSpPr>
            <p:cNvPr name="TextBox 22" id="22"/>
            <p:cNvSpPr txBox="true"/>
            <p:nvPr/>
          </p:nvSpPr>
          <p:spPr>
            <a:xfrm>
              <a:off x="0" y="-38100"/>
              <a:ext cx="1254031" cy="578400"/>
            </a:xfrm>
            <a:prstGeom prst="rect">
              <a:avLst/>
            </a:prstGeom>
          </p:spPr>
          <p:txBody>
            <a:bodyPr anchor="ctr" rtlCol="false" tIns="50800" lIns="50800" bIns="50800" rIns="50800"/>
            <a:lstStyle/>
            <a:p>
              <a:pPr algn="ctr">
                <a:lnSpc>
                  <a:spcPts val="2659"/>
                </a:lnSpc>
                <a:spcBef>
                  <a:spcPct val="0"/>
                </a:spcBef>
              </a:pPr>
            </a:p>
          </p:txBody>
        </p:sp>
      </p:grpSp>
      <p:sp>
        <p:nvSpPr>
          <p:cNvPr name="TextBox 23" id="23"/>
          <p:cNvSpPr txBox="true"/>
          <p:nvPr/>
        </p:nvSpPr>
        <p:spPr>
          <a:xfrm rot="0">
            <a:off x="1816465" y="6936367"/>
            <a:ext cx="4161168" cy="1044575"/>
          </a:xfrm>
          <a:prstGeom prst="rect">
            <a:avLst/>
          </a:prstGeom>
        </p:spPr>
        <p:txBody>
          <a:bodyPr anchor="t" rtlCol="false" tIns="0" lIns="0" bIns="0" rIns="0">
            <a:spAutoFit/>
          </a:bodyPr>
          <a:lstStyle/>
          <a:p>
            <a:pPr algn="just" marL="0" indent="0" lvl="0">
              <a:lnSpc>
                <a:spcPts val="2800"/>
              </a:lnSpc>
            </a:pPr>
            <a:r>
              <a:rPr lang="en-US" sz="2000">
                <a:solidFill>
                  <a:srgbClr val="02152B"/>
                </a:solidFill>
                <a:latin typeface="Red Hat Display"/>
                <a:ea typeface="Red Hat Display"/>
                <a:cs typeface="Red Hat Display"/>
                <a:sym typeface="Red Hat Display"/>
              </a:rPr>
              <a:t>Prolonged stress can cause heart disease, high blood pressure, and weakened immunity.</a:t>
            </a:r>
          </a:p>
        </p:txBody>
      </p:sp>
      <p:sp>
        <p:nvSpPr>
          <p:cNvPr name="TextBox 24" id="24"/>
          <p:cNvSpPr txBox="true"/>
          <p:nvPr/>
        </p:nvSpPr>
        <p:spPr>
          <a:xfrm rot="0">
            <a:off x="7063416" y="6936367"/>
            <a:ext cx="4161168" cy="1397000"/>
          </a:xfrm>
          <a:prstGeom prst="rect">
            <a:avLst/>
          </a:prstGeom>
        </p:spPr>
        <p:txBody>
          <a:bodyPr anchor="t" rtlCol="false" tIns="0" lIns="0" bIns="0" rIns="0">
            <a:spAutoFit/>
          </a:bodyPr>
          <a:lstStyle/>
          <a:p>
            <a:pPr algn="just" marL="0" indent="0" lvl="0">
              <a:lnSpc>
                <a:spcPts val="2800"/>
              </a:lnSpc>
            </a:pPr>
            <a:r>
              <a:rPr lang="en-US" sz="2000">
                <a:solidFill>
                  <a:srgbClr val="02152B"/>
                </a:solidFill>
                <a:latin typeface="Red Hat Display"/>
                <a:ea typeface="Red Hat Display"/>
                <a:cs typeface="Red Hat Display"/>
                <a:sym typeface="Red Hat Display"/>
              </a:rPr>
              <a:t>It may lead to depression, anxiety, and difficulty concentrating. It may lead to depression, anxiety, and difficulty concentrating.</a:t>
            </a:r>
          </a:p>
        </p:txBody>
      </p:sp>
      <p:grpSp>
        <p:nvGrpSpPr>
          <p:cNvPr name="Group 25" id="25"/>
          <p:cNvGrpSpPr/>
          <p:nvPr/>
        </p:nvGrpSpPr>
        <p:grpSpPr>
          <a:xfrm rot="0">
            <a:off x="12050046" y="6793292"/>
            <a:ext cx="4761400" cy="2051452"/>
            <a:chOff x="0" y="0"/>
            <a:chExt cx="1254031" cy="540300"/>
          </a:xfrm>
        </p:grpSpPr>
        <p:sp>
          <p:nvSpPr>
            <p:cNvPr name="Freeform 26" id="26"/>
            <p:cNvSpPr/>
            <p:nvPr/>
          </p:nvSpPr>
          <p:spPr>
            <a:xfrm flipH="false" flipV="false" rot="0">
              <a:off x="0" y="0"/>
              <a:ext cx="1254031" cy="540300"/>
            </a:xfrm>
            <a:custGeom>
              <a:avLst/>
              <a:gdLst/>
              <a:ahLst/>
              <a:cxnLst/>
              <a:rect r="r" b="b" t="t" l="l"/>
              <a:pathLst>
                <a:path h="540300" w="1254031">
                  <a:moveTo>
                    <a:pt x="82925" y="0"/>
                  </a:moveTo>
                  <a:lnTo>
                    <a:pt x="1171106" y="0"/>
                  </a:lnTo>
                  <a:cubicBezTo>
                    <a:pt x="1193099" y="0"/>
                    <a:pt x="1214192" y="8737"/>
                    <a:pt x="1229743" y="24288"/>
                  </a:cubicBezTo>
                  <a:cubicBezTo>
                    <a:pt x="1245295" y="39840"/>
                    <a:pt x="1254031" y="60932"/>
                    <a:pt x="1254031" y="82925"/>
                  </a:cubicBezTo>
                  <a:lnTo>
                    <a:pt x="1254031" y="457375"/>
                  </a:lnTo>
                  <a:cubicBezTo>
                    <a:pt x="1254031" y="503173"/>
                    <a:pt x="1216905" y="540300"/>
                    <a:pt x="1171106" y="540300"/>
                  </a:cubicBezTo>
                  <a:lnTo>
                    <a:pt x="82925" y="540300"/>
                  </a:lnTo>
                  <a:cubicBezTo>
                    <a:pt x="37127" y="540300"/>
                    <a:pt x="0" y="503173"/>
                    <a:pt x="0" y="457375"/>
                  </a:cubicBezTo>
                  <a:lnTo>
                    <a:pt x="0" y="82925"/>
                  </a:lnTo>
                  <a:cubicBezTo>
                    <a:pt x="0" y="60932"/>
                    <a:pt x="8737" y="39840"/>
                    <a:pt x="24288" y="24288"/>
                  </a:cubicBezTo>
                  <a:cubicBezTo>
                    <a:pt x="39840" y="8737"/>
                    <a:pt x="60932" y="0"/>
                    <a:pt x="82925" y="0"/>
                  </a:cubicBezTo>
                  <a:close/>
                </a:path>
              </a:pathLst>
            </a:custGeom>
            <a:solidFill>
              <a:srgbClr val="FFF0DE"/>
            </a:solidFill>
          </p:spPr>
        </p:sp>
        <p:sp>
          <p:nvSpPr>
            <p:cNvPr name="TextBox 27" id="27"/>
            <p:cNvSpPr txBox="true"/>
            <p:nvPr/>
          </p:nvSpPr>
          <p:spPr>
            <a:xfrm>
              <a:off x="0" y="-38100"/>
              <a:ext cx="1254031" cy="578400"/>
            </a:xfrm>
            <a:prstGeom prst="rect">
              <a:avLst/>
            </a:prstGeom>
          </p:spPr>
          <p:txBody>
            <a:bodyPr anchor="ctr" rtlCol="false" tIns="50800" lIns="50800" bIns="50800" rIns="50800"/>
            <a:lstStyle/>
            <a:p>
              <a:pPr algn="ctr">
                <a:lnSpc>
                  <a:spcPts val="2659"/>
                </a:lnSpc>
                <a:spcBef>
                  <a:spcPct val="0"/>
                </a:spcBef>
              </a:pPr>
            </a:p>
          </p:txBody>
        </p:sp>
      </p:grpSp>
      <p:sp>
        <p:nvSpPr>
          <p:cNvPr name="Freeform 28" id="28"/>
          <p:cNvSpPr/>
          <p:nvPr/>
        </p:nvSpPr>
        <p:spPr>
          <a:xfrm flipH="false" flipV="false" rot="0">
            <a:off x="765774" y="9055419"/>
            <a:ext cx="1050691" cy="618594"/>
          </a:xfrm>
          <a:custGeom>
            <a:avLst/>
            <a:gdLst/>
            <a:ahLst/>
            <a:cxnLst/>
            <a:rect r="r" b="b" t="t" l="l"/>
            <a:pathLst>
              <a:path h="618594" w="1050691">
                <a:moveTo>
                  <a:pt x="0" y="0"/>
                </a:moveTo>
                <a:lnTo>
                  <a:pt x="1050691" y="0"/>
                </a:lnTo>
                <a:lnTo>
                  <a:pt x="1050691" y="618594"/>
                </a:lnTo>
                <a:lnTo>
                  <a:pt x="0" y="618594"/>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29" id="29"/>
          <p:cNvSpPr/>
          <p:nvPr/>
        </p:nvSpPr>
        <p:spPr>
          <a:xfrm flipH="false" flipV="false" rot="0">
            <a:off x="16822220" y="5262333"/>
            <a:ext cx="659551" cy="517747"/>
          </a:xfrm>
          <a:custGeom>
            <a:avLst/>
            <a:gdLst/>
            <a:ahLst/>
            <a:cxnLst/>
            <a:rect r="r" b="b" t="t" l="l"/>
            <a:pathLst>
              <a:path h="517747" w="659551">
                <a:moveTo>
                  <a:pt x="0" y="0"/>
                </a:moveTo>
                <a:lnTo>
                  <a:pt x="659551" y="0"/>
                </a:lnTo>
                <a:lnTo>
                  <a:pt x="659551" y="517747"/>
                </a:lnTo>
                <a:lnTo>
                  <a:pt x="0" y="517747"/>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30" id="30"/>
          <p:cNvSpPr/>
          <p:nvPr/>
        </p:nvSpPr>
        <p:spPr>
          <a:xfrm flipH="false" flipV="false" rot="0">
            <a:off x="-3952663" y="1075466"/>
            <a:ext cx="5105367" cy="5041550"/>
          </a:xfrm>
          <a:custGeom>
            <a:avLst/>
            <a:gdLst/>
            <a:ahLst/>
            <a:cxnLst/>
            <a:rect r="r" b="b" t="t" l="l"/>
            <a:pathLst>
              <a:path h="5041550" w="5105367">
                <a:moveTo>
                  <a:pt x="0" y="0"/>
                </a:moveTo>
                <a:lnTo>
                  <a:pt x="5105367" y="0"/>
                </a:lnTo>
                <a:lnTo>
                  <a:pt x="5105367" y="5041551"/>
                </a:lnTo>
                <a:lnTo>
                  <a:pt x="0" y="5041551"/>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a:ln cap="sq">
            <a:noFill/>
            <a:prstDash val="solid"/>
            <a:miter/>
          </a:ln>
        </p:spPr>
      </p:sp>
      <p:sp>
        <p:nvSpPr>
          <p:cNvPr name="TextBox 31" id="31"/>
          <p:cNvSpPr txBox="true"/>
          <p:nvPr/>
        </p:nvSpPr>
        <p:spPr>
          <a:xfrm rot="0">
            <a:off x="12310367" y="6936367"/>
            <a:ext cx="4161168" cy="1044575"/>
          </a:xfrm>
          <a:prstGeom prst="rect">
            <a:avLst/>
          </a:prstGeom>
        </p:spPr>
        <p:txBody>
          <a:bodyPr anchor="t" rtlCol="false" tIns="0" lIns="0" bIns="0" rIns="0">
            <a:spAutoFit/>
          </a:bodyPr>
          <a:lstStyle/>
          <a:p>
            <a:pPr algn="just" marL="0" indent="0" lvl="0">
              <a:lnSpc>
                <a:spcPts val="2800"/>
              </a:lnSpc>
            </a:pPr>
            <a:r>
              <a:rPr lang="en-US" sz="2000">
                <a:solidFill>
                  <a:srgbClr val="02152B"/>
                </a:solidFill>
                <a:latin typeface="Red Hat Display"/>
                <a:ea typeface="Red Hat Display"/>
                <a:cs typeface="Red Hat Display"/>
                <a:sym typeface="Red Hat Display"/>
              </a:rPr>
              <a:t>Stress often results in unhealthy coping mechanisms, such as overeating or substance use.</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CD9BC8"/>
        </a:solidFill>
      </p:bgPr>
    </p:bg>
    <p:spTree>
      <p:nvGrpSpPr>
        <p:cNvPr id="1" name=""/>
        <p:cNvGrpSpPr/>
        <p:nvPr/>
      </p:nvGrpSpPr>
      <p:grpSpPr>
        <a:xfrm>
          <a:off x="0" y="0"/>
          <a:ext cx="0" cy="0"/>
          <a:chOff x="0" y="0"/>
          <a:chExt cx="0" cy="0"/>
        </a:xfrm>
      </p:grpSpPr>
      <p:sp>
        <p:nvSpPr>
          <p:cNvPr name="Freeform 2" id="2"/>
          <p:cNvSpPr/>
          <p:nvPr/>
        </p:nvSpPr>
        <p:spPr>
          <a:xfrm flipH="true" flipV="false" rot="-5400000">
            <a:off x="13657164" y="118739"/>
            <a:ext cx="4749575" cy="4512096"/>
          </a:xfrm>
          <a:custGeom>
            <a:avLst/>
            <a:gdLst/>
            <a:ahLst/>
            <a:cxnLst/>
            <a:rect r="r" b="b" t="t" l="l"/>
            <a:pathLst>
              <a:path h="4512096" w="4749575">
                <a:moveTo>
                  <a:pt x="4749575" y="0"/>
                </a:moveTo>
                <a:lnTo>
                  <a:pt x="0" y="0"/>
                </a:lnTo>
                <a:lnTo>
                  <a:pt x="0" y="4512097"/>
                </a:lnTo>
                <a:lnTo>
                  <a:pt x="4749575" y="4512097"/>
                </a:lnTo>
                <a:lnTo>
                  <a:pt x="4749575"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2677338" y="5691327"/>
            <a:ext cx="13365433" cy="13198365"/>
          </a:xfrm>
          <a:custGeom>
            <a:avLst/>
            <a:gdLst/>
            <a:ahLst/>
            <a:cxnLst/>
            <a:rect r="r" b="b" t="t" l="l"/>
            <a:pathLst>
              <a:path h="13198365" w="13365433">
                <a:moveTo>
                  <a:pt x="0" y="0"/>
                </a:moveTo>
                <a:lnTo>
                  <a:pt x="13365433" y="0"/>
                </a:lnTo>
                <a:lnTo>
                  <a:pt x="13365433" y="13198365"/>
                </a:lnTo>
                <a:lnTo>
                  <a:pt x="0" y="13198365"/>
                </a:lnTo>
                <a:lnTo>
                  <a:pt x="0" y="0"/>
                </a:lnTo>
                <a:close/>
              </a:path>
            </a:pathLst>
          </a:custGeom>
          <a:blipFill>
            <a:blip r:embed="rId4">
              <a:alphaModFix amt="9999"/>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0" y="-6040047"/>
            <a:ext cx="13365433" cy="13198365"/>
          </a:xfrm>
          <a:custGeom>
            <a:avLst/>
            <a:gdLst/>
            <a:ahLst/>
            <a:cxnLst/>
            <a:rect r="r" b="b" t="t" l="l"/>
            <a:pathLst>
              <a:path h="13198365" w="13365433">
                <a:moveTo>
                  <a:pt x="0" y="0"/>
                </a:moveTo>
                <a:lnTo>
                  <a:pt x="13365433" y="0"/>
                </a:lnTo>
                <a:lnTo>
                  <a:pt x="13365433" y="13198365"/>
                </a:lnTo>
                <a:lnTo>
                  <a:pt x="0" y="13198365"/>
                </a:lnTo>
                <a:lnTo>
                  <a:pt x="0" y="0"/>
                </a:lnTo>
                <a:close/>
              </a:path>
            </a:pathLst>
          </a:custGeom>
          <a:blipFill>
            <a:blip r:embed="rId4">
              <a:alphaModFix amt="9999"/>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6025722">
            <a:off x="-1719447" y="3899123"/>
            <a:ext cx="5105367" cy="5041550"/>
          </a:xfrm>
          <a:custGeom>
            <a:avLst/>
            <a:gdLst/>
            <a:ahLst/>
            <a:cxnLst/>
            <a:rect r="r" b="b" t="t" l="l"/>
            <a:pathLst>
              <a:path h="5041550" w="5105367">
                <a:moveTo>
                  <a:pt x="0" y="0"/>
                </a:moveTo>
                <a:lnTo>
                  <a:pt x="5105367" y="0"/>
                </a:lnTo>
                <a:lnTo>
                  <a:pt x="5105367" y="5041550"/>
                </a:lnTo>
                <a:lnTo>
                  <a:pt x="0" y="504155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a:ln cap="sq">
            <a:noFill/>
            <a:prstDash val="solid"/>
            <a:miter/>
          </a:ln>
        </p:spPr>
      </p:sp>
      <p:sp>
        <p:nvSpPr>
          <p:cNvPr name="TextBox 6" id="6"/>
          <p:cNvSpPr txBox="true"/>
          <p:nvPr/>
        </p:nvSpPr>
        <p:spPr>
          <a:xfrm rot="0">
            <a:off x="1476554" y="1050813"/>
            <a:ext cx="12299349" cy="2495550"/>
          </a:xfrm>
          <a:prstGeom prst="rect">
            <a:avLst/>
          </a:prstGeom>
        </p:spPr>
        <p:txBody>
          <a:bodyPr anchor="t" rtlCol="false" tIns="0" lIns="0" bIns="0" rIns="0">
            <a:spAutoFit/>
          </a:bodyPr>
          <a:lstStyle/>
          <a:p>
            <a:pPr algn="l">
              <a:lnSpc>
                <a:spcPts val="9240"/>
              </a:lnSpc>
            </a:pPr>
            <a:r>
              <a:rPr lang="en-US" sz="7700">
                <a:solidFill>
                  <a:srgbClr val="000000"/>
                </a:solidFill>
                <a:latin typeface="Assertive Display"/>
                <a:ea typeface="Assertive Display"/>
                <a:cs typeface="Assertive Display"/>
                <a:sym typeface="Assertive Display"/>
              </a:rPr>
              <a:t>BENEFITS OF STRESS MANAGEMENT</a:t>
            </a:r>
          </a:p>
        </p:txBody>
      </p:sp>
      <p:grpSp>
        <p:nvGrpSpPr>
          <p:cNvPr name="Group 7" id="7"/>
          <p:cNvGrpSpPr/>
          <p:nvPr/>
        </p:nvGrpSpPr>
        <p:grpSpPr>
          <a:xfrm rot="0">
            <a:off x="1476554" y="4126355"/>
            <a:ext cx="9211541" cy="4923636"/>
            <a:chOff x="0" y="0"/>
            <a:chExt cx="2426085" cy="1296760"/>
          </a:xfrm>
        </p:grpSpPr>
        <p:sp>
          <p:nvSpPr>
            <p:cNvPr name="Freeform 8" id="8"/>
            <p:cNvSpPr/>
            <p:nvPr/>
          </p:nvSpPr>
          <p:spPr>
            <a:xfrm flipH="false" flipV="false" rot="0">
              <a:off x="0" y="0"/>
              <a:ext cx="2426085" cy="1296760"/>
            </a:xfrm>
            <a:custGeom>
              <a:avLst/>
              <a:gdLst/>
              <a:ahLst/>
              <a:cxnLst/>
              <a:rect r="r" b="b" t="t" l="l"/>
              <a:pathLst>
                <a:path h="1296760" w="2426085">
                  <a:moveTo>
                    <a:pt x="84046" y="0"/>
                  </a:moveTo>
                  <a:lnTo>
                    <a:pt x="2342039" y="0"/>
                  </a:lnTo>
                  <a:cubicBezTo>
                    <a:pt x="2364329" y="0"/>
                    <a:pt x="2385707" y="8855"/>
                    <a:pt x="2401468" y="24616"/>
                  </a:cubicBezTo>
                  <a:cubicBezTo>
                    <a:pt x="2417230" y="40378"/>
                    <a:pt x="2426085" y="61756"/>
                    <a:pt x="2426085" y="84046"/>
                  </a:cubicBezTo>
                  <a:lnTo>
                    <a:pt x="2426085" y="1212714"/>
                  </a:lnTo>
                  <a:cubicBezTo>
                    <a:pt x="2426085" y="1235005"/>
                    <a:pt x="2417230" y="1256382"/>
                    <a:pt x="2401468" y="1272144"/>
                  </a:cubicBezTo>
                  <a:cubicBezTo>
                    <a:pt x="2385707" y="1287905"/>
                    <a:pt x="2364329" y="1296760"/>
                    <a:pt x="2342039" y="1296760"/>
                  </a:cubicBezTo>
                  <a:lnTo>
                    <a:pt x="84046" y="1296760"/>
                  </a:lnTo>
                  <a:cubicBezTo>
                    <a:pt x="61756" y="1296760"/>
                    <a:pt x="40378" y="1287905"/>
                    <a:pt x="24616" y="1272144"/>
                  </a:cubicBezTo>
                  <a:cubicBezTo>
                    <a:pt x="8855" y="1256382"/>
                    <a:pt x="0" y="1235005"/>
                    <a:pt x="0" y="1212714"/>
                  </a:cubicBezTo>
                  <a:lnTo>
                    <a:pt x="0" y="84046"/>
                  </a:lnTo>
                  <a:cubicBezTo>
                    <a:pt x="0" y="61756"/>
                    <a:pt x="8855" y="40378"/>
                    <a:pt x="24616" y="24616"/>
                  </a:cubicBezTo>
                  <a:cubicBezTo>
                    <a:pt x="40378" y="8855"/>
                    <a:pt x="61756" y="0"/>
                    <a:pt x="84046" y="0"/>
                  </a:cubicBezTo>
                  <a:close/>
                </a:path>
              </a:pathLst>
            </a:custGeom>
            <a:solidFill>
              <a:srgbClr val="F3C18C"/>
            </a:solidFill>
          </p:spPr>
        </p:sp>
        <p:sp>
          <p:nvSpPr>
            <p:cNvPr name="TextBox 9" id="9"/>
            <p:cNvSpPr txBox="true"/>
            <p:nvPr/>
          </p:nvSpPr>
          <p:spPr>
            <a:xfrm>
              <a:off x="0" y="-38100"/>
              <a:ext cx="2426085" cy="1334860"/>
            </a:xfrm>
            <a:prstGeom prst="rect">
              <a:avLst/>
            </a:prstGeom>
          </p:spPr>
          <p:txBody>
            <a:bodyPr anchor="ctr" rtlCol="false" tIns="50800" lIns="50800" bIns="50800" rIns="50800"/>
            <a:lstStyle/>
            <a:p>
              <a:pPr algn="ctr">
                <a:lnSpc>
                  <a:spcPts val="2659"/>
                </a:lnSpc>
                <a:spcBef>
                  <a:spcPct val="0"/>
                </a:spcBef>
              </a:pPr>
            </a:p>
          </p:txBody>
        </p:sp>
      </p:grpSp>
      <p:sp>
        <p:nvSpPr>
          <p:cNvPr name="Freeform 10" id="10"/>
          <p:cNvSpPr/>
          <p:nvPr/>
        </p:nvSpPr>
        <p:spPr>
          <a:xfrm flipH="false" flipV="false" rot="0">
            <a:off x="12221854" y="1781456"/>
            <a:ext cx="1277699" cy="1186663"/>
          </a:xfrm>
          <a:custGeom>
            <a:avLst/>
            <a:gdLst/>
            <a:ahLst/>
            <a:cxnLst/>
            <a:rect r="r" b="b" t="t" l="l"/>
            <a:pathLst>
              <a:path h="1186663" w="1277699">
                <a:moveTo>
                  <a:pt x="0" y="0"/>
                </a:moveTo>
                <a:lnTo>
                  <a:pt x="1277700" y="0"/>
                </a:lnTo>
                <a:lnTo>
                  <a:pt x="1277700" y="1186663"/>
                </a:lnTo>
                <a:lnTo>
                  <a:pt x="0" y="1186663"/>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a:ln cap="sq">
            <a:noFill/>
            <a:prstDash val="solid"/>
            <a:miter/>
          </a:ln>
        </p:spPr>
      </p:sp>
      <p:sp>
        <p:nvSpPr>
          <p:cNvPr name="Freeform 11" id="11"/>
          <p:cNvSpPr/>
          <p:nvPr/>
        </p:nvSpPr>
        <p:spPr>
          <a:xfrm flipH="false" flipV="false" rot="0">
            <a:off x="11470543" y="4540105"/>
            <a:ext cx="339910" cy="336936"/>
          </a:xfrm>
          <a:custGeom>
            <a:avLst/>
            <a:gdLst/>
            <a:ahLst/>
            <a:cxnLst/>
            <a:rect r="r" b="b" t="t" l="l"/>
            <a:pathLst>
              <a:path h="336936" w="339910">
                <a:moveTo>
                  <a:pt x="0" y="0"/>
                </a:moveTo>
                <a:lnTo>
                  <a:pt x="339911" y="0"/>
                </a:lnTo>
                <a:lnTo>
                  <a:pt x="339911" y="336936"/>
                </a:lnTo>
                <a:lnTo>
                  <a:pt x="0" y="336936"/>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2" id="12"/>
          <p:cNvSpPr/>
          <p:nvPr/>
        </p:nvSpPr>
        <p:spPr>
          <a:xfrm flipH="false" flipV="false" rot="0">
            <a:off x="11470543" y="6031000"/>
            <a:ext cx="339910" cy="336936"/>
          </a:xfrm>
          <a:custGeom>
            <a:avLst/>
            <a:gdLst/>
            <a:ahLst/>
            <a:cxnLst/>
            <a:rect r="r" b="b" t="t" l="l"/>
            <a:pathLst>
              <a:path h="336936" w="339910">
                <a:moveTo>
                  <a:pt x="0" y="0"/>
                </a:moveTo>
                <a:lnTo>
                  <a:pt x="339911" y="0"/>
                </a:lnTo>
                <a:lnTo>
                  <a:pt x="339911" y="336937"/>
                </a:lnTo>
                <a:lnTo>
                  <a:pt x="0" y="336937"/>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13" id="13"/>
          <p:cNvSpPr txBox="true"/>
          <p:nvPr/>
        </p:nvSpPr>
        <p:spPr>
          <a:xfrm rot="0">
            <a:off x="12171951" y="4479973"/>
            <a:ext cx="4776902" cy="457200"/>
          </a:xfrm>
          <a:prstGeom prst="rect">
            <a:avLst/>
          </a:prstGeom>
        </p:spPr>
        <p:txBody>
          <a:bodyPr anchor="t" rtlCol="false" tIns="0" lIns="0" bIns="0" rIns="0">
            <a:spAutoFit/>
          </a:bodyPr>
          <a:lstStyle/>
          <a:p>
            <a:pPr algn="l">
              <a:lnSpc>
                <a:spcPts val="3600"/>
              </a:lnSpc>
            </a:pPr>
            <a:r>
              <a:rPr lang="en-US" sz="3000" b="true">
                <a:solidFill>
                  <a:srgbClr val="02152B"/>
                </a:solidFill>
                <a:latin typeface="Red Hat Display Bold"/>
                <a:ea typeface="Red Hat Display Bold"/>
                <a:cs typeface="Red Hat Display Bold"/>
                <a:sym typeface="Red Hat Display Bold"/>
              </a:rPr>
              <a:t>Improved Productivity</a:t>
            </a:r>
          </a:p>
        </p:txBody>
      </p:sp>
      <p:sp>
        <p:nvSpPr>
          <p:cNvPr name="TextBox 14" id="14"/>
          <p:cNvSpPr txBox="true"/>
          <p:nvPr/>
        </p:nvSpPr>
        <p:spPr>
          <a:xfrm rot="0">
            <a:off x="12171951" y="5970869"/>
            <a:ext cx="5087349" cy="457200"/>
          </a:xfrm>
          <a:prstGeom prst="rect">
            <a:avLst/>
          </a:prstGeom>
        </p:spPr>
        <p:txBody>
          <a:bodyPr anchor="t" rtlCol="false" tIns="0" lIns="0" bIns="0" rIns="0">
            <a:spAutoFit/>
          </a:bodyPr>
          <a:lstStyle/>
          <a:p>
            <a:pPr algn="l">
              <a:lnSpc>
                <a:spcPts val="3600"/>
              </a:lnSpc>
            </a:pPr>
            <a:r>
              <a:rPr lang="en-US" sz="3000" b="true">
                <a:solidFill>
                  <a:srgbClr val="02152B"/>
                </a:solidFill>
                <a:latin typeface="Red Hat Display Bold"/>
                <a:ea typeface="Red Hat Display Bold"/>
                <a:cs typeface="Red Hat Display Bold"/>
                <a:sym typeface="Red Hat Display Bold"/>
              </a:rPr>
              <a:t>Better Emotional Health</a:t>
            </a:r>
          </a:p>
        </p:txBody>
      </p:sp>
      <p:sp>
        <p:nvSpPr>
          <p:cNvPr name="Freeform 15" id="15"/>
          <p:cNvSpPr/>
          <p:nvPr/>
        </p:nvSpPr>
        <p:spPr>
          <a:xfrm flipH="false" flipV="false" rot="0">
            <a:off x="11470543" y="7635778"/>
            <a:ext cx="339910" cy="336936"/>
          </a:xfrm>
          <a:custGeom>
            <a:avLst/>
            <a:gdLst/>
            <a:ahLst/>
            <a:cxnLst/>
            <a:rect r="r" b="b" t="t" l="l"/>
            <a:pathLst>
              <a:path h="336936" w="339910">
                <a:moveTo>
                  <a:pt x="0" y="0"/>
                </a:moveTo>
                <a:lnTo>
                  <a:pt x="339911" y="0"/>
                </a:lnTo>
                <a:lnTo>
                  <a:pt x="339911" y="336936"/>
                </a:lnTo>
                <a:lnTo>
                  <a:pt x="0" y="336936"/>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16" id="16"/>
          <p:cNvSpPr txBox="true"/>
          <p:nvPr/>
        </p:nvSpPr>
        <p:spPr>
          <a:xfrm rot="0">
            <a:off x="12171951" y="7575646"/>
            <a:ext cx="4776902" cy="457200"/>
          </a:xfrm>
          <a:prstGeom prst="rect">
            <a:avLst/>
          </a:prstGeom>
        </p:spPr>
        <p:txBody>
          <a:bodyPr anchor="t" rtlCol="false" tIns="0" lIns="0" bIns="0" rIns="0">
            <a:spAutoFit/>
          </a:bodyPr>
          <a:lstStyle/>
          <a:p>
            <a:pPr algn="l">
              <a:lnSpc>
                <a:spcPts val="3600"/>
              </a:lnSpc>
            </a:pPr>
            <a:r>
              <a:rPr lang="en-US" sz="3000" b="true">
                <a:solidFill>
                  <a:srgbClr val="02152B"/>
                </a:solidFill>
                <a:latin typeface="Red Hat Display Bold"/>
                <a:ea typeface="Red Hat Display Bold"/>
                <a:cs typeface="Red Hat Display Bold"/>
                <a:sym typeface="Red Hat Display Bold"/>
              </a:rPr>
              <a:t>Enhanced Relationships</a:t>
            </a:r>
          </a:p>
        </p:txBody>
      </p:sp>
      <p:sp>
        <p:nvSpPr>
          <p:cNvPr name="TextBox 17" id="17"/>
          <p:cNvSpPr txBox="true"/>
          <p:nvPr/>
        </p:nvSpPr>
        <p:spPr>
          <a:xfrm rot="0">
            <a:off x="1936479" y="4432348"/>
            <a:ext cx="8289476" cy="3927475"/>
          </a:xfrm>
          <a:prstGeom prst="rect">
            <a:avLst/>
          </a:prstGeom>
        </p:spPr>
        <p:txBody>
          <a:bodyPr anchor="t" rtlCol="false" tIns="0" lIns="0" bIns="0" rIns="0">
            <a:spAutoFit/>
          </a:bodyPr>
          <a:lstStyle/>
          <a:p>
            <a:pPr algn="just" marL="0" indent="0" lvl="0">
              <a:lnSpc>
                <a:spcPts val="3499"/>
              </a:lnSpc>
            </a:pPr>
            <a:r>
              <a:rPr lang="en-US" sz="2499">
                <a:solidFill>
                  <a:srgbClr val="000000"/>
                </a:solidFill>
                <a:latin typeface="Red Hat Display"/>
                <a:ea typeface="Red Hat Display"/>
                <a:cs typeface="Red Hat Display"/>
                <a:sym typeface="Red Hat Display"/>
              </a:rPr>
              <a:t>Managing stress effectively improves both physical and mental wellbeing. It enhances focus, relationships, and overall quality of life. Taking steps to reduce stress allows individuals to enjoy greater emotional stability and resilience. Furthermore, adopting stress management techniques fosters healthier habits, better decision-making, and a more positive outlook on life. Investing in stress management can create a lasting impact on personal and professional success.</a:t>
            </a:r>
          </a:p>
        </p:txBody>
      </p:sp>
      <p:sp>
        <p:nvSpPr>
          <p:cNvPr name="TextBox 18" id="18"/>
          <p:cNvSpPr txBox="true"/>
          <p:nvPr/>
        </p:nvSpPr>
        <p:spPr>
          <a:xfrm rot="0">
            <a:off x="12171951" y="4953289"/>
            <a:ext cx="4776902" cy="692150"/>
          </a:xfrm>
          <a:prstGeom prst="rect">
            <a:avLst/>
          </a:prstGeom>
        </p:spPr>
        <p:txBody>
          <a:bodyPr anchor="t" rtlCol="false" tIns="0" lIns="0" bIns="0" rIns="0">
            <a:spAutoFit/>
          </a:bodyPr>
          <a:lstStyle/>
          <a:p>
            <a:pPr algn="just" marL="0" indent="0" lvl="0">
              <a:lnSpc>
                <a:spcPts val="2800"/>
              </a:lnSpc>
            </a:pPr>
            <a:r>
              <a:rPr lang="en-US" sz="2000">
                <a:solidFill>
                  <a:srgbClr val="000000"/>
                </a:solidFill>
                <a:latin typeface="Red Hat Display"/>
                <a:ea typeface="Red Hat Display"/>
                <a:cs typeface="Red Hat Display"/>
                <a:sym typeface="Red Hat Display"/>
              </a:rPr>
              <a:t>Lower stress levels lead to better performance and decision-making.</a:t>
            </a:r>
          </a:p>
        </p:txBody>
      </p:sp>
      <p:sp>
        <p:nvSpPr>
          <p:cNvPr name="TextBox 19" id="19"/>
          <p:cNvSpPr txBox="true"/>
          <p:nvPr/>
        </p:nvSpPr>
        <p:spPr>
          <a:xfrm rot="0">
            <a:off x="12171951" y="6447119"/>
            <a:ext cx="4776902" cy="692150"/>
          </a:xfrm>
          <a:prstGeom prst="rect">
            <a:avLst/>
          </a:prstGeom>
        </p:spPr>
        <p:txBody>
          <a:bodyPr anchor="t" rtlCol="false" tIns="0" lIns="0" bIns="0" rIns="0">
            <a:spAutoFit/>
          </a:bodyPr>
          <a:lstStyle/>
          <a:p>
            <a:pPr algn="just">
              <a:lnSpc>
                <a:spcPts val="2800"/>
              </a:lnSpc>
            </a:pPr>
            <a:r>
              <a:rPr lang="en-US" sz="2000">
                <a:solidFill>
                  <a:srgbClr val="000000"/>
                </a:solidFill>
                <a:latin typeface="Red Hat Display"/>
                <a:ea typeface="Red Hat Display"/>
                <a:cs typeface="Red Hat Display"/>
                <a:sym typeface="Red Hat Display"/>
              </a:rPr>
              <a:t>Stress management fosters resilience and emotional stability.</a:t>
            </a:r>
          </a:p>
        </p:txBody>
      </p:sp>
      <p:sp>
        <p:nvSpPr>
          <p:cNvPr name="TextBox 20" id="20"/>
          <p:cNvSpPr txBox="true"/>
          <p:nvPr/>
        </p:nvSpPr>
        <p:spPr>
          <a:xfrm rot="0">
            <a:off x="12171951" y="8051896"/>
            <a:ext cx="4776902" cy="692150"/>
          </a:xfrm>
          <a:prstGeom prst="rect">
            <a:avLst/>
          </a:prstGeom>
        </p:spPr>
        <p:txBody>
          <a:bodyPr anchor="t" rtlCol="false" tIns="0" lIns="0" bIns="0" rIns="0">
            <a:spAutoFit/>
          </a:bodyPr>
          <a:lstStyle/>
          <a:p>
            <a:pPr algn="just" marL="0" indent="0" lvl="0">
              <a:lnSpc>
                <a:spcPts val="2800"/>
              </a:lnSpc>
            </a:pPr>
            <a:r>
              <a:rPr lang="en-US" sz="2000">
                <a:solidFill>
                  <a:srgbClr val="000000"/>
                </a:solidFill>
                <a:latin typeface="Red Hat Display"/>
                <a:ea typeface="Red Hat Display"/>
                <a:cs typeface="Red Hat Display"/>
                <a:sym typeface="Red Hat Display"/>
              </a:rPr>
              <a:t>Reducing stress can improve interactions and strengthen bonds with others.</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CD9BC8"/>
        </a:solidFill>
      </p:bgPr>
    </p:bg>
    <p:spTree>
      <p:nvGrpSpPr>
        <p:cNvPr id="1" name=""/>
        <p:cNvGrpSpPr/>
        <p:nvPr/>
      </p:nvGrpSpPr>
      <p:grpSpPr>
        <a:xfrm>
          <a:off x="0" y="0"/>
          <a:ext cx="0" cy="0"/>
          <a:chOff x="0" y="0"/>
          <a:chExt cx="0" cy="0"/>
        </a:xfrm>
      </p:grpSpPr>
      <p:sp>
        <p:nvSpPr>
          <p:cNvPr name="Freeform 2" id="2"/>
          <p:cNvSpPr/>
          <p:nvPr/>
        </p:nvSpPr>
        <p:spPr>
          <a:xfrm flipH="false" flipV="false" rot="0">
            <a:off x="-3054634" y="-8793014"/>
            <a:ext cx="13365433" cy="13198365"/>
          </a:xfrm>
          <a:custGeom>
            <a:avLst/>
            <a:gdLst/>
            <a:ahLst/>
            <a:cxnLst/>
            <a:rect r="r" b="b" t="t" l="l"/>
            <a:pathLst>
              <a:path h="13198365" w="13365433">
                <a:moveTo>
                  <a:pt x="0" y="0"/>
                </a:moveTo>
                <a:lnTo>
                  <a:pt x="13365433" y="0"/>
                </a:lnTo>
                <a:lnTo>
                  <a:pt x="13365433" y="13198365"/>
                </a:lnTo>
                <a:lnTo>
                  <a:pt x="0" y="13198365"/>
                </a:lnTo>
                <a:lnTo>
                  <a:pt x="0" y="0"/>
                </a:lnTo>
                <a:close/>
              </a:path>
            </a:pathLst>
          </a:custGeom>
          <a:blipFill>
            <a:blip r:embed="rId2">
              <a:alphaModFix amt="9999"/>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6829249" y="3687817"/>
            <a:ext cx="13365433" cy="13198365"/>
          </a:xfrm>
          <a:custGeom>
            <a:avLst/>
            <a:gdLst/>
            <a:ahLst/>
            <a:cxnLst/>
            <a:rect r="r" b="b" t="t" l="l"/>
            <a:pathLst>
              <a:path h="13198365" w="13365433">
                <a:moveTo>
                  <a:pt x="0" y="0"/>
                </a:moveTo>
                <a:lnTo>
                  <a:pt x="13365433" y="0"/>
                </a:lnTo>
                <a:lnTo>
                  <a:pt x="13365433" y="13198366"/>
                </a:lnTo>
                <a:lnTo>
                  <a:pt x="0" y="13198366"/>
                </a:lnTo>
                <a:lnTo>
                  <a:pt x="0" y="0"/>
                </a:lnTo>
                <a:close/>
              </a:path>
            </a:pathLst>
          </a:custGeom>
          <a:blipFill>
            <a:blip r:embed="rId2">
              <a:alphaModFix amt="9999"/>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true" flipV="false" rot="-5400000">
            <a:off x="14854276" y="88044"/>
            <a:ext cx="3521768" cy="3345680"/>
          </a:xfrm>
          <a:custGeom>
            <a:avLst/>
            <a:gdLst/>
            <a:ahLst/>
            <a:cxnLst/>
            <a:rect r="r" b="b" t="t" l="l"/>
            <a:pathLst>
              <a:path h="3345680" w="3521768">
                <a:moveTo>
                  <a:pt x="3521768" y="0"/>
                </a:moveTo>
                <a:lnTo>
                  <a:pt x="0" y="0"/>
                </a:lnTo>
                <a:lnTo>
                  <a:pt x="0" y="3345680"/>
                </a:lnTo>
                <a:lnTo>
                  <a:pt x="3521768" y="3345680"/>
                </a:lnTo>
                <a:lnTo>
                  <a:pt x="3521768"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true" flipV="false" rot="5400000">
            <a:off x="-732184" y="7416737"/>
            <a:ext cx="3521768" cy="3345680"/>
          </a:xfrm>
          <a:custGeom>
            <a:avLst/>
            <a:gdLst/>
            <a:ahLst/>
            <a:cxnLst/>
            <a:rect r="r" b="b" t="t" l="l"/>
            <a:pathLst>
              <a:path h="3345680" w="3521768">
                <a:moveTo>
                  <a:pt x="3521768" y="0"/>
                </a:moveTo>
                <a:lnTo>
                  <a:pt x="0" y="0"/>
                </a:lnTo>
                <a:lnTo>
                  <a:pt x="0" y="3345680"/>
                </a:lnTo>
                <a:lnTo>
                  <a:pt x="3521768" y="3345680"/>
                </a:lnTo>
                <a:lnTo>
                  <a:pt x="3521768"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6" id="6"/>
          <p:cNvGrpSpPr/>
          <p:nvPr/>
        </p:nvGrpSpPr>
        <p:grpSpPr>
          <a:xfrm rot="0">
            <a:off x="2701540" y="4363360"/>
            <a:ext cx="4418649" cy="4546395"/>
            <a:chOff x="0" y="0"/>
            <a:chExt cx="1163759" cy="1197405"/>
          </a:xfrm>
        </p:grpSpPr>
        <p:sp>
          <p:nvSpPr>
            <p:cNvPr name="Freeform 7" id="7"/>
            <p:cNvSpPr/>
            <p:nvPr/>
          </p:nvSpPr>
          <p:spPr>
            <a:xfrm flipH="false" flipV="false" rot="0">
              <a:off x="0" y="0"/>
              <a:ext cx="1163759" cy="1197405"/>
            </a:xfrm>
            <a:custGeom>
              <a:avLst/>
              <a:gdLst/>
              <a:ahLst/>
              <a:cxnLst/>
              <a:rect r="r" b="b" t="t" l="l"/>
              <a:pathLst>
                <a:path h="1197405" w="1163759">
                  <a:moveTo>
                    <a:pt x="175210" y="0"/>
                  </a:moveTo>
                  <a:lnTo>
                    <a:pt x="988549" y="0"/>
                  </a:lnTo>
                  <a:cubicBezTo>
                    <a:pt x="1085315" y="0"/>
                    <a:pt x="1163759" y="78444"/>
                    <a:pt x="1163759" y="175210"/>
                  </a:cubicBezTo>
                  <a:lnTo>
                    <a:pt x="1163759" y="1022194"/>
                  </a:lnTo>
                  <a:cubicBezTo>
                    <a:pt x="1163759" y="1068663"/>
                    <a:pt x="1145300" y="1113228"/>
                    <a:pt x="1112441" y="1146087"/>
                  </a:cubicBezTo>
                  <a:cubicBezTo>
                    <a:pt x="1079583" y="1178945"/>
                    <a:pt x="1035018" y="1197405"/>
                    <a:pt x="988549" y="1197405"/>
                  </a:cubicBezTo>
                  <a:lnTo>
                    <a:pt x="175210" y="1197405"/>
                  </a:lnTo>
                  <a:cubicBezTo>
                    <a:pt x="78444" y="1197405"/>
                    <a:pt x="0" y="1118960"/>
                    <a:pt x="0" y="1022194"/>
                  </a:cubicBezTo>
                  <a:lnTo>
                    <a:pt x="0" y="175210"/>
                  </a:lnTo>
                  <a:cubicBezTo>
                    <a:pt x="0" y="78444"/>
                    <a:pt x="78444" y="0"/>
                    <a:pt x="175210" y="0"/>
                  </a:cubicBezTo>
                  <a:close/>
                </a:path>
              </a:pathLst>
            </a:custGeom>
            <a:solidFill>
              <a:srgbClr val="FFF0DE"/>
            </a:solidFill>
          </p:spPr>
        </p:sp>
        <p:sp>
          <p:nvSpPr>
            <p:cNvPr name="TextBox 8" id="8"/>
            <p:cNvSpPr txBox="true"/>
            <p:nvPr/>
          </p:nvSpPr>
          <p:spPr>
            <a:xfrm>
              <a:off x="0" y="-38100"/>
              <a:ext cx="1163759" cy="1235505"/>
            </a:xfrm>
            <a:prstGeom prst="rect">
              <a:avLst/>
            </a:prstGeom>
          </p:spPr>
          <p:txBody>
            <a:bodyPr anchor="ctr" rtlCol="false" tIns="50800" lIns="50800" bIns="50800" rIns="50800"/>
            <a:lstStyle/>
            <a:p>
              <a:pPr algn="ctr">
                <a:lnSpc>
                  <a:spcPts val="2659"/>
                </a:lnSpc>
                <a:spcBef>
                  <a:spcPct val="0"/>
                </a:spcBef>
              </a:pPr>
            </a:p>
          </p:txBody>
        </p:sp>
      </p:grpSp>
      <p:grpSp>
        <p:nvGrpSpPr>
          <p:cNvPr name="Group 9" id="9"/>
          <p:cNvGrpSpPr/>
          <p:nvPr/>
        </p:nvGrpSpPr>
        <p:grpSpPr>
          <a:xfrm rot="0">
            <a:off x="7616632" y="4363360"/>
            <a:ext cx="4418649" cy="4546395"/>
            <a:chOff x="0" y="0"/>
            <a:chExt cx="1163759" cy="1197405"/>
          </a:xfrm>
        </p:grpSpPr>
        <p:sp>
          <p:nvSpPr>
            <p:cNvPr name="Freeform 10" id="10"/>
            <p:cNvSpPr/>
            <p:nvPr/>
          </p:nvSpPr>
          <p:spPr>
            <a:xfrm flipH="false" flipV="false" rot="0">
              <a:off x="0" y="0"/>
              <a:ext cx="1163759" cy="1197405"/>
            </a:xfrm>
            <a:custGeom>
              <a:avLst/>
              <a:gdLst/>
              <a:ahLst/>
              <a:cxnLst/>
              <a:rect r="r" b="b" t="t" l="l"/>
              <a:pathLst>
                <a:path h="1197405" w="1163759">
                  <a:moveTo>
                    <a:pt x="175210" y="0"/>
                  </a:moveTo>
                  <a:lnTo>
                    <a:pt x="988549" y="0"/>
                  </a:lnTo>
                  <a:cubicBezTo>
                    <a:pt x="1085315" y="0"/>
                    <a:pt x="1163759" y="78444"/>
                    <a:pt x="1163759" y="175210"/>
                  </a:cubicBezTo>
                  <a:lnTo>
                    <a:pt x="1163759" y="1022194"/>
                  </a:lnTo>
                  <a:cubicBezTo>
                    <a:pt x="1163759" y="1068663"/>
                    <a:pt x="1145300" y="1113228"/>
                    <a:pt x="1112441" y="1146087"/>
                  </a:cubicBezTo>
                  <a:cubicBezTo>
                    <a:pt x="1079583" y="1178945"/>
                    <a:pt x="1035018" y="1197405"/>
                    <a:pt x="988549" y="1197405"/>
                  </a:cubicBezTo>
                  <a:lnTo>
                    <a:pt x="175210" y="1197405"/>
                  </a:lnTo>
                  <a:cubicBezTo>
                    <a:pt x="78444" y="1197405"/>
                    <a:pt x="0" y="1118960"/>
                    <a:pt x="0" y="1022194"/>
                  </a:cubicBezTo>
                  <a:lnTo>
                    <a:pt x="0" y="175210"/>
                  </a:lnTo>
                  <a:cubicBezTo>
                    <a:pt x="0" y="78444"/>
                    <a:pt x="78444" y="0"/>
                    <a:pt x="175210" y="0"/>
                  </a:cubicBezTo>
                  <a:close/>
                </a:path>
              </a:pathLst>
            </a:custGeom>
            <a:solidFill>
              <a:srgbClr val="FFF0DE"/>
            </a:solidFill>
          </p:spPr>
        </p:sp>
        <p:sp>
          <p:nvSpPr>
            <p:cNvPr name="TextBox 11" id="11"/>
            <p:cNvSpPr txBox="true"/>
            <p:nvPr/>
          </p:nvSpPr>
          <p:spPr>
            <a:xfrm>
              <a:off x="0" y="-38100"/>
              <a:ext cx="1163759" cy="1235505"/>
            </a:xfrm>
            <a:prstGeom prst="rect">
              <a:avLst/>
            </a:prstGeom>
          </p:spPr>
          <p:txBody>
            <a:bodyPr anchor="ctr" rtlCol="false" tIns="50800" lIns="50800" bIns="50800" rIns="50800"/>
            <a:lstStyle/>
            <a:p>
              <a:pPr algn="ctr">
                <a:lnSpc>
                  <a:spcPts val="2659"/>
                </a:lnSpc>
                <a:spcBef>
                  <a:spcPct val="0"/>
                </a:spcBef>
              </a:pPr>
            </a:p>
          </p:txBody>
        </p:sp>
      </p:grpSp>
      <p:grpSp>
        <p:nvGrpSpPr>
          <p:cNvPr name="Group 12" id="12"/>
          <p:cNvGrpSpPr/>
          <p:nvPr/>
        </p:nvGrpSpPr>
        <p:grpSpPr>
          <a:xfrm rot="0">
            <a:off x="12531725" y="4363360"/>
            <a:ext cx="4418649" cy="4546395"/>
            <a:chOff x="0" y="0"/>
            <a:chExt cx="1163759" cy="1197405"/>
          </a:xfrm>
        </p:grpSpPr>
        <p:sp>
          <p:nvSpPr>
            <p:cNvPr name="Freeform 13" id="13"/>
            <p:cNvSpPr/>
            <p:nvPr/>
          </p:nvSpPr>
          <p:spPr>
            <a:xfrm flipH="false" flipV="false" rot="0">
              <a:off x="0" y="0"/>
              <a:ext cx="1163759" cy="1197405"/>
            </a:xfrm>
            <a:custGeom>
              <a:avLst/>
              <a:gdLst/>
              <a:ahLst/>
              <a:cxnLst/>
              <a:rect r="r" b="b" t="t" l="l"/>
              <a:pathLst>
                <a:path h="1197405" w="1163759">
                  <a:moveTo>
                    <a:pt x="175210" y="0"/>
                  </a:moveTo>
                  <a:lnTo>
                    <a:pt x="988549" y="0"/>
                  </a:lnTo>
                  <a:cubicBezTo>
                    <a:pt x="1085315" y="0"/>
                    <a:pt x="1163759" y="78444"/>
                    <a:pt x="1163759" y="175210"/>
                  </a:cubicBezTo>
                  <a:lnTo>
                    <a:pt x="1163759" y="1022194"/>
                  </a:lnTo>
                  <a:cubicBezTo>
                    <a:pt x="1163759" y="1068663"/>
                    <a:pt x="1145300" y="1113228"/>
                    <a:pt x="1112441" y="1146087"/>
                  </a:cubicBezTo>
                  <a:cubicBezTo>
                    <a:pt x="1079583" y="1178945"/>
                    <a:pt x="1035018" y="1197405"/>
                    <a:pt x="988549" y="1197405"/>
                  </a:cubicBezTo>
                  <a:lnTo>
                    <a:pt x="175210" y="1197405"/>
                  </a:lnTo>
                  <a:cubicBezTo>
                    <a:pt x="78444" y="1197405"/>
                    <a:pt x="0" y="1118960"/>
                    <a:pt x="0" y="1022194"/>
                  </a:cubicBezTo>
                  <a:lnTo>
                    <a:pt x="0" y="175210"/>
                  </a:lnTo>
                  <a:cubicBezTo>
                    <a:pt x="0" y="78444"/>
                    <a:pt x="78444" y="0"/>
                    <a:pt x="175210" y="0"/>
                  </a:cubicBezTo>
                  <a:close/>
                </a:path>
              </a:pathLst>
            </a:custGeom>
            <a:solidFill>
              <a:srgbClr val="FFF0DE"/>
            </a:solidFill>
          </p:spPr>
        </p:sp>
        <p:sp>
          <p:nvSpPr>
            <p:cNvPr name="TextBox 14" id="14"/>
            <p:cNvSpPr txBox="true"/>
            <p:nvPr/>
          </p:nvSpPr>
          <p:spPr>
            <a:xfrm>
              <a:off x="0" y="-38100"/>
              <a:ext cx="1163759" cy="1235505"/>
            </a:xfrm>
            <a:prstGeom prst="rect">
              <a:avLst/>
            </a:prstGeom>
          </p:spPr>
          <p:txBody>
            <a:bodyPr anchor="ctr" rtlCol="false" tIns="50800" lIns="50800" bIns="50800" rIns="50800"/>
            <a:lstStyle/>
            <a:p>
              <a:pPr algn="ctr">
                <a:lnSpc>
                  <a:spcPts val="2659"/>
                </a:lnSpc>
                <a:spcBef>
                  <a:spcPct val="0"/>
                </a:spcBef>
              </a:pPr>
            </a:p>
          </p:txBody>
        </p:sp>
      </p:grpSp>
      <p:sp>
        <p:nvSpPr>
          <p:cNvPr name="TextBox 15" id="15"/>
          <p:cNvSpPr txBox="true"/>
          <p:nvPr/>
        </p:nvSpPr>
        <p:spPr>
          <a:xfrm rot="0">
            <a:off x="1476554" y="1050813"/>
            <a:ext cx="6315197" cy="2495550"/>
          </a:xfrm>
          <a:prstGeom prst="rect">
            <a:avLst/>
          </a:prstGeom>
        </p:spPr>
        <p:txBody>
          <a:bodyPr anchor="t" rtlCol="false" tIns="0" lIns="0" bIns="0" rIns="0">
            <a:spAutoFit/>
          </a:bodyPr>
          <a:lstStyle/>
          <a:p>
            <a:pPr algn="l">
              <a:lnSpc>
                <a:spcPts val="9240"/>
              </a:lnSpc>
            </a:pPr>
            <a:r>
              <a:rPr lang="en-US" sz="7700">
                <a:solidFill>
                  <a:srgbClr val="000000"/>
                </a:solidFill>
                <a:latin typeface="Assertive Display"/>
                <a:ea typeface="Assertive Display"/>
                <a:cs typeface="Assertive Display"/>
                <a:sym typeface="Assertive Display"/>
              </a:rPr>
              <a:t>RELAXATION TECHNIQUES</a:t>
            </a:r>
          </a:p>
        </p:txBody>
      </p:sp>
      <p:sp>
        <p:nvSpPr>
          <p:cNvPr name="TextBox 16" id="16"/>
          <p:cNvSpPr txBox="true"/>
          <p:nvPr/>
        </p:nvSpPr>
        <p:spPr>
          <a:xfrm rot="0">
            <a:off x="7791751" y="1371488"/>
            <a:ext cx="6547254" cy="2174875"/>
          </a:xfrm>
          <a:prstGeom prst="rect">
            <a:avLst/>
          </a:prstGeom>
        </p:spPr>
        <p:txBody>
          <a:bodyPr anchor="t" rtlCol="false" tIns="0" lIns="0" bIns="0" rIns="0">
            <a:spAutoFit/>
          </a:bodyPr>
          <a:lstStyle/>
          <a:p>
            <a:pPr algn="just" marL="0" indent="0" lvl="0">
              <a:lnSpc>
                <a:spcPts val="3499"/>
              </a:lnSpc>
            </a:pPr>
            <a:r>
              <a:rPr lang="en-US" sz="2499">
                <a:solidFill>
                  <a:srgbClr val="000000"/>
                </a:solidFill>
                <a:latin typeface="Red Hat Display"/>
                <a:ea typeface="Red Hat Display"/>
                <a:cs typeface="Red Hat Display"/>
                <a:sym typeface="Red Hat Display"/>
              </a:rPr>
              <a:t>Relaxation techniques are vital tools for stress management. They are easy to practice and can be integrated into daily routines. Learning these techniques helps in reducing immediate stress and prevents long-term build-up.</a:t>
            </a:r>
          </a:p>
        </p:txBody>
      </p:sp>
      <p:grpSp>
        <p:nvGrpSpPr>
          <p:cNvPr name="Group 17" id="17"/>
          <p:cNvGrpSpPr/>
          <p:nvPr/>
        </p:nvGrpSpPr>
        <p:grpSpPr>
          <a:xfrm rot="0">
            <a:off x="2392619" y="4869817"/>
            <a:ext cx="617842" cy="617842"/>
            <a:chOff x="0" y="0"/>
            <a:chExt cx="812800" cy="812800"/>
          </a:xfrm>
        </p:grpSpPr>
        <p:sp>
          <p:nvSpPr>
            <p:cNvPr name="Freeform 18" id="1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solidFill>
          </p:spPr>
        </p:sp>
        <p:sp>
          <p:nvSpPr>
            <p:cNvPr name="TextBox 19" id="19"/>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20" id="20"/>
          <p:cNvGrpSpPr/>
          <p:nvPr/>
        </p:nvGrpSpPr>
        <p:grpSpPr>
          <a:xfrm rot="0">
            <a:off x="7307711" y="4869817"/>
            <a:ext cx="617842" cy="617842"/>
            <a:chOff x="0" y="0"/>
            <a:chExt cx="812800" cy="812800"/>
          </a:xfrm>
        </p:grpSpPr>
        <p:sp>
          <p:nvSpPr>
            <p:cNvPr name="Freeform 21" id="2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solidFill>
          </p:spPr>
        </p:sp>
        <p:sp>
          <p:nvSpPr>
            <p:cNvPr name="TextBox 22" id="22"/>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23" id="23"/>
          <p:cNvSpPr txBox="true"/>
          <p:nvPr/>
        </p:nvSpPr>
        <p:spPr>
          <a:xfrm rot="0">
            <a:off x="2482700" y="4950138"/>
            <a:ext cx="425071" cy="457200"/>
          </a:xfrm>
          <a:prstGeom prst="rect">
            <a:avLst/>
          </a:prstGeom>
        </p:spPr>
        <p:txBody>
          <a:bodyPr anchor="t" rtlCol="false" tIns="0" lIns="0" bIns="0" rIns="0">
            <a:spAutoFit/>
          </a:bodyPr>
          <a:lstStyle/>
          <a:p>
            <a:pPr algn="ctr">
              <a:lnSpc>
                <a:spcPts val="3600"/>
              </a:lnSpc>
            </a:pPr>
            <a:r>
              <a:rPr lang="en-US" sz="3000" b="true">
                <a:solidFill>
                  <a:srgbClr val="FFF0DE"/>
                </a:solidFill>
                <a:latin typeface="Red Hat Display Bold"/>
                <a:ea typeface="Red Hat Display Bold"/>
                <a:cs typeface="Red Hat Display Bold"/>
                <a:sym typeface="Red Hat Display Bold"/>
              </a:rPr>
              <a:t>1</a:t>
            </a:r>
          </a:p>
        </p:txBody>
      </p:sp>
      <p:sp>
        <p:nvSpPr>
          <p:cNvPr name="TextBox 24" id="24"/>
          <p:cNvSpPr txBox="true"/>
          <p:nvPr/>
        </p:nvSpPr>
        <p:spPr>
          <a:xfrm rot="0">
            <a:off x="7397792" y="4950138"/>
            <a:ext cx="425071" cy="457200"/>
          </a:xfrm>
          <a:prstGeom prst="rect">
            <a:avLst/>
          </a:prstGeom>
        </p:spPr>
        <p:txBody>
          <a:bodyPr anchor="t" rtlCol="false" tIns="0" lIns="0" bIns="0" rIns="0">
            <a:spAutoFit/>
          </a:bodyPr>
          <a:lstStyle/>
          <a:p>
            <a:pPr algn="ctr">
              <a:lnSpc>
                <a:spcPts val="3600"/>
              </a:lnSpc>
            </a:pPr>
            <a:r>
              <a:rPr lang="en-US" sz="3000" b="true">
                <a:solidFill>
                  <a:srgbClr val="FFF0DE"/>
                </a:solidFill>
                <a:latin typeface="Red Hat Display Bold"/>
                <a:ea typeface="Red Hat Display Bold"/>
                <a:cs typeface="Red Hat Display Bold"/>
                <a:sym typeface="Red Hat Display Bold"/>
              </a:rPr>
              <a:t>2</a:t>
            </a:r>
          </a:p>
        </p:txBody>
      </p:sp>
      <p:grpSp>
        <p:nvGrpSpPr>
          <p:cNvPr name="Group 25" id="25"/>
          <p:cNvGrpSpPr/>
          <p:nvPr/>
        </p:nvGrpSpPr>
        <p:grpSpPr>
          <a:xfrm rot="0">
            <a:off x="12222804" y="4869817"/>
            <a:ext cx="617842" cy="617842"/>
            <a:chOff x="0" y="0"/>
            <a:chExt cx="812800" cy="812800"/>
          </a:xfrm>
        </p:grpSpPr>
        <p:sp>
          <p:nvSpPr>
            <p:cNvPr name="Freeform 26" id="2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solidFill>
          </p:spPr>
        </p:sp>
        <p:sp>
          <p:nvSpPr>
            <p:cNvPr name="TextBox 27" id="27"/>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28" id="28"/>
          <p:cNvSpPr txBox="true"/>
          <p:nvPr/>
        </p:nvSpPr>
        <p:spPr>
          <a:xfrm rot="0">
            <a:off x="12312884" y="4950138"/>
            <a:ext cx="425071" cy="457200"/>
          </a:xfrm>
          <a:prstGeom prst="rect">
            <a:avLst/>
          </a:prstGeom>
        </p:spPr>
        <p:txBody>
          <a:bodyPr anchor="t" rtlCol="false" tIns="0" lIns="0" bIns="0" rIns="0">
            <a:spAutoFit/>
          </a:bodyPr>
          <a:lstStyle/>
          <a:p>
            <a:pPr algn="ctr">
              <a:lnSpc>
                <a:spcPts val="3600"/>
              </a:lnSpc>
            </a:pPr>
            <a:r>
              <a:rPr lang="en-US" sz="3000" b="true">
                <a:solidFill>
                  <a:srgbClr val="FFF0DE"/>
                </a:solidFill>
                <a:latin typeface="Red Hat Display Bold"/>
                <a:ea typeface="Red Hat Display Bold"/>
                <a:cs typeface="Red Hat Display Bold"/>
                <a:sym typeface="Red Hat Display Bold"/>
              </a:rPr>
              <a:t>3</a:t>
            </a:r>
          </a:p>
        </p:txBody>
      </p:sp>
      <p:sp>
        <p:nvSpPr>
          <p:cNvPr name="Freeform 29" id="29"/>
          <p:cNvSpPr/>
          <p:nvPr/>
        </p:nvSpPr>
        <p:spPr>
          <a:xfrm flipH="false" flipV="false" rot="0">
            <a:off x="-428189" y="5890826"/>
            <a:ext cx="1277699" cy="1186663"/>
          </a:xfrm>
          <a:custGeom>
            <a:avLst/>
            <a:gdLst/>
            <a:ahLst/>
            <a:cxnLst/>
            <a:rect r="r" b="b" t="t" l="l"/>
            <a:pathLst>
              <a:path h="1186663" w="1277699">
                <a:moveTo>
                  <a:pt x="0" y="0"/>
                </a:moveTo>
                <a:lnTo>
                  <a:pt x="1277700" y="0"/>
                </a:lnTo>
                <a:lnTo>
                  <a:pt x="1277700" y="1186664"/>
                </a:lnTo>
                <a:lnTo>
                  <a:pt x="0" y="1186664"/>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a:ln cap="sq">
            <a:noFill/>
            <a:prstDash val="solid"/>
            <a:miter/>
          </a:ln>
        </p:spPr>
      </p:sp>
      <p:sp>
        <p:nvSpPr>
          <p:cNvPr name="Freeform 30" id="30"/>
          <p:cNvSpPr/>
          <p:nvPr/>
        </p:nvSpPr>
        <p:spPr>
          <a:xfrm flipH="false" flipV="false" rot="0">
            <a:off x="844377" y="4504589"/>
            <a:ext cx="632177" cy="496259"/>
          </a:xfrm>
          <a:custGeom>
            <a:avLst/>
            <a:gdLst/>
            <a:ahLst/>
            <a:cxnLst/>
            <a:rect r="r" b="b" t="t" l="l"/>
            <a:pathLst>
              <a:path h="496259" w="632177">
                <a:moveTo>
                  <a:pt x="0" y="0"/>
                </a:moveTo>
                <a:lnTo>
                  <a:pt x="632177" y="0"/>
                </a:lnTo>
                <a:lnTo>
                  <a:pt x="632177" y="496259"/>
                </a:lnTo>
                <a:lnTo>
                  <a:pt x="0" y="496259"/>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31" id="31"/>
          <p:cNvSpPr txBox="true"/>
          <p:nvPr/>
        </p:nvSpPr>
        <p:spPr>
          <a:xfrm rot="0">
            <a:off x="3282136" y="4869817"/>
            <a:ext cx="3356613" cy="914400"/>
          </a:xfrm>
          <a:prstGeom prst="rect">
            <a:avLst/>
          </a:prstGeom>
        </p:spPr>
        <p:txBody>
          <a:bodyPr anchor="t" rtlCol="false" tIns="0" lIns="0" bIns="0" rIns="0">
            <a:spAutoFit/>
          </a:bodyPr>
          <a:lstStyle/>
          <a:p>
            <a:pPr algn="l">
              <a:lnSpc>
                <a:spcPts val="3600"/>
              </a:lnSpc>
            </a:pPr>
            <a:r>
              <a:rPr lang="en-US" sz="3000" b="true">
                <a:solidFill>
                  <a:srgbClr val="000000"/>
                </a:solidFill>
                <a:latin typeface="Red Hat Display Bold"/>
                <a:ea typeface="Red Hat Display Bold"/>
                <a:cs typeface="Red Hat Display Bold"/>
                <a:sym typeface="Red Hat Display Bold"/>
              </a:rPr>
              <a:t>Deep Breathing Exercises</a:t>
            </a:r>
          </a:p>
        </p:txBody>
      </p:sp>
      <p:sp>
        <p:nvSpPr>
          <p:cNvPr name="TextBox 32" id="32"/>
          <p:cNvSpPr txBox="true"/>
          <p:nvPr/>
        </p:nvSpPr>
        <p:spPr>
          <a:xfrm rot="0">
            <a:off x="8147650" y="4869817"/>
            <a:ext cx="3356613" cy="914400"/>
          </a:xfrm>
          <a:prstGeom prst="rect">
            <a:avLst/>
          </a:prstGeom>
        </p:spPr>
        <p:txBody>
          <a:bodyPr anchor="t" rtlCol="false" tIns="0" lIns="0" bIns="0" rIns="0">
            <a:spAutoFit/>
          </a:bodyPr>
          <a:lstStyle/>
          <a:p>
            <a:pPr algn="l">
              <a:lnSpc>
                <a:spcPts val="3600"/>
              </a:lnSpc>
            </a:pPr>
            <a:r>
              <a:rPr lang="en-US" sz="3000" b="true">
                <a:solidFill>
                  <a:srgbClr val="000000"/>
                </a:solidFill>
                <a:latin typeface="Red Hat Display Bold"/>
                <a:ea typeface="Red Hat Display Bold"/>
                <a:cs typeface="Red Hat Display Bold"/>
                <a:sym typeface="Red Hat Display Bold"/>
              </a:rPr>
              <a:t>Meditation and Mindfulness</a:t>
            </a:r>
          </a:p>
        </p:txBody>
      </p:sp>
      <p:sp>
        <p:nvSpPr>
          <p:cNvPr name="TextBox 33" id="33"/>
          <p:cNvSpPr txBox="true"/>
          <p:nvPr/>
        </p:nvSpPr>
        <p:spPr>
          <a:xfrm rot="0">
            <a:off x="13013165" y="4869817"/>
            <a:ext cx="3356613" cy="914400"/>
          </a:xfrm>
          <a:prstGeom prst="rect">
            <a:avLst/>
          </a:prstGeom>
        </p:spPr>
        <p:txBody>
          <a:bodyPr anchor="t" rtlCol="false" tIns="0" lIns="0" bIns="0" rIns="0">
            <a:spAutoFit/>
          </a:bodyPr>
          <a:lstStyle/>
          <a:p>
            <a:pPr algn="l">
              <a:lnSpc>
                <a:spcPts val="3600"/>
              </a:lnSpc>
            </a:pPr>
            <a:r>
              <a:rPr lang="en-US" sz="3000" b="true">
                <a:solidFill>
                  <a:srgbClr val="000000"/>
                </a:solidFill>
                <a:latin typeface="Red Hat Display Bold"/>
                <a:ea typeface="Red Hat Display Bold"/>
                <a:cs typeface="Red Hat Display Bold"/>
                <a:sym typeface="Red Hat Display Bold"/>
              </a:rPr>
              <a:t>Progressive Muscle Relaxation</a:t>
            </a:r>
          </a:p>
        </p:txBody>
      </p:sp>
      <p:sp>
        <p:nvSpPr>
          <p:cNvPr name="TextBox 34" id="34"/>
          <p:cNvSpPr txBox="true"/>
          <p:nvPr/>
        </p:nvSpPr>
        <p:spPr>
          <a:xfrm rot="0">
            <a:off x="3282136" y="6012817"/>
            <a:ext cx="3356613" cy="2101850"/>
          </a:xfrm>
          <a:prstGeom prst="rect">
            <a:avLst/>
          </a:prstGeom>
        </p:spPr>
        <p:txBody>
          <a:bodyPr anchor="t" rtlCol="false" tIns="0" lIns="0" bIns="0" rIns="0">
            <a:spAutoFit/>
          </a:bodyPr>
          <a:lstStyle/>
          <a:p>
            <a:pPr algn="just" marL="0" indent="0" lvl="0">
              <a:lnSpc>
                <a:spcPts val="2800"/>
              </a:lnSpc>
            </a:pPr>
            <a:r>
              <a:rPr lang="en-US" sz="2000">
                <a:solidFill>
                  <a:srgbClr val="000000"/>
                </a:solidFill>
                <a:latin typeface="Red Hat Display"/>
                <a:ea typeface="Red Hat Display"/>
                <a:cs typeface="Red Hat Display"/>
                <a:sym typeface="Red Hat Display"/>
              </a:rPr>
              <a:t>Inhale deeply through the nose and exhale slowly to reduce tension. Controlled breathing helps lower blood pressure and calm the nervous system.</a:t>
            </a:r>
          </a:p>
        </p:txBody>
      </p:sp>
      <p:sp>
        <p:nvSpPr>
          <p:cNvPr name="TextBox 35" id="35"/>
          <p:cNvSpPr txBox="true"/>
          <p:nvPr/>
        </p:nvSpPr>
        <p:spPr>
          <a:xfrm rot="0">
            <a:off x="8147650" y="6012817"/>
            <a:ext cx="3356613" cy="2101850"/>
          </a:xfrm>
          <a:prstGeom prst="rect">
            <a:avLst/>
          </a:prstGeom>
        </p:spPr>
        <p:txBody>
          <a:bodyPr anchor="t" rtlCol="false" tIns="0" lIns="0" bIns="0" rIns="0">
            <a:spAutoFit/>
          </a:bodyPr>
          <a:lstStyle/>
          <a:p>
            <a:pPr algn="just" marL="0" indent="0" lvl="0">
              <a:lnSpc>
                <a:spcPts val="2800"/>
              </a:lnSpc>
            </a:pPr>
            <a:r>
              <a:rPr lang="en-US" sz="2000">
                <a:solidFill>
                  <a:srgbClr val="000000"/>
                </a:solidFill>
                <a:latin typeface="Red Hat Display"/>
                <a:ea typeface="Red Hat Display"/>
                <a:cs typeface="Red Hat Display"/>
                <a:sym typeface="Red Hat Display"/>
              </a:rPr>
              <a:t>Focus on the present moment to clear your mind and lower stress levels. This practice promotes emotional stability and a heightened sense of awareness.</a:t>
            </a:r>
          </a:p>
        </p:txBody>
      </p:sp>
      <p:sp>
        <p:nvSpPr>
          <p:cNvPr name="TextBox 36" id="36"/>
          <p:cNvSpPr txBox="true"/>
          <p:nvPr/>
        </p:nvSpPr>
        <p:spPr>
          <a:xfrm rot="0">
            <a:off x="13013165" y="6012817"/>
            <a:ext cx="3356613" cy="2101850"/>
          </a:xfrm>
          <a:prstGeom prst="rect">
            <a:avLst/>
          </a:prstGeom>
        </p:spPr>
        <p:txBody>
          <a:bodyPr anchor="t" rtlCol="false" tIns="0" lIns="0" bIns="0" rIns="0">
            <a:spAutoFit/>
          </a:bodyPr>
          <a:lstStyle/>
          <a:p>
            <a:pPr algn="just" marL="0" indent="0" lvl="0">
              <a:lnSpc>
                <a:spcPts val="2800"/>
              </a:lnSpc>
            </a:pPr>
            <a:r>
              <a:rPr lang="en-US" sz="2000">
                <a:solidFill>
                  <a:srgbClr val="000000"/>
                </a:solidFill>
                <a:latin typeface="Red Hat Display"/>
                <a:ea typeface="Red Hat Display"/>
                <a:cs typeface="Red Hat Display"/>
                <a:sym typeface="Red Hat Display"/>
              </a:rPr>
              <a:t>Tense and then release different muscle groups in your body. This technique helps alleviate physical tension and fosters a sense of relaxation.</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CD9BC8"/>
        </a:solidFill>
      </p:bgPr>
    </p:bg>
    <p:spTree>
      <p:nvGrpSpPr>
        <p:cNvPr id="1" name=""/>
        <p:cNvGrpSpPr/>
        <p:nvPr/>
      </p:nvGrpSpPr>
      <p:grpSpPr>
        <a:xfrm>
          <a:off x="0" y="0"/>
          <a:ext cx="0" cy="0"/>
          <a:chOff x="0" y="0"/>
          <a:chExt cx="0" cy="0"/>
        </a:xfrm>
      </p:grpSpPr>
      <p:sp>
        <p:nvSpPr>
          <p:cNvPr name="Freeform 2" id="2"/>
          <p:cNvSpPr/>
          <p:nvPr/>
        </p:nvSpPr>
        <p:spPr>
          <a:xfrm flipH="false" flipV="false" rot="0">
            <a:off x="7583730" y="-7513322"/>
            <a:ext cx="13365433" cy="13198365"/>
          </a:xfrm>
          <a:custGeom>
            <a:avLst/>
            <a:gdLst/>
            <a:ahLst/>
            <a:cxnLst/>
            <a:rect r="r" b="b" t="t" l="l"/>
            <a:pathLst>
              <a:path h="13198365" w="13365433">
                <a:moveTo>
                  <a:pt x="0" y="0"/>
                </a:moveTo>
                <a:lnTo>
                  <a:pt x="13365433" y="0"/>
                </a:lnTo>
                <a:lnTo>
                  <a:pt x="13365433" y="13198365"/>
                </a:lnTo>
                <a:lnTo>
                  <a:pt x="0" y="13198365"/>
                </a:lnTo>
                <a:lnTo>
                  <a:pt x="0" y="0"/>
                </a:lnTo>
                <a:close/>
              </a:path>
            </a:pathLst>
          </a:custGeom>
          <a:blipFill>
            <a:blip r:embed="rId2">
              <a:alphaModFix amt="9999"/>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7592944" y="5143500"/>
            <a:ext cx="13365433" cy="13198365"/>
          </a:xfrm>
          <a:custGeom>
            <a:avLst/>
            <a:gdLst/>
            <a:ahLst/>
            <a:cxnLst/>
            <a:rect r="r" b="b" t="t" l="l"/>
            <a:pathLst>
              <a:path h="13198365" w="13365433">
                <a:moveTo>
                  <a:pt x="0" y="0"/>
                </a:moveTo>
                <a:lnTo>
                  <a:pt x="13365434" y="0"/>
                </a:lnTo>
                <a:lnTo>
                  <a:pt x="13365434" y="13198365"/>
                </a:lnTo>
                <a:lnTo>
                  <a:pt x="0" y="13198365"/>
                </a:lnTo>
                <a:lnTo>
                  <a:pt x="0" y="0"/>
                </a:lnTo>
                <a:close/>
              </a:path>
            </a:pathLst>
          </a:custGeom>
          <a:blipFill>
            <a:blip r:embed="rId2">
              <a:alphaModFix amt="9999"/>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true" flipV="false" rot="0">
            <a:off x="12089361" y="4398293"/>
            <a:ext cx="6198639" cy="5888707"/>
          </a:xfrm>
          <a:custGeom>
            <a:avLst/>
            <a:gdLst/>
            <a:ahLst/>
            <a:cxnLst/>
            <a:rect r="r" b="b" t="t" l="l"/>
            <a:pathLst>
              <a:path h="5888707" w="6198639">
                <a:moveTo>
                  <a:pt x="6198639" y="0"/>
                </a:moveTo>
                <a:lnTo>
                  <a:pt x="0" y="0"/>
                </a:lnTo>
                <a:lnTo>
                  <a:pt x="0" y="5888707"/>
                </a:lnTo>
                <a:lnTo>
                  <a:pt x="6198639" y="5888707"/>
                </a:lnTo>
                <a:lnTo>
                  <a:pt x="6198639"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10645306">
            <a:off x="10220774" y="6534491"/>
            <a:ext cx="9030021" cy="8917146"/>
          </a:xfrm>
          <a:custGeom>
            <a:avLst/>
            <a:gdLst/>
            <a:ahLst/>
            <a:cxnLst/>
            <a:rect r="r" b="b" t="t" l="l"/>
            <a:pathLst>
              <a:path h="8917146" w="9030021">
                <a:moveTo>
                  <a:pt x="0" y="0"/>
                </a:moveTo>
                <a:lnTo>
                  <a:pt x="9030021" y="0"/>
                </a:lnTo>
                <a:lnTo>
                  <a:pt x="9030021" y="8917145"/>
                </a:lnTo>
                <a:lnTo>
                  <a:pt x="0" y="891714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a:ln cap="sq">
            <a:noFill/>
            <a:prstDash val="solid"/>
            <a:miter/>
          </a:ln>
        </p:spPr>
      </p:sp>
      <p:sp>
        <p:nvSpPr>
          <p:cNvPr name="Freeform 6" id="6"/>
          <p:cNvSpPr/>
          <p:nvPr/>
        </p:nvSpPr>
        <p:spPr>
          <a:xfrm flipH="false" flipV="false" rot="0">
            <a:off x="12089361" y="770715"/>
            <a:ext cx="4886588" cy="8745570"/>
          </a:xfrm>
          <a:custGeom>
            <a:avLst/>
            <a:gdLst/>
            <a:ahLst/>
            <a:cxnLst/>
            <a:rect r="r" b="b" t="t" l="l"/>
            <a:pathLst>
              <a:path h="8745570" w="4886588">
                <a:moveTo>
                  <a:pt x="0" y="0"/>
                </a:moveTo>
                <a:lnTo>
                  <a:pt x="4886588" y="0"/>
                </a:lnTo>
                <a:lnTo>
                  <a:pt x="4886588" y="8745570"/>
                </a:lnTo>
                <a:lnTo>
                  <a:pt x="0" y="8745570"/>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7" id="7"/>
          <p:cNvSpPr txBox="true"/>
          <p:nvPr/>
        </p:nvSpPr>
        <p:spPr>
          <a:xfrm rot="0">
            <a:off x="1737721" y="1274866"/>
            <a:ext cx="6315197" cy="2495550"/>
          </a:xfrm>
          <a:prstGeom prst="rect">
            <a:avLst/>
          </a:prstGeom>
        </p:spPr>
        <p:txBody>
          <a:bodyPr anchor="t" rtlCol="false" tIns="0" lIns="0" bIns="0" rIns="0">
            <a:spAutoFit/>
          </a:bodyPr>
          <a:lstStyle/>
          <a:p>
            <a:pPr algn="l">
              <a:lnSpc>
                <a:spcPts val="9240"/>
              </a:lnSpc>
            </a:pPr>
            <a:r>
              <a:rPr lang="en-US" sz="7700">
                <a:solidFill>
                  <a:srgbClr val="000000"/>
                </a:solidFill>
                <a:latin typeface="Assertive Display"/>
                <a:ea typeface="Assertive Display"/>
                <a:cs typeface="Assertive Display"/>
                <a:sym typeface="Assertive Display"/>
              </a:rPr>
              <a:t>PHYSICAL ACTIVITIES</a:t>
            </a:r>
          </a:p>
        </p:txBody>
      </p:sp>
      <p:sp>
        <p:nvSpPr>
          <p:cNvPr name="Freeform 8" id="8"/>
          <p:cNvSpPr/>
          <p:nvPr/>
        </p:nvSpPr>
        <p:spPr>
          <a:xfrm flipH="false" flipV="false" rot="0">
            <a:off x="8331149" y="1427266"/>
            <a:ext cx="632177" cy="496259"/>
          </a:xfrm>
          <a:custGeom>
            <a:avLst/>
            <a:gdLst/>
            <a:ahLst/>
            <a:cxnLst/>
            <a:rect r="r" b="b" t="t" l="l"/>
            <a:pathLst>
              <a:path h="496259" w="632177">
                <a:moveTo>
                  <a:pt x="0" y="0"/>
                </a:moveTo>
                <a:lnTo>
                  <a:pt x="632177" y="0"/>
                </a:lnTo>
                <a:lnTo>
                  <a:pt x="632177" y="496259"/>
                </a:lnTo>
                <a:lnTo>
                  <a:pt x="0" y="496259"/>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9" id="9"/>
          <p:cNvSpPr/>
          <p:nvPr/>
        </p:nvSpPr>
        <p:spPr>
          <a:xfrm flipH="false" flipV="false" rot="0">
            <a:off x="11214541" y="2598841"/>
            <a:ext cx="1277699" cy="1186663"/>
          </a:xfrm>
          <a:custGeom>
            <a:avLst/>
            <a:gdLst/>
            <a:ahLst/>
            <a:cxnLst/>
            <a:rect r="r" b="b" t="t" l="l"/>
            <a:pathLst>
              <a:path h="1186663" w="1277699">
                <a:moveTo>
                  <a:pt x="0" y="0"/>
                </a:moveTo>
                <a:lnTo>
                  <a:pt x="1277700" y="0"/>
                </a:lnTo>
                <a:lnTo>
                  <a:pt x="1277700" y="1186664"/>
                </a:lnTo>
                <a:lnTo>
                  <a:pt x="0" y="1186664"/>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a:ln cap="sq">
            <a:noFill/>
            <a:prstDash val="solid"/>
            <a:miter/>
          </a:ln>
        </p:spPr>
      </p:sp>
      <p:grpSp>
        <p:nvGrpSpPr>
          <p:cNvPr name="Group 10" id="10"/>
          <p:cNvGrpSpPr/>
          <p:nvPr/>
        </p:nvGrpSpPr>
        <p:grpSpPr>
          <a:xfrm rot="0">
            <a:off x="1476554" y="4398293"/>
            <a:ext cx="10140133" cy="4651698"/>
            <a:chOff x="0" y="0"/>
            <a:chExt cx="2670652" cy="1225139"/>
          </a:xfrm>
        </p:grpSpPr>
        <p:sp>
          <p:nvSpPr>
            <p:cNvPr name="Freeform 11" id="11"/>
            <p:cNvSpPr/>
            <p:nvPr/>
          </p:nvSpPr>
          <p:spPr>
            <a:xfrm flipH="false" flipV="false" rot="0">
              <a:off x="0" y="0"/>
              <a:ext cx="2670652" cy="1225138"/>
            </a:xfrm>
            <a:custGeom>
              <a:avLst/>
              <a:gdLst/>
              <a:ahLst/>
              <a:cxnLst/>
              <a:rect r="r" b="b" t="t" l="l"/>
              <a:pathLst>
                <a:path h="1225138" w="2670652">
                  <a:moveTo>
                    <a:pt x="76349" y="0"/>
                  </a:moveTo>
                  <a:lnTo>
                    <a:pt x="2594303" y="0"/>
                  </a:lnTo>
                  <a:cubicBezTo>
                    <a:pt x="2614552" y="0"/>
                    <a:pt x="2633972" y="8044"/>
                    <a:pt x="2648290" y="22362"/>
                  </a:cubicBezTo>
                  <a:cubicBezTo>
                    <a:pt x="2662608" y="36680"/>
                    <a:pt x="2670652" y="56100"/>
                    <a:pt x="2670652" y="76349"/>
                  </a:cubicBezTo>
                  <a:lnTo>
                    <a:pt x="2670652" y="1148789"/>
                  </a:lnTo>
                  <a:cubicBezTo>
                    <a:pt x="2670652" y="1169038"/>
                    <a:pt x="2662608" y="1188458"/>
                    <a:pt x="2648290" y="1202776"/>
                  </a:cubicBezTo>
                  <a:cubicBezTo>
                    <a:pt x="2633972" y="1217095"/>
                    <a:pt x="2614552" y="1225138"/>
                    <a:pt x="2594303" y="1225138"/>
                  </a:cubicBezTo>
                  <a:lnTo>
                    <a:pt x="76349" y="1225138"/>
                  </a:lnTo>
                  <a:cubicBezTo>
                    <a:pt x="56100" y="1225138"/>
                    <a:pt x="36680" y="1217095"/>
                    <a:pt x="22362" y="1202776"/>
                  </a:cubicBezTo>
                  <a:cubicBezTo>
                    <a:pt x="8044" y="1188458"/>
                    <a:pt x="0" y="1169038"/>
                    <a:pt x="0" y="1148789"/>
                  </a:cubicBezTo>
                  <a:lnTo>
                    <a:pt x="0" y="76349"/>
                  </a:lnTo>
                  <a:cubicBezTo>
                    <a:pt x="0" y="56100"/>
                    <a:pt x="8044" y="36680"/>
                    <a:pt x="22362" y="22362"/>
                  </a:cubicBezTo>
                  <a:cubicBezTo>
                    <a:pt x="36680" y="8044"/>
                    <a:pt x="56100" y="0"/>
                    <a:pt x="76349" y="0"/>
                  </a:cubicBezTo>
                  <a:close/>
                </a:path>
              </a:pathLst>
            </a:custGeom>
            <a:solidFill>
              <a:srgbClr val="FFDE59"/>
            </a:solidFill>
          </p:spPr>
        </p:sp>
        <p:sp>
          <p:nvSpPr>
            <p:cNvPr name="TextBox 12" id="12"/>
            <p:cNvSpPr txBox="true"/>
            <p:nvPr/>
          </p:nvSpPr>
          <p:spPr>
            <a:xfrm>
              <a:off x="0" y="-38100"/>
              <a:ext cx="2670652" cy="1263239"/>
            </a:xfrm>
            <a:prstGeom prst="rect">
              <a:avLst/>
            </a:prstGeom>
          </p:spPr>
          <p:txBody>
            <a:bodyPr anchor="ctr" rtlCol="false" tIns="50800" lIns="50800" bIns="50800" rIns="50800"/>
            <a:lstStyle/>
            <a:p>
              <a:pPr algn="ctr">
                <a:lnSpc>
                  <a:spcPts val="2659"/>
                </a:lnSpc>
                <a:spcBef>
                  <a:spcPct val="0"/>
                </a:spcBef>
              </a:pPr>
            </a:p>
          </p:txBody>
        </p:sp>
      </p:grpSp>
      <p:sp>
        <p:nvSpPr>
          <p:cNvPr name="Freeform 13" id="13"/>
          <p:cNvSpPr/>
          <p:nvPr/>
        </p:nvSpPr>
        <p:spPr>
          <a:xfrm flipH="false" flipV="false" rot="6711086">
            <a:off x="-3201744" y="2710264"/>
            <a:ext cx="5105367" cy="5041550"/>
          </a:xfrm>
          <a:custGeom>
            <a:avLst/>
            <a:gdLst/>
            <a:ahLst/>
            <a:cxnLst/>
            <a:rect r="r" b="b" t="t" l="l"/>
            <a:pathLst>
              <a:path h="5041550" w="5105367">
                <a:moveTo>
                  <a:pt x="0" y="0"/>
                </a:moveTo>
                <a:lnTo>
                  <a:pt x="5105367" y="0"/>
                </a:lnTo>
                <a:lnTo>
                  <a:pt x="5105367" y="5041550"/>
                </a:lnTo>
                <a:lnTo>
                  <a:pt x="0" y="504155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a:ln cap="sq">
            <a:noFill/>
            <a:prstDash val="solid"/>
            <a:miter/>
          </a:ln>
        </p:spPr>
      </p:sp>
      <p:sp>
        <p:nvSpPr>
          <p:cNvPr name="Freeform 14" id="14"/>
          <p:cNvSpPr/>
          <p:nvPr/>
        </p:nvSpPr>
        <p:spPr>
          <a:xfrm flipH="false" flipV="false" rot="8628810">
            <a:off x="9300707" y="-3463594"/>
            <a:ext cx="5105367" cy="5041550"/>
          </a:xfrm>
          <a:custGeom>
            <a:avLst/>
            <a:gdLst/>
            <a:ahLst/>
            <a:cxnLst/>
            <a:rect r="r" b="b" t="t" l="l"/>
            <a:pathLst>
              <a:path h="5041550" w="5105367">
                <a:moveTo>
                  <a:pt x="0" y="0"/>
                </a:moveTo>
                <a:lnTo>
                  <a:pt x="5105368" y="0"/>
                </a:lnTo>
                <a:lnTo>
                  <a:pt x="5105368" y="5041550"/>
                </a:lnTo>
                <a:lnTo>
                  <a:pt x="0" y="504155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a:ln cap="sq">
            <a:noFill/>
            <a:prstDash val="solid"/>
            <a:miter/>
          </a:ln>
        </p:spPr>
      </p:sp>
      <p:sp>
        <p:nvSpPr>
          <p:cNvPr name="TextBox 15" id="15"/>
          <p:cNvSpPr txBox="true"/>
          <p:nvPr/>
        </p:nvSpPr>
        <p:spPr>
          <a:xfrm rot="0">
            <a:off x="2023535" y="4736592"/>
            <a:ext cx="9014938" cy="3489325"/>
          </a:xfrm>
          <a:prstGeom prst="rect">
            <a:avLst/>
          </a:prstGeom>
        </p:spPr>
        <p:txBody>
          <a:bodyPr anchor="t" rtlCol="false" tIns="0" lIns="0" bIns="0" rIns="0">
            <a:spAutoFit/>
          </a:bodyPr>
          <a:lstStyle/>
          <a:p>
            <a:pPr algn="just" marL="0" indent="0" lvl="0">
              <a:lnSpc>
                <a:spcPts val="3499"/>
              </a:lnSpc>
            </a:pPr>
            <a:r>
              <a:rPr lang="en-US" sz="2499">
                <a:solidFill>
                  <a:srgbClr val="000000"/>
                </a:solidFill>
                <a:latin typeface="Red Hat Display"/>
                <a:ea typeface="Red Hat Display"/>
                <a:cs typeface="Red Hat Display"/>
                <a:sym typeface="Red Hat Display"/>
              </a:rPr>
              <a:t>Physical activities release endorphins, which act as natural stress relievers. Even light exercise can improve your mood and overall health. Incorporating physical activities into daily life helps reduce stress hormones and boosts energy levels. Exercise not only improves physical fitness but also creates a sense of accomplishment, further enhancing mental wellbeing. Consistent physical activity supports both body and mind. Example:  Regular Workouts and Stretching and Walking</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DAGo2CBPTmU</dc:identifier>
  <dcterms:modified xsi:type="dcterms:W3CDTF">2011-08-01T06:04:30Z</dcterms:modified>
  <cp:revision>1</cp:revision>
  <dc:title>Beige and Brown Illustrative Stress Management Techniques Presentation</dc:title>
</cp:coreProperties>
</file>