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9"/>
  </p:notesMasterIdLst>
  <p:sldIdLst>
    <p:sldId id="256" r:id="rId2"/>
    <p:sldId id="257" r:id="rId3"/>
    <p:sldId id="258" r:id="rId4"/>
    <p:sldId id="259"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83" r:id="rId23"/>
    <p:sldId id="279" r:id="rId24"/>
    <p:sldId id="280" r:id="rId25"/>
    <p:sldId id="281" r:id="rId26"/>
    <p:sldId id="282" r:id="rId27"/>
    <p:sldId id="286" r:id="rId28"/>
    <p:sldId id="284" r:id="rId29"/>
    <p:sldId id="285"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4" r:id="rId47"/>
    <p:sldId id="305" r:id="rId48"/>
    <p:sldId id="303"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5" r:id="rId89"/>
    <p:sldId id="346" r:id="rId90"/>
    <p:sldId id="347" r:id="rId91"/>
    <p:sldId id="348" r:id="rId92"/>
    <p:sldId id="349" r:id="rId93"/>
    <p:sldId id="350" r:id="rId94"/>
    <p:sldId id="351" r:id="rId95"/>
    <p:sldId id="352" r:id="rId96"/>
    <p:sldId id="353" r:id="rId97"/>
    <p:sldId id="354" r:id="rId98"/>
    <p:sldId id="355" r:id="rId99"/>
    <p:sldId id="391" r:id="rId100"/>
    <p:sldId id="392" r:id="rId101"/>
    <p:sldId id="393"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95" r:id="rId115"/>
    <p:sldId id="368" r:id="rId116"/>
    <p:sldId id="369" r:id="rId117"/>
    <p:sldId id="370" r:id="rId118"/>
    <p:sldId id="371" r:id="rId119"/>
    <p:sldId id="372" r:id="rId120"/>
    <p:sldId id="373" r:id="rId121"/>
    <p:sldId id="374" r:id="rId122"/>
    <p:sldId id="375" r:id="rId123"/>
    <p:sldId id="376" r:id="rId124"/>
    <p:sldId id="377" r:id="rId125"/>
    <p:sldId id="378" r:id="rId126"/>
    <p:sldId id="379" r:id="rId127"/>
    <p:sldId id="380" r:id="rId128"/>
    <p:sldId id="381" r:id="rId129"/>
    <p:sldId id="396" r:id="rId130"/>
    <p:sldId id="382" r:id="rId131"/>
    <p:sldId id="383" r:id="rId132"/>
    <p:sldId id="384" r:id="rId133"/>
    <p:sldId id="397" r:id="rId134"/>
    <p:sldId id="385" r:id="rId135"/>
    <p:sldId id="386" r:id="rId136"/>
    <p:sldId id="387" r:id="rId137"/>
    <p:sldId id="388" r:id="rId138"/>
    <p:sldId id="389" r:id="rId139"/>
    <p:sldId id="398" r:id="rId140"/>
    <p:sldId id="399" r:id="rId141"/>
    <p:sldId id="400" r:id="rId142"/>
    <p:sldId id="401" r:id="rId143"/>
    <p:sldId id="402" r:id="rId144"/>
    <p:sldId id="403" r:id="rId145"/>
    <p:sldId id="404" r:id="rId146"/>
    <p:sldId id="405" r:id="rId147"/>
    <p:sldId id="390" r:id="rId1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68" autoAdjust="0"/>
    <p:restoredTop sz="94453" autoAdjust="0"/>
  </p:normalViewPr>
  <p:slideViewPr>
    <p:cSldViewPr snapToGrid="0">
      <p:cViewPr varScale="1">
        <p:scale>
          <a:sx n="104" d="100"/>
          <a:sy n="104" d="100"/>
        </p:scale>
        <p:origin x="876" y="15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notesMaster" Target="notesMasters/notesMaster1.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presProps" Target="pres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microsoft.com/office/2016/11/relationships/changesInfo" Target="changesInfos/changesInfo1.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bettez" userId="9ac618f20f673fea" providerId="LiveId" clId="{FB2978D1-6D9E-49B8-B55C-5FDC6A5E94B6}"/>
    <pc:docChg chg="custSel addSld delSld modSld sldOrd delMainMaster modMainMaster">
      <pc:chgData name="richard bettez" userId="9ac618f20f673fea" providerId="LiveId" clId="{FB2978D1-6D9E-49B8-B55C-5FDC6A5E94B6}" dt="2023-11-29T19:36:53.372" v="57050" actId="1076"/>
      <pc:docMkLst>
        <pc:docMk/>
      </pc:docMkLst>
      <pc:sldChg chg="addSp delSp modSp mod setBg">
        <pc:chgData name="richard bettez" userId="9ac618f20f673fea" providerId="LiveId" clId="{FB2978D1-6D9E-49B8-B55C-5FDC6A5E94B6}" dt="2023-11-29T18:17:45.813" v="56789" actId="20577"/>
        <pc:sldMkLst>
          <pc:docMk/>
          <pc:sldMk cId="3446355094" sldId="256"/>
        </pc:sldMkLst>
        <pc:spChg chg="mod">
          <ac:chgData name="richard bettez" userId="9ac618f20f673fea" providerId="LiveId" clId="{FB2978D1-6D9E-49B8-B55C-5FDC6A5E94B6}" dt="2023-11-29T18:17:45.813" v="56789" actId="20577"/>
          <ac:spMkLst>
            <pc:docMk/>
            <pc:sldMk cId="3446355094" sldId="256"/>
            <ac:spMk id="4" creationId="{C09BD011-0EC1-4B1A-B6E4-15B66347A063}"/>
          </ac:spMkLst>
        </pc:spChg>
        <pc:spChg chg="add mod">
          <ac:chgData name="richard bettez" userId="9ac618f20f673fea" providerId="LiveId" clId="{FB2978D1-6D9E-49B8-B55C-5FDC6A5E94B6}" dt="2022-09-05T17:45:50.975" v="28077" actId="1076"/>
          <ac:spMkLst>
            <pc:docMk/>
            <pc:sldMk cId="3446355094" sldId="256"/>
            <ac:spMk id="5" creationId="{5DF16415-FA02-20B0-DF49-4FCF09D4E81C}"/>
          </ac:spMkLst>
        </pc:spChg>
        <pc:spChg chg="add del mod">
          <ac:chgData name="richard bettez" userId="9ac618f20f673fea" providerId="LiveId" clId="{FB2978D1-6D9E-49B8-B55C-5FDC6A5E94B6}" dt="2022-05-23T16:35:48.493" v="19934"/>
          <ac:spMkLst>
            <pc:docMk/>
            <pc:sldMk cId="3446355094" sldId="256"/>
            <ac:spMk id="5" creationId="{85097D6C-E25E-B322-6DAB-FC45786CB15D}"/>
          </ac:spMkLst>
        </pc:spChg>
      </pc:sldChg>
      <pc:sldChg chg="addSp delSp modSp mod setBg">
        <pc:chgData name="richard bettez" userId="9ac618f20f673fea" providerId="LiveId" clId="{FB2978D1-6D9E-49B8-B55C-5FDC6A5E94B6}" dt="2023-11-29T18:19:27.989" v="56822" actId="20577"/>
        <pc:sldMkLst>
          <pc:docMk/>
          <pc:sldMk cId="96336047" sldId="257"/>
        </pc:sldMkLst>
        <pc:spChg chg="add del mod">
          <ac:chgData name="richard bettez" userId="9ac618f20f673fea" providerId="LiveId" clId="{FB2978D1-6D9E-49B8-B55C-5FDC6A5E94B6}" dt="2023-08-31T15:23:22.161" v="53268"/>
          <ac:spMkLst>
            <pc:docMk/>
            <pc:sldMk cId="96336047" sldId="257"/>
            <ac:spMk id="3" creationId="{4FDB0D28-FDE6-73EC-9CBA-CDAAE5EBCF96}"/>
          </ac:spMkLst>
        </pc:spChg>
        <pc:spChg chg="del mod">
          <ac:chgData name="richard bettez" userId="9ac618f20f673fea" providerId="LiveId" clId="{FB2978D1-6D9E-49B8-B55C-5FDC6A5E94B6}" dt="2022-11-01T12:35:37.942" v="34882"/>
          <ac:spMkLst>
            <pc:docMk/>
            <pc:sldMk cId="96336047" sldId="257"/>
            <ac:spMk id="3" creationId="{C3049D6F-87D1-4906-833B-41ECC0E4AC42}"/>
          </ac:spMkLst>
        </pc:spChg>
        <pc:spChg chg="add del mod">
          <ac:chgData name="richard bettez" userId="9ac618f20f673fea" providerId="LiveId" clId="{FB2978D1-6D9E-49B8-B55C-5FDC6A5E94B6}" dt="2023-01-11T19:53:11.839" v="39454"/>
          <ac:spMkLst>
            <pc:docMk/>
            <pc:sldMk cId="96336047" sldId="257"/>
            <ac:spMk id="3" creationId="{D55F6892-F5BD-509E-EA95-C432FFA3CEE2}"/>
          </ac:spMkLst>
        </pc:spChg>
        <pc:spChg chg="mod">
          <ac:chgData name="richard bettez" userId="9ac618f20f673fea" providerId="LiveId" clId="{FB2978D1-6D9E-49B8-B55C-5FDC6A5E94B6}" dt="2022-10-26T17:56:19.426" v="34372" actId="1076"/>
          <ac:spMkLst>
            <pc:docMk/>
            <pc:sldMk cId="96336047" sldId="257"/>
            <ac:spMk id="4" creationId="{769F8E94-2270-4916-BFE8-E0A844FCFD2C}"/>
          </ac:spMkLst>
        </pc:spChg>
        <pc:spChg chg="del mod">
          <ac:chgData name="richard bettez" userId="9ac618f20f673fea" providerId="LiveId" clId="{FB2978D1-6D9E-49B8-B55C-5FDC6A5E94B6}" dt="2022-11-04T22:18:47.631" v="35194"/>
          <ac:spMkLst>
            <pc:docMk/>
            <pc:sldMk cId="96336047" sldId="257"/>
            <ac:spMk id="5" creationId="{7B215977-D9BA-4FC7-B6F1-8F91FD6987CC}"/>
          </ac:spMkLst>
        </pc:spChg>
        <pc:spChg chg="add mod">
          <ac:chgData name="richard bettez" userId="9ac618f20f673fea" providerId="LiveId" clId="{FB2978D1-6D9E-49B8-B55C-5FDC6A5E94B6}" dt="2023-11-29T18:19:27.989" v="56822" actId="20577"/>
          <ac:spMkLst>
            <pc:docMk/>
            <pc:sldMk cId="96336047" sldId="257"/>
            <ac:spMk id="5" creationId="{D8830419-0DAD-4707-76B4-C2FE5BB702FA}"/>
          </ac:spMkLst>
        </pc:spChg>
        <pc:spChg chg="del mod">
          <ac:chgData name="richard bettez" userId="9ac618f20f673fea" providerId="LiveId" clId="{FB2978D1-6D9E-49B8-B55C-5FDC6A5E94B6}" dt="2023-01-16T22:09:27.164" v="39653"/>
          <ac:spMkLst>
            <pc:docMk/>
            <pc:sldMk cId="96336047" sldId="257"/>
            <ac:spMk id="6" creationId="{6A9C379D-A19A-4491-A45F-890034A70914}"/>
          </ac:spMkLst>
        </pc:spChg>
        <pc:spChg chg="del mod">
          <ac:chgData name="richard bettez" userId="9ac618f20f673fea" providerId="LiveId" clId="{FB2978D1-6D9E-49B8-B55C-5FDC6A5E94B6}" dt="2021-12-06T22:01:32.052" v="8513"/>
          <ac:spMkLst>
            <pc:docMk/>
            <pc:sldMk cId="96336047" sldId="257"/>
            <ac:spMk id="8" creationId="{98EFB220-4F12-4AB9-9A20-ED980A92916F}"/>
          </ac:spMkLst>
        </pc:spChg>
        <pc:spChg chg="del mod">
          <ac:chgData name="richard bettez" userId="9ac618f20f673fea" providerId="LiveId" clId="{FB2978D1-6D9E-49B8-B55C-5FDC6A5E94B6}" dt="2022-10-26T17:56:39.655" v="34377"/>
          <ac:spMkLst>
            <pc:docMk/>
            <pc:sldMk cId="96336047" sldId="257"/>
            <ac:spMk id="9" creationId="{95CF0EB7-8108-4014-AA06-98A04F7A335B}"/>
          </ac:spMkLst>
        </pc:spChg>
        <pc:spChg chg="add del mod">
          <ac:chgData name="richard bettez" userId="9ac618f20f673fea" providerId="LiveId" clId="{FB2978D1-6D9E-49B8-B55C-5FDC6A5E94B6}" dt="2022-10-21T18:26:53.391" v="34089"/>
          <ac:spMkLst>
            <pc:docMk/>
            <pc:sldMk cId="96336047" sldId="257"/>
            <ac:spMk id="10" creationId="{1BF81C0B-4A22-20B5-664A-6A1B06F07754}"/>
          </ac:spMkLst>
        </pc:spChg>
        <pc:spChg chg="del mod">
          <ac:chgData name="richard bettez" userId="9ac618f20f673fea" providerId="LiveId" clId="{FB2978D1-6D9E-49B8-B55C-5FDC6A5E94B6}" dt="2022-01-24T21:33:50.820" v="11657"/>
          <ac:spMkLst>
            <pc:docMk/>
            <pc:sldMk cId="96336047" sldId="257"/>
            <ac:spMk id="10" creationId="{1EFBDAD0-3705-4AC3-A3E5-0F8FD7149E0A}"/>
          </ac:spMkLst>
        </pc:spChg>
        <pc:spChg chg="add del mod">
          <ac:chgData name="richard bettez" userId="9ac618f20f673fea" providerId="LiveId" clId="{FB2978D1-6D9E-49B8-B55C-5FDC6A5E94B6}" dt="2022-05-23T16:41:59.869" v="19938"/>
          <ac:spMkLst>
            <pc:docMk/>
            <pc:sldMk cId="96336047" sldId="257"/>
            <ac:spMk id="11" creationId="{559F6371-7B5B-4C81-AC38-AF8B09F25D3F}"/>
          </ac:spMkLst>
        </pc:spChg>
        <pc:spChg chg="del mod">
          <ac:chgData name="richard bettez" userId="9ac618f20f673fea" providerId="LiveId" clId="{FB2978D1-6D9E-49B8-B55C-5FDC6A5E94B6}" dt="2021-12-01T23:06:03.994" v="8168"/>
          <ac:spMkLst>
            <pc:docMk/>
            <pc:sldMk cId="96336047" sldId="257"/>
            <ac:spMk id="11" creationId="{76C9D630-88A6-4136-BF69-4A98513ADB18}"/>
          </ac:spMkLst>
        </pc:spChg>
      </pc:sldChg>
      <pc:sldChg chg="addSp delSp modSp mod setBg">
        <pc:chgData name="richard bettez" userId="9ac618f20f673fea" providerId="LiveId" clId="{FB2978D1-6D9E-49B8-B55C-5FDC6A5E94B6}" dt="2023-11-29T18:21:05.237" v="56830"/>
        <pc:sldMkLst>
          <pc:docMk/>
          <pc:sldMk cId="1932850538" sldId="258"/>
        </pc:sldMkLst>
        <pc:spChg chg="del mod">
          <ac:chgData name="richard bettez" userId="9ac618f20f673fea" providerId="LiveId" clId="{FB2978D1-6D9E-49B8-B55C-5FDC6A5E94B6}" dt="2023-11-29T18:21:05.237" v="56830"/>
          <ac:spMkLst>
            <pc:docMk/>
            <pc:sldMk cId="1932850538" sldId="258"/>
            <ac:spMk id="4" creationId="{4DE8DD64-848D-43AF-A515-2BDB134A1901}"/>
          </ac:spMkLst>
        </pc:spChg>
        <pc:spChg chg="del mod">
          <ac:chgData name="richard bettez" userId="9ac618f20f673fea" providerId="LiveId" clId="{FB2978D1-6D9E-49B8-B55C-5FDC6A5E94B6}" dt="2023-01-16T22:11:22.514" v="39667"/>
          <ac:spMkLst>
            <pc:docMk/>
            <pc:sldMk cId="1932850538" sldId="258"/>
            <ac:spMk id="9" creationId="{C305A230-1DD5-4A2A-A970-71F108CF618C}"/>
          </ac:spMkLst>
        </pc:spChg>
        <pc:spChg chg="mod">
          <ac:chgData name="richard bettez" userId="9ac618f20f673fea" providerId="LiveId" clId="{FB2978D1-6D9E-49B8-B55C-5FDC6A5E94B6}" dt="2023-11-29T18:21:04.484" v="56828" actId="1076"/>
          <ac:spMkLst>
            <pc:docMk/>
            <pc:sldMk cId="1932850538" sldId="258"/>
            <ac:spMk id="13" creationId="{92EC657F-15C1-4A92-B91B-DBB0238642F5}"/>
          </ac:spMkLst>
        </pc:spChg>
        <pc:spChg chg="del mod">
          <ac:chgData name="richard bettez" userId="9ac618f20f673fea" providerId="LiveId" clId="{FB2978D1-6D9E-49B8-B55C-5FDC6A5E94B6}" dt="2021-12-11T15:04:40.112" v="9053"/>
          <ac:spMkLst>
            <pc:docMk/>
            <pc:sldMk cId="1932850538" sldId="258"/>
            <ac:spMk id="14" creationId="{9403650A-B6E0-4650-A45D-3DD066524D9E}"/>
          </ac:spMkLst>
        </pc:spChg>
        <pc:spChg chg="add del mod">
          <ac:chgData name="richard bettez" userId="9ac618f20f673fea" providerId="LiveId" clId="{FB2978D1-6D9E-49B8-B55C-5FDC6A5E94B6}" dt="2023-11-20T17:44:09.957" v="56602"/>
          <ac:spMkLst>
            <pc:docMk/>
            <pc:sldMk cId="1932850538" sldId="258"/>
            <ac:spMk id="14" creationId="{CF06DE9F-3019-DB08-147E-CD37B35C4DF0}"/>
          </ac:spMkLst>
        </pc:spChg>
        <pc:spChg chg="mod">
          <ac:chgData name="richard bettez" userId="9ac618f20f673fea" providerId="LiveId" clId="{FB2978D1-6D9E-49B8-B55C-5FDC6A5E94B6}" dt="2023-11-29T18:19:45.812" v="56823" actId="1076"/>
          <ac:spMkLst>
            <pc:docMk/>
            <pc:sldMk cId="1932850538" sldId="258"/>
            <ac:spMk id="15" creationId="{BC901E2A-003D-4C7C-B59F-5C708BFFCE7A}"/>
          </ac:spMkLst>
        </pc:spChg>
        <pc:spChg chg="add del mod">
          <ac:chgData name="richard bettez" userId="9ac618f20f673fea" providerId="LiveId" clId="{FB2978D1-6D9E-49B8-B55C-5FDC6A5E94B6}" dt="2023-01-11T19:53:16.697" v="39457"/>
          <ac:spMkLst>
            <pc:docMk/>
            <pc:sldMk cId="1932850538" sldId="258"/>
            <ac:spMk id="16" creationId="{EA35CB67-41D7-4356-B0F4-25252F46BA8F}"/>
          </ac:spMkLst>
        </pc:spChg>
        <pc:spChg chg="del mod">
          <ac:chgData name="richard bettez" userId="9ac618f20f673fea" providerId="LiveId" clId="{FB2978D1-6D9E-49B8-B55C-5FDC6A5E94B6}" dt="2021-12-06T22:03:39.758" v="8532"/>
          <ac:spMkLst>
            <pc:docMk/>
            <pc:sldMk cId="1932850538" sldId="258"/>
            <ac:spMk id="18" creationId="{62F1DFC4-5C3B-433D-BE67-08C467E4728D}"/>
          </ac:spMkLst>
        </pc:spChg>
        <pc:spChg chg="del mod">
          <ac:chgData name="richard bettez" userId="9ac618f20f673fea" providerId="LiveId" clId="{FB2978D1-6D9E-49B8-B55C-5FDC6A5E94B6}" dt="2021-12-01T23:06:29.135" v="8171"/>
          <ac:spMkLst>
            <pc:docMk/>
            <pc:sldMk cId="1932850538" sldId="258"/>
            <ac:spMk id="19" creationId="{192BB00E-44E3-40EE-A4A1-D67B8D9B8CF3}"/>
          </ac:spMkLst>
        </pc:spChg>
      </pc:sldChg>
      <pc:sldChg chg="addSp delSp modSp mod setBg">
        <pc:chgData name="richard bettez" userId="9ac618f20f673fea" providerId="LiveId" clId="{FB2978D1-6D9E-49B8-B55C-5FDC6A5E94B6}" dt="2023-11-29T18:22:41.514" v="56872" actId="1076"/>
        <pc:sldMkLst>
          <pc:docMk/>
          <pc:sldMk cId="290548852" sldId="259"/>
        </pc:sldMkLst>
        <pc:spChg chg="del mod">
          <ac:chgData name="richard bettez" userId="9ac618f20f673fea" providerId="LiveId" clId="{FB2978D1-6D9E-49B8-B55C-5FDC6A5E94B6}" dt="2022-02-02T18:42:37.512" v="12234"/>
          <ac:spMkLst>
            <pc:docMk/>
            <pc:sldMk cId="290548852" sldId="259"/>
            <ac:spMk id="3" creationId="{9122E931-A375-4C93-A838-146098709C95}"/>
          </ac:spMkLst>
        </pc:spChg>
        <pc:spChg chg="del mod">
          <ac:chgData name="richard bettez" userId="9ac618f20f673fea" providerId="LiveId" clId="{FB2978D1-6D9E-49B8-B55C-5FDC6A5E94B6}" dt="2023-01-16T22:15:11.102" v="39676"/>
          <ac:spMkLst>
            <pc:docMk/>
            <pc:sldMk cId="290548852" sldId="259"/>
            <ac:spMk id="6" creationId="{1B14D1D9-1BA6-423F-B436-6B84D132656D}"/>
          </ac:spMkLst>
        </pc:spChg>
        <pc:spChg chg="add mod">
          <ac:chgData name="richard bettez" userId="9ac618f20f673fea" providerId="LiveId" clId="{FB2978D1-6D9E-49B8-B55C-5FDC6A5E94B6}" dt="2023-11-29T18:22:41.514" v="56872" actId="1076"/>
          <ac:spMkLst>
            <pc:docMk/>
            <pc:sldMk cId="290548852" sldId="259"/>
            <ac:spMk id="8" creationId="{0CCDA072-506B-519C-0307-145A3B3B6A82}"/>
          </ac:spMkLst>
        </pc:spChg>
        <pc:spChg chg="add del mod">
          <ac:chgData name="richard bettez" userId="9ac618f20f673fea" providerId="LiveId" clId="{FB2978D1-6D9E-49B8-B55C-5FDC6A5E94B6}" dt="2023-08-26T13:18:26.659" v="53255"/>
          <ac:spMkLst>
            <pc:docMk/>
            <pc:sldMk cId="290548852" sldId="259"/>
            <ac:spMk id="8" creationId="{41A0E33D-BC54-1244-0A99-9A61E926C4C2}"/>
          </ac:spMkLst>
        </pc:spChg>
        <pc:spChg chg="del mod">
          <ac:chgData name="richard bettez" userId="9ac618f20f673fea" providerId="LiveId" clId="{FB2978D1-6D9E-49B8-B55C-5FDC6A5E94B6}" dt="2021-10-11T20:54:11.458" v="5672"/>
          <ac:spMkLst>
            <pc:docMk/>
            <pc:sldMk cId="290548852" sldId="259"/>
            <ac:spMk id="8" creationId="{9517EE6F-EFA6-4212-B6BE-129F3FEBA7D6}"/>
          </ac:spMkLst>
        </pc:spChg>
        <pc:spChg chg="del mod">
          <ac:chgData name="richard bettez" userId="9ac618f20f673fea" providerId="LiveId" clId="{FB2978D1-6D9E-49B8-B55C-5FDC6A5E94B6}" dt="2021-10-06T20:47:49.431" v="5366"/>
          <ac:spMkLst>
            <pc:docMk/>
            <pc:sldMk cId="290548852" sldId="259"/>
            <ac:spMk id="9" creationId="{5BA94D17-B384-4621-A9E1-D006389B237B}"/>
          </ac:spMkLst>
        </pc:spChg>
        <pc:spChg chg="add del mod">
          <ac:chgData name="richard bettez" userId="9ac618f20f673fea" providerId="LiveId" clId="{FB2978D1-6D9E-49B8-B55C-5FDC6A5E94B6}" dt="2022-03-02T22:46:45.923" v="13770"/>
          <ac:spMkLst>
            <pc:docMk/>
            <pc:sldMk cId="290548852" sldId="259"/>
            <ac:spMk id="9" creationId="{A5C72985-4DD0-426D-B792-D4BF350408F8}"/>
          </ac:spMkLst>
        </pc:spChg>
        <pc:spChg chg="del mod">
          <ac:chgData name="richard bettez" userId="9ac618f20f673fea" providerId="LiveId" clId="{FB2978D1-6D9E-49B8-B55C-5FDC6A5E94B6}" dt="2021-09-20T18:41:47.007" v="4697"/>
          <ac:spMkLst>
            <pc:docMk/>
            <pc:sldMk cId="290548852" sldId="259"/>
            <ac:spMk id="10" creationId="{36F35F52-57AD-43BE-AC46-C24E3A9C9F35}"/>
          </ac:spMkLst>
        </pc:spChg>
        <pc:spChg chg="add del mod">
          <ac:chgData name="richard bettez" userId="9ac618f20f673fea" providerId="LiveId" clId="{FB2978D1-6D9E-49B8-B55C-5FDC6A5E94B6}" dt="2022-01-29T23:06:15.995" v="11980"/>
          <ac:spMkLst>
            <pc:docMk/>
            <pc:sldMk cId="290548852" sldId="259"/>
            <ac:spMk id="10" creationId="{5C1D0A3F-16A7-481A-AD0E-C8A99A83E2F5}"/>
          </ac:spMkLst>
        </pc:spChg>
        <pc:spChg chg="add del mod">
          <ac:chgData name="richard bettez" userId="9ac618f20f673fea" providerId="LiveId" clId="{FB2978D1-6D9E-49B8-B55C-5FDC6A5E94B6}" dt="2023-01-11T19:53:22.133" v="39460"/>
          <ac:spMkLst>
            <pc:docMk/>
            <pc:sldMk cId="290548852" sldId="259"/>
            <ac:spMk id="10" creationId="{DC4A43A7-303A-4A7F-A17B-FFB3CB37F0BF}"/>
          </ac:spMkLst>
        </pc:spChg>
        <pc:spChg chg="del mod">
          <ac:chgData name="richard bettez" userId="9ac618f20f673fea" providerId="LiveId" clId="{FB2978D1-6D9E-49B8-B55C-5FDC6A5E94B6}" dt="2021-10-01T19:59:49.809" v="5226"/>
          <ac:spMkLst>
            <pc:docMk/>
            <pc:sldMk cId="290548852" sldId="259"/>
            <ac:spMk id="11" creationId="{0121C64C-D84C-457E-B141-D18F4F1439D3}"/>
          </ac:spMkLst>
        </pc:spChg>
        <pc:spChg chg="del mod">
          <ac:chgData name="richard bettez" userId="9ac618f20f673fea" providerId="LiveId" clId="{FB2978D1-6D9E-49B8-B55C-5FDC6A5E94B6}" dt="2021-09-15T23:02:47.319" v="4279"/>
          <ac:spMkLst>
            <pc:docMk/>
            <pc:sldMk cId="290548852" sldId="259"/>
            <ac:spMk id="14" creationId="{5CA6A077-3069-4129-8EC0-5DF20A115180}"/>
          </ac:spMkLst>
        </pc:spChg>
        <pc:spChg chg="del mod">
          <ac:chgData name="richard bettez" userId="9ac618f20f673fea" providerId="LiveId" clId="{FB2978D1-6D9E-49B8-B55C-5FDC6A5E94B6}" dt="2021-07-28T21:07:42.239" v="1178"/>
          <ac:spMkLst>
            <pc:docMk/>
            <pc:sldMk cId="290548852" sldId="259"/>
            <ac:spMk id="15" creationId="{D07916A8-E49E-4AFB-875E-25C9799752BD}"/>
          </ac:spMkLst>
        </pc:spChg>
        <pc:spChg chg="add del mod">
          <ac:chgData name="richard bettez" userId="9ac618f20f673fea" providerId="LiveId" clId="{FB2978D1-6D9E-49B8-B55C-5FDC6A5E94B6}" dt="2021-09-10T20:09:34.892" v="3830"/>
          <ac:spMkLst>
            <pc:docMk/>
            <pc:sldMk cId="290548852" sldId="259"/>
            <ac:spMk id="16" creationId="{891DA733-E389-406D-9D2E-AD6FD2E27D3C}"/>
          </ac:spMkLst>
        </pc:spChg>
        <pc:picChg chg="add del mod">
          <ac:chgData name="richard bettez" userId="9ac618f20f673fea" providerId="LiveId" clId="{FB2978D1-6D9E-49B8-B55C-5FDC6A5E94B6}" dt="2023-08-31T15:25:45.633" v="53278" actId="478"/>
          <ac:picMkLst>
            <pc:docMk/>
            <pc:sldMk cId="290548852" sldId="259"/>
            <ac:picMk id="3" creationId="{D9BC3721-782D-7717-D1F9-B586ED3888F3}"/>
          </ac:picMkLst>
        </pc:picChg>
      </pc:sldChg>
      <pc:sldChg chg="modSp add del mod ord">
        <pc:chgData name="richard bettez" userId="9ac618f20f673fea" providerId="LiveId" clId="{FB2978D1-6D9E-49B8-B55C-5FDC6A5E94B6}" dt="2022-09-12T14:46:15.114" v="29368" actId="2696"/>
        <pc:sldMkLst>
          <pc:docMk/>
          <pc:sldMk cId="0" sldId="260"/>
        </pc:sldMkLst>
        <pc:spChg chg="mod">
          <ac:chgData name="richard bettez" userId="9ac618f20f673fea" providerId="LiveId" clId="{FB2978D1-6D9E-49B8-B55C-5FDC6A5E94B6}" dt="2022-04-20T21:17:29.986" v="17462" actId="255"/>
          <ac:spMkLst>
            <pc:docMk/>
            <pc:sldMk cId="0" sldId="260"/>
            <ac:spMk id="145" creationId="{00000000-0000-0000-0000-000000000000}"/>
          </ac:spMkLst>
        </pc:spChg>
        <pc:spChg chg="mod">
          <ac:chgData name="richard bettez" userId="9ac618f20f673fea" providerId="LiveId" clId="{FB2978D1-6D9E-49B8-B55C-5FDC6A5E94B6}" dt="2022-04-20T21:18:47.025" v="17550" actId="20577"/>
          <ac:spMkLst>
            <pc:docMk/>
            <pc:sldMk cId="0" sldId="260"/>
            <ac:spMk id="146" creationId="{00000000-0000-0000-0000-000000000000}"/>
          </ac:spMkLst>
        </pc:spChg>
        <pc:spChg chg="mod">
          <ac:chgData name="richard bettez" userId="9ac618f20f673fea" providerId="LiveId" clId="{FB2978D1-6D9E-49B8-B55C-5FDC6A5E94B6}" dt="2022-04-20T21:17:43.596" v="17464" actId="1076"/>
          <ac:spMkLst>
            <pc:docMk/>
            <pc:sldMk cId="0" sldId="260"/>
            <ac:spMk id="147" creationId="{00000000-0000-0000-0000-000000000000}"/>
          </ac:spMkLst>
        </pc:spChg>
      </pc:sldChg>
      <pc:sldChg chg="addSp delSp modSp mod setBg">
        <pc:chgData name="richard bettez" userId="9ac618f20f673fea" providerId="LiveId" clId="{FB2978D1-6D9E-49B8-B55C-5FDC6A5E94B6}" dt="2023-11-29T18:24:43.319" v="56898" actId="1076"/>
        <pc:sldMkLst>
          <pc:docMk/>
          <pc:sldMk cId="2698950277" sldId="261"/>
        </pc:sldMkLst>
        <pc:spChg chg="mod">
          <ac:chgData name="richard bettez" userId="9ac618f20f673fea" providerId="LiveId" clId="{FB2978D1-6D9E-49B8-B55C-5FDC6A5E94B6}" dt="2022-08-03T18:32:35.829" v="25320" actId="1076"/>
          <ac:spMkLst>
            <pc:docMk/>
            <pc:sldMk cId="2698950277" sldId="261"/>
            <ac:spMk id="5" creationId="{D013F0A6-AF87-4DA2-AB3D-E6DD2271DD08}"/>
          </ac:spMkLst>
        </pc:spChg>
        <pc:spChg chg="add del mod">
          <ac:chgData name="richard bettez" userId="9ac618f20f673fea" providerId="LiveId" clId="{FB2978D1-6D9E-49B8-B55C-5FDC6A5E94B6}" dt="2023-11-03T19:45:13.960" v="56239"/>
          <ac:spMkLst>
            <pc:docMk/>
            <pc:sldMk cId="2698950277" sldId="261"/>
            <ac:spMk id="16" creationId="{DA19E3B5-65CC-55ED-34FD-759FDDB8F9B6}"/>
          </ac:spMkLst>
        </pc:spChg>
        <pc:spChg chg="add del mod">
          <ac:chgData name="richard bettez" userId="9ac618f20f673fea" providerId="LiveId" clId="{FB2978D1-6D9E-49B8-B55C-5FDC6A5E94B6}" dt="2023-08-31T15:26:06.258" v="53281"/>
          <ac:spMkLst>
            <pc:docMk/>
            <pc:sldMk cId="2698950277" sldId="261"/>
            <ac:spMk id="17" creationId="{6232A20E-719C-485E-8527-BEFCF2DD2AE0}"/>
          </ac:spMkLst>
        </pc:spChg>
        <pc:spChg chg="add mod">
          <ac:chgData name="richard bettez" userId="9ac618f20f673fea" providerId="LiveId" clId="{FB2978D1-6D9E-49B8-B55C-5FDC6A5E94B6}" dt="2023-11-29T18:24:43.319" v="56898" actId="1076"/>
          <ac:spMkLst>
            <pc:docMk/>
            <pc:sldMk cId="2698950277" sldId="261"/>
            <ac:spMk id="17" creationId="{EBA7C714-8398-DC75-1E24-58A6FF9E5926}"/>
          </ac:spMkLst>
        </pc:spChg>
        <pc:spChg chg="del mod">
          <ac:chgData name="richard bettez" userId="9ac618f20f673fea" providerId="LiveId" clId="{FB2978D1-6D9E-49B8-B55C-5FDC6A5E94B6}" dt="2021-07-10T19:31:33.368" v="65"/>
          <ac:spMkLst>
            <pc:docMk/>
            <pc:sldMk cId="2698950277" sldId="261"/>
            <ac:spMk id="18" creationId="{945E1430-DE78-47B9-B3B8-1B1DBC53F2D3}"/>
          </ac:spMkLst>
        </pc:spChg>
      </pc:sldChg>
      <pc:sldChg chg="addSp delSp modSp mod setBg">
        <pc:chgData name="richard bettez" userId="9ac618f20f673fea" providerId="LiveId" clId="{FB2978D1-6D9E-49B8-B55C-5FDC6A5E94B6}" dt="2023-11-29T18:25:49.379" v="56903" actId="1076"/>
        <pc:sldMkLst>
          <pc:docMk/>
          <pc:sldMk cId="1219295755" sldId="262"/>
        </pc:sldMkLst>
        <pc:spChg chg="del mod">
          <ac:chgData name="richard bettez" userId="9ac618f20f673fea" providerId="LiveId" clId="{FB2978D1-6D9E-49B8-B55C-5FDC6A5E94B6}" dt="2021-12-11T15:18:48.211" v="9168"/>
          <ac:spMkLst>
            <pc:docMk/>
            <pc:sldMk cId="1219295755" sldId="262"/>
            <ac:spMk id="2" creationId="{3C698E9C-AB66-40FD-BD19-48E5006C085A}"/>
          </ac:spMkLst>
        </pc:spChg>
        <pc:spChg chg="add mod">
          <ac:chgData name="richard bettez" userId="9ac618f20f673fea" providerId="LiveId" clId="{FB2978D1-6D9E-49B8-B55C-5FDC6A5E94B6}" dt="2023-11-29T18:25:49.379" v="56903" actId="1076"/>
          <ac:spMkLst>
            <pc:docMk/>
            <pc:sldMk cId="1219295755" sldId="262"/>
            <ac:spMk id="3" creationId="{F26602C1-F4B0-1B7E-591F-E07DD07505FF}"/>
          </ac:spMkLst>
        </pc:spChg>
        <pc:spChg chg="add del mod">
          <ac:chgData name="richard bettez" userId="9ac618f20f673fea" providerId="LiveId" clId="{FB2978D1-6D9E-49B8-B55C-5FDC6A5E94B6}" dt="2022-12-07T22:45:06.804" v="37044"/>
          <ac:spMkLst>
            <pc:docMk/>
            <pc:sldMk cId="1219295755" sldId="262"/>
            <ac:spMk id="8" creationId="{28F77B71-57D2-4A0B-B302-B6174E381527}"/>
          </ac:spMkLst>
        </pc:spChg>
        <pc:spChg chg="add del mod">
          <ac:chgData name="richard bettez" userId="9ac618f20f673fea" providerId="LiveId" clId="{FB2978D1-6D9E-49B8-B55C-5FDC6A5E94B6}" dt="2021-12-06T22:08:06.607" v="8569"/>
          <ac:spMkLst>
            <pc:docMk/>
            <pc:sldMk cId="1219295755" sldId="262"/>
            <ac:spMk id="9" creationId="{4E5ACD2A-9F70-452B-A1E9-4A7314F64BA1}"/>
          </ac:spMkLst>
        </pc:spChg>
        <pc:spChg chg="del mod">
          <ac:chgData name="richard bettez" userId="9ac618f20f673fea" providerId="LiveId" clId="{FB2978D1-6D9E-49B8-B55C-5FDC6A5E94B6}" dt="2021-12-02T00:05:38.040" v="8263"/>
          <ac:spMkLst>
            <pc:docMk/>
            <pc:sldMk cId="1219295755" sldId="262"/>
            <ac:spMk id="11" creationId="{600FFD31-5BE3-4840-B35E-FC2C84A1071C}"/>
          </ac:spMkLst>
        </pc:spChg>
        <pc:spChg chg="del mod">
          <ac:chgData name="richard bettez" userId="9ac618f20f673fea" providerId="LiveId" clId="{FB2978D1-6D9E-49B8-B55C-5FDC6A5E94B6}" dt="2021-11-22T21:59:27.900" v="7943"/>
          <ac:spMkLst>
            <pc:docMk/>
            <pc:sldMk cId="1219295755" sldId="262"/>
            <ac:spMk id="13" creationId="{D9B2E4E6-CE1C-4C01-8F66-BF140EF910FD}"/>
          </ac:spMkLst>
        </pc:spChg>
      </pc:sldChg>
      <pc:sldChg chg="addSp delSp modSp mod setBg">
        <pc:chgData name="richard bettez" userId="9ac618f20f673fea" providerId="LiveId" clId="{FB2978D1-6D9E-49B8-B55C-5FDC6A5E94B6}" dt="2023-11-29T18:28:05.340" v="56963" actId="1076"/>
        <pc:sldMkLst>
          <pc:docMk/>
          <pc:sldMk cId="4212422390" sldId="263"/>
        </pc:sldMkLst>
        <pc:spChg chg="add mod">
          <ac:chgData name="richard bettez" userId="9ac618f20f673fea" providerId="LiveId" clId="{FB2978D1-6D9E-49B8-B55C-5FDC6A5E94B6}" dt="2023-11-29T18:28:05.340" v="56963" actId="1076"/>
          <ac:spMkLst>
            <pc:docMk/>
            <pc:sldMk cId="4212422390" sldId="263"/>
            <ac:spMk id="4" creationId="{DF1A1334-F160-593A-DBF4-12A08511E77A}"/>
          </ac:spMkLst>
        </pc:spChg>
        <pc:spChg chg="del mod">
          <ac:chgData name="richard bettez" userId="9ac618f20f673fea" providerId="LiveId" clId="{FB2978D1-6D9E-49B8-B55C-5FDC6A5E94B6}" dt="2022-08-17T17:53:22.013" v="26698"/>
          <ac:spMkLst>
            <pc:docMk/>
            <pc:sldMk cId="4212422390" sldId="263"/>
            <ac:spMk id="13" creationId="{2BF2591A-5C1F-43BC-8993-A29B6EEE4809}"/>
          </ac:spMkLst>
        </pc:spChg>
      </pc:sldChg>
      <pc:sldChg chg="addSp delSp modSp mod setBg">
        <pc:chgData name="richard bettez" userId="9ac618f20f673fea" providerId="LiveId" clId="{FB2978D1-6D9E-49B8-B55C-5FDC6A5E94B6}" dt="2023-11-29T18:29:05.974" v="56968" actId="1076"/>
        <pc:sldMkLst>
          <pc:docMk/>
          <pc:sldMk cId="4129402347" sldId="264"/>
        </pc:sldMkLst>
        <pc:spChg chg="del mod">
          <ac:chgData name="richard bettez" userId="9ac618f20f673fea" providerId="LiveId" clId="{FB2978D1-6D9E-49B8-B55C-5FDC6A5E94B6}" dt="2022-03-25T16:53:50.051" v="15255"/>
          <ac:spMkLst>
            <pc:docMk/>
            <pc:sldMk cId="4129402347" sldId="264"/>
            <ac:spMk id="15" creationId="{D82FD74F-61FE-4186-B885-2BDD2897F4A4}"/>
          </ac:spMkLst>
        </pc:spChg>
        <pc:spChg chg="add mod">
          <ac:chgData name="richard bettez" userId="9ac618f20f673fea" providerId="LiveId" clId="{FB2978D1-6D9E-49B8-B55C-5FDC6A5E94B6}" dt="2023-11-29T18:29:05.974" v="56968" actId="1076"/>
          <ac:spMkLst>
            <pc:docMk/>
            <pc:sldMk cId="4129402347" sldId="264"/>
            <ac:spMk id="16" creationId="{3F944CDB-891A-461A-9FB7-36A87E563E18}"/>
          </ac:spMkLst>
        </pc:spChg>
      </pc:sldChg>
      <pc:sldChg chg="addSp delSp modSp mod setBg">
        <pc:chgData name="richard bettez" userId="9ac618f20f673fea" providerId="LiveId" clId="{FB2978D1-6D9E-49B8-B55C-5FDC6A5E94B6}" dt="2023-11-29T18:30:16.322" v="56985" actId="20577"/>
        <pc:sldMkLst>
          <pc:docMk/>
          <pc:sldMk cId="1586531875" sldId="265"/>
        </pc:sldMkLst>
        <pc:spChg chg="add mod">
          <ac:chgData name="richard bettez" userId="9ac618f20f673fea" providerId="LiveId" clId="{FB2978D1-6D9E-49B8-B55C-5FDC6A5E94B6}" dt="2023-11-29T18:30:16.322" v="56985" actId="20577"/>
          <ac:spMkLst>
            <pc:docMk/>
            <pc:sldMk cId="1586531875" sldId="265"/>
            <ac:spMk id="5" creationId="{095EC6B6-FBA7-0096-9072-E4AD40A80D9A}"/>
          </ac:spMkLst>
        </pc:spChg>
        <pc:spChg chg="add del mod">
          <ac:chgData name="richard bettez" userId="9ac618f20f673fea" providerId="LiveId" clId="{FB2978D1-6D9E-49B8-B55C-5FDC6A5E94B6}" dt="2023-08-09T18:23:37.849" v="52311"/>
          <ac:spMkLst>
            <pc:docMk/>
            <pc:sldMk cId="1586531875" sldId="265"/>
            <ac:spMk id="5" creationId="{3F7792A8-121C-A597-3CED-9BD1BE0B4CEB}"/>
          </ac:spMkLst>
        </pc:spChg>
        <pc:spChg chg="del mod">
          <ac:chgData name="richard bettez" userId="9ac618f20f673fea" providerId="LiveId" clId="{FB2978D1-6D9E-49B8-B55C-5FDC6A5E94B6}" dt="2023-05-31T17:14:28.932" v="47803"/>
          <ac:spMkLst>
            <pc:docMk/>
            <pc:sldMk cId="1586531875" sldId="265"/>
            <ac:spMk id="8" creationId="{88B53864-BD63-482A-84EC-CFF972F2D664}"/>
          </ac:spMkLst>
        </pc:spChg>
        <pc:spChg chg="del mod">
          <ac:chgData name="richard bettez" userId="9ac618f20f673fea" providerId="LiveId" clId="{FB2978D1-6D9E-49B8-B55C-5FDC6A5E94B6}" dt="2023-05-26T19:54:05.927" v="47220"/>
          <ac:spMkLst>
            <pc:docMk/>
            <pc:sldMk cId="1586531875" sldId="265"/>
            <ac:spMk id="10" creationId="{75CC6D9F-B2FA-4F9D-B758-76B319C3B324}"/>
          </ac:spMkLst>
        </pc:spChg>
        <pc:spChg chg="del mod">
          <ac:chgData name="richard bettez" userId="9ac618f20f673fea" providerId="LiveId" clId="{FB2978D1-6D9E-49B8-B55C-5FDC6A5E94B6}" dt="2023-08-18T17:31:57.935" v="52807"/>
          <ac:spMkLst>
            <pc:docMk/>
            <pc:sldMk cId="1586531875" sldId="265"/>
            <ac:spMk id="11" creationId="{3B52AFA9-EE56-4D92-8D7B-979A35FC7D27}"/>
          </ac:spMkLst>
        </pc:spChg>
      </pc:sldChg>
      <pc:sldChg chg="addSp delSp modSp mod setBg">
        <pc:chgData name="richard bettez" userId="9ac618f20f673fea" providerId="LiveId" clId="{FB2978D1-6D9E-49B8-B55C-5FDC6A5E94B6}" dt="2023-11-29T18:31:46.754" v="57006" actId="20577"/>
        <pc:sldMkLst>
          <pc:docMk/>
          <pc:sldMk cId="440184558" sldId="266"/>
        </pc:sldMkLst>
        <pc:spChg chg="add mod">
          <ac:chgData name="richard bettez" userId="9ac618f20f673fea" providerId="LiveId" clId="{FB2978D1-6D9E-49B8-B55C-5FDC6A5E94B6}" dt="2023-11-29T18:31:46.754" v="57006" actId="20577"/>
          <ac:spMkLst>
            <pc:docMk/>
            <pc:sldMk cId="440184558" sldId="266"/>
            <ac:spMk id="3" creationId="{1BF261C5-D616-DC29-FF79-2A245C1E45A9}"/>
          </ac:spMkLst>
        </pc:spChg>
        <pc:spChg chg="del mod">
          <ac:chgData name="richard bettez" userId="9ac618f20f673fea" providerId="LiveId" clId="{FB2978D1-6D9E-49B8-B55C-5FDC6A5E94B6}" dt="2022-11-25T20:38:01.008" v="36622"/>
          <ac:spMkLst>
            <pc:docMk/>
            <pc:sldMk cId="440184558" sldId="266"/>
            <ac:spMk id="5" creationId="{9ACA2A41-72E5-4991-9868-13FDAF6305A9}"/>
          </ac:spMkLst>
        </pc:spChg>
      </pc:sldChg>
      <pc:sldChg chg="addSp delSp modSp mod setBg">
        <pc:chgData name="richard bettez" userId="9ac618f20f673fea" providerId="LiveId" clId="{FB2978D1-6D9E-49B8-B55C-5FDC6A5E94B6}" dt="2023-11-29T19:27:26.461" v="57013" actId="1076"/>
        <pc:sldMkLst>
          <pc:docMk/>
          <pc:sldMk cId="344298888" sldId="267"/>
        </pc:sldMkLst>
        <pc:spChg chg="mod">
          <ac:chgData name="richard bettez" userId="9ac618f20f673fea" providerId="LiveId" clId="{FB2978D1-6D9E-49B8-B55C-5FDC6A5E94B6}" dt="2021-07-10T19:44:09.220" v="125" actId="1076"/>
          <ac:spMkLst>
            <pc:docMk/>
            <pc:sldMk cId="344298888" sldId="267"/>
            <ac:spMk id="6" creationId="{6248018F-3015-4DCF-A0CB-D74700CB7ABD}"/>
          </ac:spMkLst>
        </pc:spChg>
        <pc:spChg chg="del mod">
          <ac:chgData name="richard bettez" userId="9ac618f20f673fea" providerId="LiveId" clId="{FB2978D1-6D9E-49B8-B55C-5FDC6A5E94B6}" dt="2021-07-10T19:44:39.701" v="128"/>
          <ac:spMkLst>
            <pc:docMk/>
            <pc:sldMk cId="344298888" sldId="267"/>
            <ac:spMk id="10" creationId="{94CD5FF4-3A2D-464C-902C-03F83A7D86F8}"/>
          </ac:spMkLst>
        </pc:spChg>
        <pc:spChg chg="del mod">
          <ac:chgData name="richard bettez" userId="9ac618f20f673fea" providerId="LiveId" clId="{FB2978D1-6D9E-49B8-B55C-5FDC6A5E94B6}" dt="2021-10-20T23:26:19.209" v="6441"/>
          <ac:spMkLst>
            <pc:docMk/>
            <pc:sldMk cId="344298888" sldId="267"/>
            <ac:spMk id="13" creationId="{FFD74D14-FD0B-4699-9883-367136417904}"/>
          </ac:spMkLst>
        </pc:spChg>
        <pc:spChg chg="add del mod">
          <ac:chgData name="richard bettez" userId="9ac618f20f673fea" providerId="LiveId" clId="{FB2978D1-6D9E-49B8-B55C-5FDC6A5E94B6}" dt="2021-10-06T21:11:23.430" v="5491"/>
          <ac:spMkLst>
            <pc:docMk/>
            <pc:sldMk cId="344298888" sldId="267"/>
            <ac:spMk id="14" creationId="{88835A14-F414-4E72-9537-C1ECAE9A49DE}"/>
          </ac:spMkLst>
        </pc:spChg>
        <pc:spChg chg="add mod">
          <ac:chgData name="richard bettez" userId="9ac618f20f673fea" providerId="LiveId" clId="{FB2978D1-6D9E-49B8-B55C-5FDC6A5E94B6}" dt="2023-11-29T19:27:26.461" v="57013" actId="1076"/>
          <ac:spMkLst>
            <pc:docMk/>
            <pc:sldMk cId="344298888" sldId="267"/>
            <ac:spMk id="14" creationId="{FA879E16-C257-4967-8C8C-65490FD48FAF}"/>
          </ac:spMkLst>
        </pc:spChg>
        <pc:spChg chg="add del mod">
          <ac:chgData name="richard bettez" userId="9ac618f20f673fea" providerId="LiveId" clId="{FB2978D1-6D9E-49B8-B55C-5FDC6A5E94B6}" dt="2021-10-16T18:47:44.050" v="6199"/>
          <ac:spMkLst>
            <pc:docMk/>
            <pc:sldMk cId="344298888" sldId="267"/>
            <ac:spMk id="15" creationId="{78D835AF-7967-4A95-A24C-1677A8366E17}"/>
          </ac:spMkLst>
        </pc:spChg>
      </pc:sldChg>
      <pc:sldChg chg="addSp delSp modSp mod setBg">
        <pc:chgData name="richard bettez" userId="9ac618f20f673fea" providerId="LiveId" clId="{FB2978D1-6D9E-49B8-B55C-5FDC6A5E94B6}" dt="2023-11-29T19:29:20.178" v="57020" actId="1076"/>
        <pc:sldMkLst>
          <pc:docMk/>
          <pc:sldMk cId="1905375952" sldId="268"/>
        </pc:sldMkLst>
        <pc:spChg chg="mod">
          <ac:chgData name="richard bettez" userId="9ac618f20f673fea" providerId="LiveId" clId="{FB2978D1-6D9E-49B8-B55C-5FDC6A5E94B6}" dt="2023-11-29T19:29:20.178" v="57020" actId="1076"/>
          <ac:spMkLst>
            <pc:docMk/>
            <pc:sldMk cId="1905375952" sldId="268"/>
            <ac:spMk id="2" creationId="{FE9D344C-72D5-4449-A296-3FE5CFD493B1}"/>
          </ac:spMkLst>
        </pc:spChg>
        <pc:spChg chg="mod">
          <ac:chgData name="richard bettez" userId="9ac618f20f673fea" providerId="LiveId" clId="{FB2978D1-6D9E-49B8-B55C-5FDC6A5E94B6}" dt="2022-08-22T18:59:27.461" v="27192" actId="1076"/>
          <ac:spMkLst>
            <pc:docMk/>
            <pc:sldMk cId="1905375952" sldId="268"/>
            <ac:spMk id="5" creationId="{F1D77D6B-E32C-4D25-88FC-F1E4B85F6833}"/>
          </ac:spMkLst>
        </pc:spChg>
        <pc:spChg chg="add del mod">
          <ac:chgData name="richard bettez" userId="9ac618f20f673fea" providerId="LiveId" clId="{FB2978D1-6D9E-49B8-B55C-5FDC6A5E94B6}" dt="2023-01-02T00:32:38.731" v="38960"/>
          <ac:spMkLst>
            <pc:docMk/>
            <pc:sldMk cId="1905375952" sldId="268"/>
            <ac:spMk id="7" creationId="{747A2B57-ABBC-7E12-05F6-57974E76151E}"/>
          </ac:spMkLst>
        </pc:spChg>
        <pc:spChg chg="add del mod">
          <ac:chgData name="richard bettez" userId="9ac618f20f673fea" providerId="LiveId" clId="{FB2978D1-6D9E-49B8-B55C-5FDC6A5E94B6}" dt="2023-11-29T19:27:56.964" v="57016"/>
          <ac:spMkLst>
            <pc:docMk/>
            <pc:sldMk cId="1905375952" sldId="268"/>
            <ac:spMk id="7" creationId="{80CFC91A-F2EB-597D-35DB-53ED5E53D240}"/>
          </ac:spMkLst>
        </pc:spChg>
        <pc:spChg chg="add del mod">
          <ac:chgData name="richard bettez" userId="9ac618f20f673fea" providerId="LiveId" clId="{FB2978D1-6D9E-49B8-B55C-5FDC6A5E94B6}" dt="2023-03-01T18:56:29.752" v="42520"/>
          <ac:spMkLst>
            <pc:docMk/>
            <pc:sldMk cId="1905375952" sldId="268"/>
            <ac:spMk id="10" creationId="{F1919241-AC29-343B-E5C1-164A301482A7}"/>
          </ac:spMkLst>
        </pc:spChg>
        <pc:spChg chg="del mod">
          <ac:chgData name="richard bettez" userId="9ac618f20f673fea" providerId="LiveId" clId="{FB2978D1-6D9E-49B8-B55C-5FDC6A5E94B6}" dt="2022-10-21T18:54:12.356" v="34191"/>
          <ac:spMkLst>
            <pc:docMk/>
            <pc:sldMk cId="1905375952" sldId="268"/>
            <ac:spMk id="12" creationId="{980C0537-6302-4C12-969B-29B3619C62D4}"/>
          </ac:spMkLst>
        </pc:spChg>
        <pc:spChg chg="del mod">
          <ac:chgData name="richard bettez" userId="9ac618f20f673fea" providerId="LiveId" clId="{FB2978D1-6D9E-49B8-B55C-5FDC6A5E94B6}" dt="2021-10-06T21:12:10.019" v="5494"/>
          <ac:spMkLst>
            <pc:docMk/>
            <pc:sldMk cId="1905375952" sldId="268"/>
            <ac:spMk id="13" creationId="{1EA84A87-727F-477B-AEAF-26A34FC18A26}"/>
          </ac:spMkLst>
        </pc:spChg>
      </pc:sldChg>
      <pc:sldChg chg="addSp delSp modSp mod setBg">
        <pc:chgData name="richard bettez" userId="9ac618f20f673fea" providerId="LiveId" clId="{FB2978D1-6D9E-49B8-B55C-5FDC6A5E94B6}" dt="2023-11-29T19:30:52.110" v="57023" actId="1076"/>
        <pc:sldMkLst>
          <pc:docMk/>
          <pc:sldMk cId="1799689882" sldId="269"/>
        </pc:sldMkLst>
        <pc:spChg chg="del mod">
          <ac:chgData name="richard bettez" userId="9ac618f20f673fea" providerId="LiveId" clId="{FB2978D1-6D9E-49B8-B55C-5FDC6A5E94B6}" dt="2022-04-25T20:51:07.684" v="17742"/>
          <ac:spMkLst>
            <pc:docMk/>
            <pc:sldMk cId="1799689882" sldId="269"/>
            <ac:spMk id="3" creationId="{598AA927-E424-4566-B6AB-6798E856D0C7}"/>
          </ac:spMkLst>
        </pc:spChg>
        <pc:spChg chg="add mod">
          <ac:chgData name="richard bettez" userId="9ac618f20f673fea" providerId="LiveId" clId="{FB2978D1-6D9E-49B8-B55C-5FDC6A5E94B6}" dt="2023-11-29T19:30:52.110" v="57023" actId="1076"/>
          <ac:spMkLst>
            <pc:docMk/>
            <pc:sldMk cId="1799689882" sldId="269"/>
            <ac:spMk id="5" creationId="{87D6C72C-29CB-4069-AB47-027C89133425}"/>
          </ac:spMkLst>
        </pc:spChg>
        <pc:spChg chg="del mod">
          <ac:chgData name="richard bettez" userId="9ac618f20f673fea" providerId="LiveId" clId="{FB2978D1-6D9E-49B8-B55C-5FDC6A5E94B6}" dt="2022-04-29T18:34:14.617" v="17981"/>
          <ac:spMkLst>
            <pc:docMk/>
            <pc:sldMk cId="1799689882" sldId="269"/>
            <ac:spMk id="5" creationId="{F0F08C0D-770D-4A7D-B3C6-07421CF4466E}"/>
          </ac:spMkLst>
        </pc:spChg>
        <pc:spChg chg="add del mod">
          <ac:chgData name="richard bettez" userId="9ac618f20f673fea" providerId="LiveId" clId="{FB2978D1-6D9E-49B8-B55C-5FDC6A5E94B6}" dt="2022-06-24T19:58:41.550" v="22713"/>
          <ac:spMkLst>
            <pc:docMk/>
            <pc:sldMk cId="1799689882" sldId="269"/>
            <ac:spMk id="6" creationId="{0F9338AA-52A0-4F4A-A2B6-8EC6E711B2DC}"/>
          </ac:spMkLst>
        </pc:spChg>
        <pc:spChg chg="del mod">
          <ac:chgData name="richard bettez" userId="9ac618f20f673fea" providerId="LiveId" clId="{FB2978D1-6D9E-49B8-B55C-5FDC6A5E94B6}" dt="2022-04-20T20:45:39.838" v="17219"/>
          <ac:spMkLst>
            <pc:docMk/>
            <pc:sldMk cId="1799689882" sldId="269"/>
            <ac:spMk id="6" creationId="{F984A011-5A33-4A07-8533-F15032A4EB31}"/>
          </ac:spMkLst>
        </pc:spChg>
        <pc:spChg chg="del mod">
          <ac:chgData name="richard bettez" userId="9ac618f20f673fea" providerId="LiveId" clId="{FB2978D1-6D9E-49B8-B55C-5FDC6A5E94B6}" dt="2022-06-29T17:26:09.491" v="23177"/>
          <ac:spMkLst>
            <pc:docMk/>
            <pc:sldMk cId="1799689882" sldId="269"/>
            <ac:spMk id="7" creationId="{0D9ADEEC-1DCB-46CB-A771-1DAA09D149AA}"/>
          </ac:spMkLst>
        </pc:spChg>
        <pc:spChg chg="del mod">
          <ac:chgData name="richard bettez" userId="9ac618f20f673fea" providerId="LiveId" clId="{FB2978D1-6D9E-49B8-B55C-5FDC6A5E94B6}" dt="2021-12-20T22:44:19.356" v="9843"/>
          <ac:spMkLst>
            <pc:docMk/>
            <pc:sldMk cId="1799689882" sldId="269"/>
            <ac:spMk id="8" creationId="{EACE72B4-D274-490C-8C5D-8978AE140166}"/>
          </ac:spMkLst>
        </pc:spChg>
        <pc:spChg chg="add del mod">
          <ac:chgData name="richard bettez" userId="9ac618f20f673fea" providerId="LiveId" clId="{FB2978D1-6D9E-49B8-B55C-5FDC6A5E94B6}" dt="2022-04-16T19:14:28.370" v="16958"/>
          <ac:spMkLst>
            <pc:docMk/>
            <pc:sldMk cId="1799689882" sldId="269"/>
            <ac:spMk id="9" creationId="{60422AE3-84D6-4CFB-85EB-8B94FF907848}"/>
          </ac:spMkLst>
        </pc:spChg>
        <pc:spChg chg="del mod">
          <ac:chgData name="richard bettez" userId="9ac618f20f673fea" providerId="LiveId" clId="{FB2978D1-6D9E-49B8-B55C-5FDC6A5E94B6}" dt="2021-12-15T23:39:25.281" v="9492"/>
          <ac:spMkLst>
            <pc:docMk/>
            <pc:sldMk cId="1799689882" sldId="269"/>
            <ac:spMk id="11" creationId="{5A988F1E-9976-41C0-ABFA-835E6CB2F793}"/>
          </ac:spMkLst>
        </pc:spChg>
      </pc:sldChg>
      <pc:sldChg chg="addSp delSp modSp mod setBg">
        <pc:chgData name="richard bettez" userId="9ac618f20f673fea" providerId="LiveId" clId="{FB2978D1-6D9E-49B8-B55C-5FDC6A5E94B6}" dt="2023-11-29T19:32:38.354" v="57027" actId="1076"/>
        <pc:sldMkLst>
          <pc:docMk/>
          <pc:sldMk cId="630279694" sldId="270"/>
        </pc:sldMkLst>
        <pc:spChg chg="del mod">
          <ac:chgData name="richard bettez" userId="9ac618f20f673fea" providerId="LiveId" clId="{FB2978D1-6D9E-49B8-B55C-5FDC6A5E94B6}" dt="2023-01-16T23:16:24.894" v="39849"/>
          <ac:spMkLst>
            <pc:docMk/>
            <pc:sldMk cId="630279694" sldId="270"/>
            <ac:spMk id="7" creationId="{272C0026-DA77-49B8-A267-38EAD959014B}"/>
          </ac:spMkLst>
        </pc:spChg>
        <pc:spChg chg="add del mod">
          <ac:chgData name="richard bettez" userId="9ac618f20f673fea" providerId="LiveId" clId="{FB2978D1-6D9E-49B8-B55C-5FDC6A5E94B6}" dt="2023-08-04T21:55:50.679" v="52232"/>
          <ac:spMkLst>
            <pc:docMk/>
            <pc:sldMk cId="630279694" sldId="270"/>
            <ac:spMk id="7" creationId="{4BEF1B86-0E24-F202-A0F4-6778FCF8C4EF}"/>
          </ac:spMkLst>
        </pc:spChg>
        <pc:spChg chg="add del mod">
          <ac:chgData name="richard bettez" userId="9ac618f20f673fea" providerId="LiveId" clId="{FB2978D1-6D9E-49B8-B55C-5FDC6A5E94B6}" dt="2023-01-07T21:49:47.417" v="39397"/>
          <ac:spMkLst>
            <pc:docMk/>
            <pc:sldMk cId="630279694" sldId="270"/>
            <ac:spMk id="8" creationId="{5BF64782-BC66-32B3-377A-7A534636635F}"/>
          </ac:spMkLst>
        </pc:spChg>
        <pc:spChg chg="add mod">
          <ac:chgData name="richard bettez" userId="9ac618f20f673fea" providerId="LiveId" clId="{FB2978D1-6D9E-49B8-B55C-5FDC6A5E94B6}" dt="2023-11-29T19:32:38.354" v="57027" actId="1076"/>
          <ac:spMkLst>
            <pc:docMk/>
            <pc:sldMk cId="630279694" sldId="270"/>
            <ac:spMk id="8" creationId="{E27E2BCD-0944-36AA-8499-72229D22B3C3}"/>
          </ac:spMkLst>
        </pc:spChg>
        <pc:spChg chg="del mod">
          <ac:chgData name="richard bettez" userId="9ac618f20f673fea" providerId="LiveId" clId="{FB2978D1-6D9E-49B8-B55C-5FDC6A5E94B6}" dt="2023-01-20T21:38:12.681" v="40063"/>
          <ac:spMkLst>
            <pc:docMk/>
            <pc:sldMk cId="630279694" sldId="270"/>
            <ac:spMk id="9" creationId="{8F926EA4-538D-463D-9ECF-F77765AF49C7}"/>
          </ac:spMkLst>
        </pc:spChg>
        <pc:spChg chg="add del mod">
          <ac:chgData name="richard bettez" userId="9ac618f20f673fea" providerId="LiveId" clId="{FB2978D1-6D9E-49B8-B55C-5FDC6A5E94B6}" dt="2023-01-11T20:32:23.895" v="39579"/>
          <ac:spMkLst>
            <pc:docMk/>
            <pc:sldMk cId="630279694" sldId="270"/>
            <ac:spMk id="10" creationId="{4EC7D6AB-0CF1-F7E5-FE7B-D8DDA85BDBB3}"/>
          </ac:spMkLst>
        </pc:spChg>
        <pc:spChg chg="add del mod">
          <ac:chgData name="richard bettez" userId="9ac618f20f673fea" providerId="LiveId" clId="{FB2978D1-6D9E-49B8-B55C-5FDC6A5E94B6}" dt="2022-12-21T20:57:11.994" v="38065"/>
          <ac:spMkLst>
            <pc:docMk/>
            <pc:sldMk cId="630279694" sldId="270"/>
            <ac:spMk id="10" creationId="{93040715-ED09-4A3C-94D0-A61FECE48107}"/>
          </ac:spMkLst>
        </pc:spChg>
        <pc:spChg chg="del mod">
          <ac:chgData name="richard bettez" userId="9ac618f20f673fea" providerId="LiveId" clId="{FB2978D1-6D9E-49B8-B55C-5FDC6A5E94B6}" dt="2021-12-06T22:34:56.478" v="8714"/>
          <ac:spMkLst>
            <pc:docMk/>
            <pc:sldMk cId="630279694" sldId="270"/>
            <ac:spMk id="11" creationId="{B0B6A8EE-DC30-48F1-A153-2BCF6008894F}"/>
          </ac:spMkLst>
        </pc:spChg>
      </pc:sldChg>
      <pc:sldChg chg="addSp delSp modSp mod setBg">
        <pc:chgData name="richard bettez" userId="9ac618f20f673fea" providerId="LiveId" clId="{FB2978D1-6D9E-49B8-B55C-5FDC6A5E94B6}" dt="2023-11-29T19:34:01.333" v="57035" actId="1076"/>
        <pc:sldMkLst>
          <pc:docMk/>
          <pc:sldMk cId="3955175546" sldId="271"/>
        </pc:sldMkLst>
        <pc:spChg chg="del mod">
          <ac:chgData name="richard bettez" userId="9ac618f20f673fea" providerId="LiveId" clId="{FB2978D1-6D9E-49B8-B55C-5FDC6A5E94B6}" dt="2021-09-15T23:21:11.308" v="4432"/>
          <ac:spMkLst>
            <pc:docMk/>
            <pc:sldMk cId="3955175546" sldId="271"/>
            <ac:spMk id="3" creationId="{06691133-D428-4CF7-BC84-F165B333DA53}"/>
          </ac:spMkLst>
        </pc:spChg>
        <pc:spChg chg="add mod">
          <ac:chgData name="richard bettez" userId="9ac618f20f673fea" providerId="LiveId" clId="{FB2978D1-6D9E-49B8-B55C-5FDC6A5E94B6}" dt="2023-11-29T19:34:01.333" v="57035" actId="1076"/>
          <ac:spMkLst>
            <pc:docMk/>
            <pc:sldMk cId="3955175546" sldId="271"/>
            <ac:spMk id="4" creationId="{33DA1925-BE04-D0ED-7C54-2DD26210660B}"/>
          </ac:spMkLst>
        </pc:spChg>
        <pc:spChg chg="add del mod">
          <ac:chgData name="richard bettez" userId="9ac618f20f673fea" providerId="LiveId" clId="{FB2978D1-6D9E-49B8-B55C-5FDC6A5E94B6}" dt="2023-03-24T19:51:22.665" v="43417"/>
          <ac:spMkLst>
            <pc:docMk/>
            <pc:sldMk cId="3955175546" sldId="271"/>
            <ac:spMk id="4" creationId="{40DA7EFA-4377-1E86-49F2-58EB243B91B3}"/>
          </ac:spMkLst>
        </pc:spChg>
        <pc:spChg chg="add del mod">
          <ac:chgData name="richard bettez" userId="9ac618f20f673fea" providerId="LiveId" clId="{FB2978D1-6D9E-49B8-B55C-5FDC6A5E94B6}" dt="2022-12-12T20:49:35.314" v="37456"/>
          <ac:spMkLst>
            <pc:docMk/>
            <pc:sldMk cId="3955175546" sldId="271"/>
            <ac:spMk id="4" creationId="{EFE94B9E-4E25-425B-E715-2A3957F89D59}"/>
          </ac:spMkLst>
        </pc:spChg>
        <pc:spChg chg="del mod">
          <ac:chgData name="richard bettez" userId="9ac618f20f673fea" providerId="LiveId" clId="{FB2978D1-6D9E-49B8-B55C-5FDC6A5E94B6}" dt="2023-01-16T23:17:52.468" v="39852"/>
          <ac:spMkLst>
            <pc:docMk/>
            <pc:sldMk cId="3955175546" sldId="271"/>
            <ac:spMk id="6" creationId="{991B8FB4-5299-4CBD-AA52-BA2ADE79380F}"/>
          </ac:spMkLst>
        </pc:spChg>
        <pc:spChg chg="add del mod">
          <ac:chgData name="richard bettez" userId="9ac618f20f673fea" providerId="LiveId" clId="{FB2978D1-6D9E-49B8-B55C-5FDC6A5E94B6}" dt="2023-11-20T18:12:16.775" v="56681"/>
          <ac:spMkLst>
            <pc:docMk/>
            <pc:sldMk cId="3955175546" sldId="271"/>
            <ac:spMk id="6" creationId="{CC17FDB7-5AE2-D757-226B-6325941C38ED}"/>
          </ac:spMkLst>
        </pc:spChg>
        <pc:spChg chg="add del mod">
          <ac:chgData name="richard bettez" userId="9ac618f20f673fea" providerId="LiveId" clId="{FB2978D1-6D9E-49B8-B55C-5FDC6A5E94B6}" dt="2023-01-07T22:57:02.022" v="39400"/>
          <ac:spMkLst>
            <pc:docMk/>
            <pc:sldMk cId="3955175546" sldId="271"/>
            <ac:spMk id="7" creationId="{F1322950-A904-ED23-C0D0-4337C3F2C15A}"/>
          </ac:spMkLst>
        </pc:spChg>
        <pc:spChg chg="add del mod">
          <ac:chgData name="richard bettez" userId="9ac618f20f673fea" providerId="LiveId" clId="{FB2978D1-6D9E-49B8-B55C-5FDC6A5E94B6}" dt="2022-06-15T18:20:24.746" v="22181"/>
          <ac:spMkLst>
            <pc:docMk/>
            <pc:sldMk cId="3955175546" sldId="271"/>
            <ac:spMk id="7" creationId="{F2A3BAE7-2CC7-46B7-9754-32C963944D57}"/>
          </ac:spMkLst>
        </pc:spChg>
        <pc:spChg chg="del mod">
          <ac:chgData name="richard bettez" userId="9ac618f20f673fea" providerId="LiveId" clId="{FB2978D1-6D9E-49B8-B55C-5FDC6A5E94B6}" dt="2023-01-11T20:48:47.674" v="39623"/>
          <ac:spMkLst>
            <pc:docMk/>
            <pc:sldMk cId="3955175546" sldId="271"/>
            <ac:spMk id="8" creationId="{AFCACF1E-3554-483E-B69C-1F5BF26A348E}"/>
          </ac:spMkLst>
        </pc:spChg>
        <pc:spChg chg="del mod">
          <ac:chgData name="richard bettez" userId="9ac618f20f673fea" providerId="LiveId" clId="{FB2978D1-6D9E-49B8-B55C-5FDC6A5E94B6}" dt="2021-12-02T00:20:42.055" v="8412"/>
          <ac:spMkLst>
            <pc:docMk/>
            <pc:sldMk cId="3955175546" sldId="271"/>
            <ac:spMk id="9" creationId="{32AAD6C7-FB0C-4130-A5BF-C753CAC688E1}"/>
          </ac:spMkLst>
        </pc:spChg>
        <pc:spChg chg="add del mod">
          <ac:chgData name="richard bettez" userId="9ac618f20f673fea" providerId="LiveId" clId="{FB2978D1-6D9E-49B8-B55C-5FDC6A5E94B6}" dt="2022-05-27T17:21:48.002" v="20881"/>
          <ac:spMkLst>
            <pc:docMk/>
            <pc:sldMk cId="3955175546" sldId="271"/>
            <ac:spMk id="9" creationId="{A4C604BD-85E1-4EF8-A71A-91C3E05E9F57}"/>
          </ac:spMkLst>
        </pc:spChg>
        <pc:spChg chg="add del mod">
          <ac:chgData name="richard bettez" userId="9ac618f20f673fea" providerId="LiveId" clId="{FB2978D1-6D9E-49B8-B55C-5FDC6A5E94B6}" dt="2022-11-01T13:04:40.917" v="35163"/>
          <ac:spMkLst>
            <pc:docMk/>
            <pc:sldMk cId="3955175546" sldId="271"/>
            <ac:spMk id="9" creationId="{E8ED27F6-6C53-7F6C-3DC8-C80A44F7A1A7}"/>
          </ac:spMkLst>
        </pc:spChg>
        <pc:spChg chg="add del mod">
          <ac:chgData name="richard bettez" userId="9ac618f20f673fea" providerId="LiveId" clId="{FB2978D1-6D9E-49B8-B55C-5FDC6A5E94B6}" dt="2021-11-22T23:30:46.182" v="8145"/>
          <ac:spMkLst>
            <pc:docMk/>
            <pc:sldMk cId="3955175546" sldId="271"/>
            <ac:spMk id="10" creationId="{4F467B5B-4C5C-48E7-BC1F-FA3F6F75918E}"/>
          </ac:spMkLst>
        </pc:spChg>
        <pc:spChg chg="add del mod">
          <ac:chgData name="richard bettez" userId="9ac618f20f673fea" providerId="LiveId" clId="{FB2978D1-6D9E-49B8-B55C-5FDC6A5E94B6}" dt="2021-12-06T22:35:01.543" v="8717"/>
          <ac:spMkLst>
            <pc:docMk/>
            <pc:sldMk cId="3955175546" sldId="271"/>
            <ac:spMk id="10" creationId="{6C788AAC-39E4-4B84-8AC0-432456E0983D}"/>
          </ac:spMkLst>
        </pc:spChg>
        <pc:spChg chg="del mod">
          <ac:chgData name="richard bettez" userId="9ac618f20f673fea" providerId="LiveId" clId="{FB2978D1-6D9E-49B8-B55C-5FDC6A5E94B6}" dt="2021-11-12T23:33:54.673" v="7615"/>
          <ac:spMkLst>
            <pc:docMk/>
            <pc:sldMk cId="3955175546" sldId="271"/>
            <ac:spMk id="12" creationId="{A3BCF25B-503D-4F35-B07D-BC1A40F62F80}"/>
          </ac:spMkLst>
        </pc:spChg>
        <pc:spChg chg="del mod">
          <ac:chgData name="richard bettez" userId="9ac618f20f673fea" providerId="LiveId" clId="{FB2978D1-6D9E-49B8-B55C-5FDC6A5E94B6}" dt="2021-09-10T20:55:17.022" v="4115"/>
          <ac:spMkLst>
            <pc:docMk/>
            <pc:sldMk cId="3955175546" sldId="271"/>
            <ac:spMk id="13" creationId="{F1107742-9B49-42D6-8584-2E1BF3441864}"/>
          </ac:spMkLst>
        </pc:spChg>
      </pc:sldChg>
      <pc:sldChg chg="addSp delSp modSp mod setBg">
        <pc:chgData name="richard bettez" userId="9ac618f20f673fea" providerId="LiveId" clId="{FB2978D1-6D9E-49B8-B55C-5FDC6A5E94B6}" dt="2023-11-29T19:35:26.695" v="57040" actId="1076"/>
        <pc:sldMkLst>
          <pc:docMk/>
          <pc:sldMk cId="1964926082" sldId="272"/>
        </pc:sldMkLst>
        <pc:spChg chg="add del mod">
          <ac:chgData name="richard bettez" userId="9ac618f20f673fea" providerId="LiveId" clId="{FB2978D1-6D9E-49B8-B55C-5FDC6A5E94B6}" dt="2023-05-12T18:14:12.231" v="46482"/>
          <ac:spMkLst>
            <pc:docMk/>
            <pc:sldMk cId="1964926082" sldId="272"/>
            <ac:spMk id="3" creationId="{07488C41-AC9C-3DEF-FBB4-8266CDAB1EF5}"/>
          </ac:spMkLst>
        </pc:spChg>
        <pc:spChg chg="add del mod">
          <ac:chgData name="richard bettez" userId="9ac618f20f673fea" providerId="LiveId" clId="{FB2978D1-6D9E-49B8-B55C-5FDC6A5E94B6}" dt="2023-10-06T20:40:25.625" v="54777"/>
          <ac:spMkLst>
            <pc:docMk/>
            <pc:sldMk cId="1964926082" sldId="272"/>
            <ac:spMk id="3" creationId="{080BE16B-8DF8-6D44-B708-34D39AA998FD}"/>
          </ac:spMkLst>
        </pc:spChg>
        <pc:spChg chg="add del mod">
          <ac:chgData name="richard bettez" userId="9ac618f20f673fea" providerId="LiveId" clId="{FB2978D1-6D9E-49B8-B55C-5FDC6A5E94B6}" dt="2022-11-09T22:09:52.600" v="35782"/>
          <ac:spMkLst>
            <pc:docMk/>
            <pc:sldMk cId="1964926082" sldId="272"/>
            <ac:spMk id="3" creationId="{1D078693-CBA3-25D4-B7C8-5718D1CF5849}"/>
          </ac:spMkLst>
        </pc:spChg>
        <pc:spChg chg="add del mod">
          <ac:chgData name="richard bettez" userId="9ac618f20f673fea" providerId="LiveId" clId="{FB2978D1-6D9E-49B8-B55C-5FDC6A5E94B6}" dt="2023-03-20T17:41:09.551" v="43178"/>
          <ac:spMkLst>
            <pc:docMk/>
            <pc:sldMk cId="1964926082" sldId="272"/>
            <ac:spMk id="3" creationId="{44A876F8-F5AE-5164-E61F-2E694F78DAA1}"/>
          </ac:spMkLst>
        </pc:spChg>
        <pc:spChg chg="add del mod">
          <ac:chgData name="richard bettez" userId="9ac618f20f673fea" providerId="LiveId" clId="{FB2978D1-6D9E-49B8-B55C-5FDC6A5E94B6}" dt="2022-11-01T13:09:56.226" v="35175"/>
          <ac:spMkLst>
            <pc:docMk/>
            <pc:sldMk cId="1964926082" sldId="272"/>
            <ac:spMk id="3" creationId="{FF9D32A7-708F-DF46-991E-F480D5871442}"/>
          </ac:spMkLst>
        </pc:spChg>
        <pc:spChg chg="add del mod">
          <ac:chgData name="richard bettez" userId="9ac618f20f673fea" providerId="LiveId" clId="{FB2978D1-6D9E-49B8-B55C-5FDC6A5E94B6}" dt="2023-09-22T19:25:56.940" v="54184"/>
          <ac:spMkLst>
            <pc:docMk/>
            <pc:sldMk cId="1964926082" sldId="272"/>
            <ac:spMk id="4" creationId="{485EE9A3-3878-F64F-B5A3-FD41A5F752AE}"/>
          </ac:spMkLst>
        </pc:spChg>
        <pc:spChg chg="add del mod">
          <ac:chgData name="richard bettez" userId="9ac618f20f673fea" providerId="LiveId" clId="{FB2978D1-6D9E-49B8-B55C-5FDC6A5E94B6}" dt="2023-03-24T19:51:59.109" v="43427"/>
          <ac:spMkLst>
            <pc:docMk/>
            <pc:sldMk cId="1964926082" sldId="272"/>
            <ac:spMk id="4" creationId="{5867EE91-B719-F5DD-E152-D81564F52ED1}"/>
          </ac:spMkLst>
        </pc:spChg>
        <pc:spChg chg="add mod">
          <ac:chgData name="richard bettez" userId="9ac618f20f673fea" providerId="LiveId" clId="{FB2978D1-6D9E-49B8-B55C-5FDC6A5E94B6}" dt="2023-11-29T19:35:26.695" v="57040" actId="1076"/>
          <ac:spMkLst>
            <pc:docMk/>
            <pc:sldMk cId="1964926082" sldId="272"/>
            <ac:spMk id="4" creationId="{7B40FB05-3509-1846-8D2D-74C81DDD8561}"/>
          </ac:spMkLst>
        </pc:spChg>
        <pc:spChg chg="del mod">
          <ac:chgData name="richard bettez" userId="9ac618f20f673fea" providerId="LiveId" clId="{FB2978D1-6D9E-49B8-B55C-5FDC6A5E94B6}" dt="2021-12-02T00:21:49.985" v="8423"/>
          <ac:spMkLst>
            <pc:docMk/>
            <pc:sldMk cId="1964926082" sldId="272"/>
            <ac:spMk id="4" creationId="{81EA07C5-B95E-478D-9236-0EFFDB81F0F3}"/>
          </ac:spMkLst>
        </pc:spChg>
        <pc:spChg chg="add del mod">
          <ac:chgData name="richard bettez" userId="9ac618f20f673fea" providerId="LiveId" clId="{FB2978D1-6D9E-49B8-B55C-5FDC6A5E94B6}" dt="2022-11-04T22:57:06.313" v="35451"/>
          <ac:spMkLst>
            <pc:docMk/>
            <pc:sldMk cId="1964926082" sldId="272"/>
            <ac:spMk id="4" creationId="{9C70A54D-C288-442F-D337-333AD9D8C3D1}"/>
          </ac:spMkLst>
        </pc:spChg>
        <pc:spChg chg="add del mod">
          <ac:chgData name="richard bettez" userId="9ac618f20f673fea" providerId="LiveId" clId="{FB2978D1-6D9E-49B8-B55C-5FDC6A5E94B6}" dt="2022-09-09T22:06:23.250" v="28481"/>
          <ac:spMkLst>
            <pc:docMk/>
            <pc:sldMk cId="1964926082" sldId="272"/>
            <ac:spMk id="4" creationId="{D93A49CA-FD18-4BFC-99D6-54F404CFD4D5}"/>
          </ac:spMkLst>
        </pc:spChg>
        <pc:spChg chg="add del mod">
          <ac:chgData name="richard bettez" userId="9ac618f20f673fea" providerId="LiveId" clId="{FB2978D1-6D9E-49B8-B55C-5FDC6A5E94B6}" dt="2023-01-02T01:37:24.030" v="39023"/>
          <ac:spMkLst>
            <pc:docMk/>
            <pc:sldMk cId="1964926082" sldId="272"/>
            <ac:spMk id="4" creationId="{F4BB0BFA-8C95-ABDA-1583-13C2DF97EF1D}"/>
          </ac:spMkLst>
        </pc:spChg>
        <pc:spChg chg="add del mod">
          <ac:chgData name="richard bettez" userId="9ac618f20f673fea" providerId="LiveId" clId="{FB2978D1-6D9E-49B8-B55C-5FDC6A5E94B6}" dt="2021-12-27T16:05:51.742" v="10285"/>
          <ac:spMkLst>
            <pc:docMk/>
            <pc:sldMk cId="1964926082" sldId="272"/>
            <ac:spMk id="5" creationId="{4FB09FAB-CA8A-4ABC-BFCD-9AF5F6E09E61}"/>
          </ac:spMkLst>
        </pc:spChg>
        <pc:spChg chg="add del mod">
          <ac:chgData name="richard bettez" userId="9ac618f20f673fea" providerId="LiveId" clId="{FB2978D1-6D9E-49B8-B55C-5FDC6A5E94B6}" dt="2021-11-22T23:47:23.244" v="8155"/>
          <ac:spMkLst>
            <pc:docMk/>
            <pc:sldMk cId="1964926082" sldId="272"/>
            <ac:spMk id="5" creationId="{5F472F2A-ADEA-464A-B863-BB903596C9D4}"/>
          </ac:spMkLst>
        </pc:spChg>
        <pc:spChg chg="del mod">
          <ac:chgData name="richard bettez" userId="9ac618f20f673fea" providerId="LiveId" clId="{FB2978D1-6D9E-49B8-B55C-5FDC6A5E94B6}" dt="2021-09-10T20:58:32.297" v="4134"/>
          <ac:spMkLst>
            <pc:docMk/>
            <pc:sldMk cId="1964926082" sldId="272"/>
            <ac:spMk id="5" creationId="{C86205A0-DD59-4F81-9278-CAE775D27289}"/>
          </ac:spMkLst>
        </pc:spChg>
        <pc:spChg chg="add del mod">
          <ac:chgData name="richard bettez" userId="9ac618f20f673fea" providerId="LiveId" clId="{FB2978D1-6D9E-49B8-B55C-5FDC6A5E94B6}" dt="2021-10-20T23:37:11.909" v="6473"/>
          <ac:spMkLst>
            <pc:docMk/>
            <pc:sldMk cId="1964926082" sldId="272"/>
            <ac:spMk id="6" creationId="{374F832E-0A24-440E-B5F7-1F81F9EA7FD5}"/>
          </ac:spMkLst>
        </pc:spChg>
      </pc:sldChg>
      <pc:sldChg chg="addSp delSp modSp mod setBg">
        <pc:chgData name="richard bettez" userId="9ac618f20f673fea" providerId="LiveId" clId="{FB2978D1-6D9E-49B8-B55C-5FDC6A5E94B6}" dt="2023-11-29T19:36:53.372" v="57050" actId="1076"/>
        <pc:sldMkLst>
          <pc:docMk/>
          <pc:sldMk cId="104361726" sldId="273"/>
        </pc:sldMkLst>
        <pc:spChg chg="del mod">
          <ac:chgData name="richard bettez" userId="9ac618f20f673fea" providerId="LiveId" clId="{FB2978D1-6D9E-49B8-B55C-5FDC6A5E94B6}" dt="2023-06-05T17:24:29.083" v="48348"/>
          <ac:spMkLst>
            <pc:docMk/>
            <pc:sldMk cId="104361726" sldId="273"/>
            <ac:spMk id="2" creationId="{5711F51C-2E70-4E09-B629-DB2C2D7077FD}"/>
          </ac:spMkLst>
        </pc:spChg>
        <pc:spChg chg="add del mod">
          <ac:chgData name="richard bettez" userId="9ac618f20f673fea" providerId="LiveId" clId="{FB2978D1-6D9E-49B8-B55C-5FDC6A5E94B6}" dt="2023-10-30T20:35:34.113" v="56142"/>
          <ac:spMkLst>
            <pc:docMk/>
            <pc:sldMk cId="104361726" sldId="273"/>
            <ac:spMk id="3" creationId="{161CB721-0592-92AC-A13A-765BA659E6AA}"/>
          </ac:spMkLst>
        </pc:spChg>
        <pc:spChg chg="add mod">
          <ac:chgData name="richard bettez" userId="9ac618f20f673fea" providerId="LiveId" clId="{FB2978D1-6D9E-49B8-B55C-5FDC6A5E94B6}" dt="2023-11-29T19:36:53.372" v="57050" actId="1076"/>
          <ac:spMkLst>
            <pc:docMk/>
            <pc:sldMk cId="104361726" sldId="273"/>
            <ac:spMk id="3" creationId="{21D8B4E9-ADBD-0FF8-6D9C-C9626F0B409C}"/>
          </ac:spMkLst>
        </pc:spChg>
        <pc:spChg chg="add del mod">
          <ac:chgData name="richard bettez" userId="9ac618f20f673fea" providerId="LiveId" clId="{FB2978D1-6D9E-49B8-B55C-5FDC6A5E94B6}" dt="2023-09-19T00:34:10.078" v="54010"/>
          <ac:spMkLst>
            <pc:docMk/>
            <pc:sldMk cId="104361726" sldId="273"/>
            <ac:spMk id="3" creationId="{5E2D2D0F-D2AE-90EC-07AE-3FA65799D22D}"/>
          </ac:spMkLst>
        </pc:spChg>
        <pc:spChg chg="del mod">
          <ac:chgData name="richard bettez" userId="9ac618f20f673fea" providerId="LiveId" clId="{FB2978D1-6D9E-49B8-B55C-5FDC6A5E94B6}" dt="2022-10-11T12:22:12.671" v="33158"/>
          <ac:spMkLst>
            <pc:docMk/>
            <pc:sldMk cId="104361726" sldId="273"/>
            <ac:spMk id="3" creationId="{7083A062-4B22-4F60-BE6B-9B91FF90D1A8}"/>
          </ac:spMkLst>
        </pc:spChg>
        <pc:spChg chg="add del mod">
          <ac:chgData name="richard bettez" userId="9ac618f20f673fea" providerId="LiveId" clId="{FB2978D1-6D9E-49B8-B55C-5FDC6A5E94B6}" dt="2023-03-29T18:30:41.830" v="43627"/>
          <ac:spMkLst>
            <pc:docMk/>
            <pc:sldMk cId="104361726" sldId="273"/>
            <ac:spMk id="4" creationId="{03C85180-D63B-D6DE-0327-C5B8974D221F}"/>
          </ac:spMkLst>
        </pc:spChg>
        <pc:spChg chg="add del mod">
          <ac:chgData name="richard bettez" userId="9ac618f20f673fea" providerId="LiveId" clId="{FB2978D1-6D9E-49B8-B55C-5FDC6A5E94B6}" dt="2023-10-17T13:49:41.146" v="55239"/>
          <ac:spMkLst>
            <pc:docMk/>
            <pc:sldMk cId="104361726" sldId="273"/>
            <ac:spMk id="4" creationId="{51C93C58-22FD-3F43-7AE1-3B1ABBD36F76}"/>
          </ac:spMkLst>
        </pc:spChg>
        <pc:spChg chg="add del mod">
          <ac:chgData name="richard bettez" userId="9ac618f20f673fea" providerId="LiveId" clId="{FB2978D1-6D9E-49B8-B55C-5FDC6A5E94B6}" dt="2023-05-31T17:38:26.964" v="47971"/>
          <ac:spMkLst>
            <pc:docMk/>
            <pc:sldMk cId="104361726" sldId="273"/>
            <ac:spMk id="4" creationId="{79423EDA-1516-230A-32D1-51F0F401216F}"/>
          </ac:spMkLst>
        </pc:spChg>
        <pc:spChg chg="add del mod">
          <ac:chgData name="richard bettez" userId="9ac618f20f673fea" providerId="LiveId" clId="{FB2978D1-6D9E-49B8-B55C-5FDC6A5E94B6}" dt="2022-11-30T23:49:12.501" v="36916"/>
          <ac:spMkLst>
            <pc:docMk/>
            <pc:sldMk cId="104361726" sldId="273"/>
            <ac:spMk id="4" creationId="{7AE843BC-EF2F-22D1-7822-1FF8CA45357A}"/>
          </ac:spMkLst>
        </pc:spChg>
        <pc:spChg chg="add del mod">
          <ac:chgData name="richard bettez" userId="9ac618f20f673fea" providerId="LiveId" clId="{FB2978D1-6D9E-49B8-B55C-5FDC6A5E94B6}" dt="2022-12-16T21:27:21.171" v="37851"/>
          <ac:spMkLst>
            <pc:docMk/>
            <pc:sldMk cId="104361726" sldId="273"/>
            <ac:spMk id="4" creationId="{90C687E5-1338-5EA6-B8BC-836278D35C2D}"/>
          </ac:spMkLst>
        </pc:spChg>
        <pc:spChg chg="add del mod">
          <ac:chgData name="richard bettez" userId="9ac618f20f673fea" providerId="LiveId" clId="{FB2978D1-6D9E-49B8-B55C-5FDC6A5E94B6}" dt="2023-08-31T16:01:47.346" v="53418"/>
          <ac:spMkLst>
            <pc:docMk/>
            <pc:sldMk cId="104361726" sldId="273"/>
            <ac:spMk id="4" creationId="{D34E930C-BA9A-A406-5A69-9474DDBE7751}"/>
          </ac:spMkLst>
        </pc:spChg>
        <pc:spChg chg="add del mod">
          <ac:chgData name="richard bettez" userId="9ac618f20f673fea" providerId="LiveId" clId="{FB2978D1-6D9E-49B8-B55C-5FDC6A5E94B6}" dt="2023-01-25T20:59:57.960" v="40395"/>
          <ac:spMkLst>
            <pc:docMk/>
            <pc:sldMk cId="104361726" sldId="273"/>
            <ac:spMk id="4" creationId="{E94A2D8A-F184-23D2-1586-894DE52767C8}"/>
          </ac:spMkLst>
        </pc:spChg>
        <pc:spChg chg="del mod">
          <ac:chgData name="richard bettez" userId="9ac618f20f673fea" providerId="LiveId" clId="{FB2978D1-6D9E-49B8-B55C-5FDC6A5E94B6}" dt="2023-11-29T19:36:20.164" v="57043"/>
          <ac:spMkLst>
            <pc:docMk/>
            <pc:sldMk cId="104361726" sldId="273"/>
            <ac:spMk id="5" creationId="{80ED824E-AD86-4256-B4D2-02CB6AC37F54}"/>
          </ac:spMkLst>
        </pc:spChg>
        <pc:spChg chg="add del mod">
          <ac:chgData name="richard bettez" userId="9ac618f20f673fea" providerId="LiveId" clId="{FB2978D1-6D9E-49B8-B55C-5FDC6A5E94B6}" dt="2022-10-03T18:05:53.589" v="32434"/>
          <ac:spMkLst>
            <pc:docMk/>
            <pc:sldMk cId="104361726" sldId="273"/>
            <ac:spMk id="6" creationId="{08CD4633-4BEA-BCE0-2566-AE4765710091}"/>
          </ac:spMkLst>
        </pc:spChg>
        <pc:spChg chg="add del mod">
          <ac:chgData name="richard bettez" userId="9ac618f20f673fea" providerId="LiveId" clId="{FB2978D1-6D9E-49B8-B55C-5FDC6A5E94B6}" dt="2023-03-24T19:51:31.178" v="43420"/>
          <ac:spMkLst>
            <pc:docMk/>
            <pc:sldMk cId="104361726" sldId="273"/>
            <ac:spMk id="6" creationId="{1493A891-84C2-E42A-CC06-EDA503EF9D4E}"/>
          </ac:spMkLst>
        </pc:spChg>
        <pc:spChg chg="add del mod">
          <ac:chgData name="richard bettez" userId="9ac618f20f673fea" providerId="LiveId" clId="{FB2978D1-6D9E-49B8-B55C-5FDC6A5E94B6}" dt="2022-12-26T20:28:23.429" v="38544"/>
          <ac:spMkLst>
            <pc:docMk/>
            <pc:sldMk cId="104361726" sldId="273"/>
            <ac:spMk id="6" creationId="{8C6DB515-8E3E-19B4-2781-205A8207931A}"/>
          </ac:spMkLst>
        </pc:spChg>
        <pc:spChg chg="add del mod">
          <ac:chgData name="richard bettez" userId="9ac618f20f673fea" providerId="LiveId" clId="{FB2978D1-6D9E-49B8-B55C-5FDC6A5E94B6}" dt="2022-11-04T22:55:59.609" v="35441"/>
          <ac:spMkLst>
            <pc:docMk/>
            <pc:sldMk cId="104361726" sldId="273"/>
            <ac:spMk id="6" creationId="{9C7C3A48-A672-A09D-ADFA-CD98271D85E8}"/>
          </ac:spMkLst>
        </pc:spChg>
        <pc:spChg chg="add del mod">
          <ac:chgData name="richard bettez" userId="9ac618f20f673fea" providerId="LiveId" clId="{FB2978D1-6D9E-49B8-B55C-5FDC6A5E94B6}" dt="2022-12-12T21:27:38.849" v="37472"/>
          <ac:spMkLst>
            <pc:docMk/>
            <pc:sldMk cId="104361726" sldId="273"/>
            <ac:spMk id="6" creationId="{BF3ADF8A-4F9B-47E8-BEF0-B3DEA00D7A8D}"/>
          </ac:spMkLst>
        </pc:spChg>
        <pc:spChg chg="add del mod">
          <ac:chgData name="richard bettez" userId="9ac618f20f673fea" providerId="LiveId" clId="{FB2978D1-6D9E-49B8-B55C-5FDC6A5E94B6}" dt="2023-04-28T18:22:20.666" v="45408"/>
          <ac:spMkLst>
            <pc:docMk/>
            <pc:sldMk cId="104361726" sldId="273"/>
            <ac:spMk id="6" creationId="{F04B5978-6DC6-8E31-0782-4808D2FB5AD3}"/>
          </ac:spMkLst>
        </pc:spChg>
        <pc:spChg chg="del mod">
          <ac:chgData name="richard bettez" userId="9ac618f20f673fea" providerId="LiveId" clId="{FB2978D1-6D9E-49B8-B55C-5FDC6A5E94B6}" dt="2021-10-06T21:39:40.653" v="5622"/>
          <ac:spMkLst>
            <pc:docMk/>
            <pc:sldMk cId="104361726" sldId="273"/>
            <ac:spMk id="7" creationId="{05C826A1-FC84-46B6-8FA6-48815561BE4B}"/>
          </ac:spMkLst>
        </pc:spChg>
        <pc:spChg chg="add del mod">
          <ac:chgData name="richard bettez" userId="9ac618f20f673fea" providerId="LiveId" clId="{FB2978D1-6D9E-49B8-B55C-5FDC6A5E94B6}" dt="2021-10-29T23:36:37.333" v="6912"/>
          <ac:spMkLst>
            <pc:docMk/>
            <pc:sldMk cId="104361726" sldId="273"/>
            <ac:spMk id="7" creationId="{3B4D8679-BA66-4192-81D1-BAD90E7E8A37}"/>
          </ac:spMkLst>
        </pc:spChg>
        <pc:spChg chg="add del mod">
          <ac:chgData name="richard bettez" userId="9ac618f20f673fea" providerId="LiveId" clId="{FB2978D1-6D9E-49B8-B55C-5FDC6A5E94B6}" dt="2021-10-26T00:05:19.044" v="6632"/>
          <ac:spMkLst>
            <pc:docMk/>
            <pc:sldMk cId="104361726" sldId="273"/>
            <ac:spMk id="8" creationId="{3882672F-E0E1-4FC1-8FC4-96E11567E7C3}"/>
          </ac:spMkLst>
        </pc:spChg>
        <pc:spChg chg="add del mod">
          <ac:chgData name="richard bettez" userId="9ac618f20f673fea" providerId="LiveId" clId="{FB2978D1-6D9E-49B8-B55C-5FDC6A5E94B6}" dt="2022-08-31T21:07:47.388" v="28068"/>
          <ac:spMkLst>
            <pc:docMk/>
            <pc:sldMk cId="104361726" sldId="273"/>
            <ac:spMk id="8" creationId="{C623090D-32FB-4FB4-9003-063220CD4A55}"/>
          </ac:spMkLst>
        </pc:spChg>
      </pc:sldChg>
      <pc:sldChg chg="addSp delSp modSp mod setBg">
        <pc:chgData name="richard bettez" userId="9ac618f20f673fea" providerId="LiveId" clId="{FB2978D1-6D9E-49B8-B55C-5FDC6A5E94B6}" dt="2023-11-03T20:11:27.343" v="56428" actId="20577"/>
        <pc:sldMkLst>
          <pc:docMk/>
          <pc:sldMk cId="2571987822" sldId="274"/>
        </pc:sldMkLst>
        <pc:spChg chg="add del mod">
          <ac:chgData name="richard bettez" userId="9ac618f20f673fea" providerId="LiveId" clId="{FB2978D1-6D9E-49B8-B55C-5FDC6A5E94B6}" dt="2022-10-11T12:21:25.868" v="33150"/>
          <ac:spMkLst>
            <pc:docMk/>
            <pc:sldMk cId="2571987822" sldId="274"/>
            <ac:spMk id="2" creationId="{E60B8B93-AD60-4FD4-2F47-50F02310F5AF}"/>
          </ac:spMkLst>
        </pc:spChg>
        <pc:spChg chg="add del mod">
          <ac:chgData name="richard bettez" userId="9ac618f20f673fea" providerId="LiveId" clId="{FB2978D1-6D9E-49B8-B55C-5FDC6A5E94B6}" dt="2023-10-11T19:43:04.528" v="55050"/>
          <ac:spMkLst>
            <pc:docMk/>
            <pc:sldMk cId="2571987822" sldId="274"/>
            <ac:spMk id="3" creationId="{1D9A2291-99FA-B527-3933-384427B5E29B}"/>
          </ac:spMkLst>
        </pc:spChg>
        <pc:spChg chg="add del mod">
          <ac:chgData name="richard bettez" userId="9ac618f20f673fea" providerId="LiveId" clId="{FB2978D1-6D9E-49B8-B55C-5FDC6A5E94B6}" dt="2022-11-14T20:07:52.858" v="36226"/>
          <ac:spMkLst>
            <pc:docMk/>
            <pc:sldMk cId="2571987822" sldId="274"/>
            <ac:spMk id="3" creationId="{32A72826-A3CF-957D-7A89-4742B5E0DDB4}"/>
          </ac:spMkLst>
        </pc:spChg>
        <pc:spChg chg="add del mod">
          <ac:chgData name="richard bettez" userId="9ac618f20f673fea" providerId="LiveId" clId="{FB2978D1-6D9E-49B8-B55C-5FDC6A5E94B6}" dt="2023-01-25T21:00:11.738" v="40398"/>
          <ac:spMkLst>
            <pc:docMk/>
            <pc:sldMk cId="2571987822" sldId="274"/>
            <ac:spMk id="3" creationId="{86AA730F-CF37-4C45-C1B6-B5DB73D5C26C}"/>
          </ac:spMkLst>
        </pc:spChg>
        <pc:spChg chg="add del mod">
          <ac:chgData name="richard bettez" userId="9ac618f20f673fea" providerId="LiveId" clId="{FB2978D1-6D9E-49B8-B55C-5FDC6A5E94B6}" dt="2023-02-13T16:58:19.128" v="41754"/>
          <ac:spMkLst>
            <pc:docMk/>
            <pc:sldMk cId="2571987822" sldId="274"/>
            <ac:spMk id="3" creationId="{8C8581A0-D038-D17C-AD9A-8AA250929B60}"/>
          </ac:spMkLst>
        </pc:spChg>
        <pc:spChg chg="add del mod">
          <ac:chgData name="richard bettez" userId="9ac618f20f673fea" providerId="LiveId" clId="{FB2978D1-6D9E-49B8-B55C-5FDC6A5E94B6}" dt="2023-04-24T18:51:44.444" v="45197"/>
          <ac:spMkLst>
            <pc:docMk/>
            <pc:sldMk cId="2571987822" sldId="274"/>
            <ac:spMk id="3" creationId="{9AC97184-B851-C466-1495-4AACCB4CBC0F}"/>
          </ac:spMkLst>
        </pc:spChg>
        <pc:spChg chg="add del mod">
          <ac:chgData name="richard bettez" userId="9ac618f20f673fea" providerId="LiveId" clId="{FB2978D1-6D9E-49B8-B55C-5FDC6A5E94B6}" dt="2022-12-16T21:27:25.014" v="37854"/>
          <ac:spMkLst>
            <pc:docMk/>
            <pc:sldMk cId="2571987822" sldId="274"/>
            <ac:spMk id="3" creationId="{E33FF521-F9E8-76D3-5C6D-3C368EB0D135}"/>
          </ac:spMkLst>
        </pc:spChg>
        <pc:spChg chg="add del mod">
          <ac:chgData name="richard bettez" userId="9ac618f20f673fea" providerId="LiveId" clId="{FB2978D1-6D9E-49B8-B55C-5FDC6A5E94B6}" dt="2023-01-16T23:30:53.590" v="39872"/>
          <ac:spMkLst>
            <pc:docMk/>
            <pc:sldMk cId="2571987822" sldId="274"/>
            <ac:spMk id="4" creationId="{0650621F-EC90-68A6-E5DA-F569355C3B74}"/>
          </ac:spMkLst>
        </pc:spChg>
        <pc:spChg chg="add del mod">
          <ac:chgData name="richard bettez" userId="9ac618f20f673fea" providerId="LiveId" clId="{FB2978D1-6D9E-49B8-B55C-5FDC6A5E94B6}" dt="2022-11-04T22:56:05.296" v="35444"/>
          <ac:spMkLst>
            <pc:docMk/>
            <pc:sldMk cId="2571987822" sldId="274"/>
            <ac:spMk id="4" creationId="{2CECFB95-B58E-5922-C82E-9BC48E088CE8}"/>
          </ac:spMkLst>
        </pc:spChg>
        <pc:spChg chg="add mod">
          <ac:chgData name="richard bettez" userId="9ac618f20f673fea" providerId="LiveId" clId="{FB2978D1-6D9E-49B8-B55C-5FDC6A5E94B6}" dt="2023-11-03T20:11:27.343" v="56428" actId="20577"/>
          <ac:spMkLst>
            <pc:docMk/>
            <pc:sldMk cId="2571987822" sldId="274"/>
            <ac:spMk id="4" creationId="{386781FD-0B5F-478C-E425-AA7C57C037CF}"/>
          </ac:spMkLst>
        </pc:spChg>
        <pc:spChg chg="add del mod">
          <ac:chgData name="richard bettez" userId="9ac618f20f673fea" providerId="LiveId" clId="{FB2978D1-6D9E-49B8-B55C-5FDC6A5E94B6}" dt="2022-09-09T22:11:01.100" v="28512"/>
          <ac:spMkLst>
            <pc:docMk/>
            <pc:sldMk cId="2571987822" sldId="274"/>
            <ac:spMk id="4" creationId="{57EFA0AE-7A04-87DB-29AD-953877E7E895}"/>
          </ac:spMkLst>
        </pc:spChg>
        <pc:spChg chg="del mod">
          <ac:chgData name="richard bettez" userId="9ac618f20f673fea" providerId="LiveId" clId="{FB2978D1-6D9E-49B8-B55C-5FDC6A5E94B6}" dt="2021-10-11T21:23:16.132" v="5990"/>
          <ac:spMkLst>
            <pc:docMk/>
            <pc:sldMk cId="2571987822" sldId="274"/>
            <ac:spMk id="4" creationId="{732A0DDC-50AA-4BEA-BCE1-41AADD941364}"/>
          </ac:spMkLst>
        </pc:spChg>
        <pc:spChg chg="add del mod">
          <ac:chgData name="richard bettez" userId="9ac618f20f673fea" providerId="LiveId" clId="{FB2978D1-6D9E-49B8-B55C-5FDC6A5E94B6}" dt="2023-01-30T20:27:45.132" v="40903"/>
          <ac:spMkLst>
            <pc:docMk/>
            <pc:sldMk cId="2571987822" sldId="274"/>
            <ac:spMk id="4" creationId="{7D3ACBD4-A54A-524D-92D3-2E52E1A1AC1F}"/>
          </ac:spMkLst>
        </pc:spChg>
        <pc:spChg chg="add del mod">
          <ac:chgData name="richard bettez" userId="9ac618f20f673fea" providerId="LiveId" clId="{FB2978D1-6D9E-49B8-B55C-5FDC6A5E94B6}" dt="2022-06-20T18:45:07.008" v="22453"/>
          <ac:spMkLst>
            <pc:docMk/>
            <pc:sldMk cId="2571987822" sldId="274"/>
            <ac:spMk id="4" creationId="{7E49D778-F28C-4E5E-848A-75D95B1CC549}"/>
          </ac:spMkLst>
        </pc:spChg>
        <pc:spChg chg="add del mod">
          <ac:chgData name="richard bettez" userId="9ac618f20f673fea" providerId="LiveId" clId="{FB2978D1-6D9E-49B8-B55C-5FDC6A5E94B6}" dt="2022-12-07T23:04:02.971" v="37234"/>
          <ac:spMkLst>
            <pc:docMk/>
            <pc:sldMk cId="2571987822" sldId="274"/>
            <ac:spMk id="4" creationId="{85FE2DE5-7450-1164-90DD-3407D17A28A9}"/>
          </ac:spMkLst>
        </pc:spChg>
        <pc:spChg chg="add del mod">
          <ac:chgData name="richard bettez" userId="9ac618f20f673fea" providerId="LiveId" clId="{FB2978D1-6D9E-49B8-B55C-5FDC6A5E94B6}" dt="2022-01-19T22:40:06.913" v="11607"/>
          <ac:spMkLst>
            <pc:docMk/>
            <pc:sldMk cId="2571987822" sldId="274"/>
            <ac:spMk id="4" creationId="{8E903408-F574-4596-B04D-DBEB345FA098}"/>
          </ac:spMkLst>
        </pc:spChg>
        <pc:spChg chg="add del mod">
          <ac:chgData name="richard bettez" userId="9ac618f20f673fea" providerId="LiveId" clId="{FB2978D1-6D9E-49B8-B55C-5FDC6A5E94B6}" dt="2022-07-11T17:43:34.638" v="23649"/>
          <ac:spMkLst>
            <pc:docMk/>
            <pc:sldMk cId="2571987822" sldId="274"/>
            <ac:spMk id="4" creationId="{C0EB62AC-0422-E557-60D1-A2C6924FA30B}"/>
          </ac:spMkLst>
        </pc:spChg>
        <pc:spChg chg="add del mod">
          <ac:chgData name="richard bettez" userId="9ac618f20f673fea" providerId="LiveId" clId="{FB2978D1-6D9E-49B8-B55C-5FDC6A5E94B6}" dt="2022-02-12T16:32:37.478" v="12672"/>
          <ac:spMkLst>
            <pc:docMk/>
            <pc:sldMk cId="2571987822" sldId="274"/>
            <ac:spMk id="4" creationId="{DFBF9B6B-60AA-40B5-AC53-1F03C6E6BF60}"/>
          </ac:spMkLst>
        </pc:spChg>
        <pc:spChg chg="add del mod">
          <ac:chgData name="richard bettez" userId="9ac618f20f673fea" providerId="LiveId" clId="{FB2978D1-6D9E-49B8-B55C-5FDC6A5E94B6}" dt="2022-06-29T17:56:50.871" v="23207"/>
          <ac:spMkLst>
            <pc:docMk/>
            <pc:sldMk cId="2571987822" sldId="274"/>
            <ac:spMk id="5" creationId="{0613F833-C594-1A44-E874-DDCFCD7BB7D0}"/>
          </ac:spMkLst>
        </pc:spChg>
        <pc:spChg chg="add del mod">
          <ac:chgData name="richard bettez" userId="9ac618f20f673fea" providerId="LiveId" clId="{FB2978D1-6D9E-49B8-B55C-5FDC6A5E94B6}" dt="2023-10-20T20:19:24.679" v="55565"/>
          <ac:spMkLst>
            <pc:docMk/>
            <pc:sldMk cId="2571987822" sldId="274"/>
            <ac:spMk id="5" creationId="{0C42EEF5-057D-3D10-9FD3-9FEA69F97C95}"/>
          </ac:spMkLst>
        </pc:spChg>
        <pc:spChg chg="add del mod">
          <ac:chgData name="richard bettez" userId="9ac618f20f673fea" providerId="LiveId" clId="{FB2978D1-6D9E-49B8-B55C-5FDC6A5E94B6}" dt="2022-02-08T00:03:10.289" v="12519"/>
          <ac:spMkLst>
            <pc:docMk/>
            <pc:sldMk cId="2571987822" sldId="274"/>
            <ac:spMk id="5" creationId="{0F1CDDFD-9D0D-417B-97D6-369F0342484C}"/>
          </ac:spMkLst>
        </pc:spChg>
        <pc:spChg chg="add del mod">
          <ac:chgData name="richard bettez" userId="9ac618f20f673fea" providerId="LiveId" clId="{FB2978D1-6D9E-49B8-B55C-5FDC6A5E94B6}" dt="2022-08-08T18:14:54.162" v="26035"/>
          <ac:spMkLst>
            <pc:docMk/>
            <pc:sldMk cId="2571987822" sldId="274"/>
            <ac:spMk id="5" creationId="{1618CABB-F4C7-1CE9-1207-3641B6E06724}"/>
          </ac:spMkLst>
        </pc:spChg>
        <pc:spChg chg="add del mod">
          <ac:chgData name="richard bettez" userId="9ac618f20f673fea" providerId="LiveId" clId="{FB2978D1-6D9E-49B8-B55C-5FDC6A5E94B6}" dt="2023-05-31T17:39:13.140" v="47977"/>
          <ac:spMkLst>
            <pc:docMk/>
            <pc:sldMk cId="2571987822" sldId="274"/>
            <ac:spMk id="5" creationId="{87E297E9-4149-32E4-2EC6-F0796280FBEB}"/>
          </ac:spMkLst>
        </pc:spChg>
        <pc:spChg chg="add del mod">
          <ac:chgData name="richard bettez" userId="9ac618f20f673fea" providerId="LiveId" clId="{FB2978D1-6D9E-49B8-B55C-5FDC6A5E94B6}" dt="2022-03-07T21:59:33.689" v="14247"/>
          <ac:spMkLst>
            <pc:docMk/>
            <pc:sldMk cId="2571987822" sldId="274"/>
            <ac:spMk id="5" creationId="{AEB8215D-5D90-4167-9AFE-071C0E8EBEA4}"/>
          </ac:spMkLst>
        </pc:spChg>
        <pc:spChg chg="add del mod">
          <ac:chgData name="richard bettez" userId="9ac618f20f673fea" providerId="LiveId" clId="{FB2978D1-6D9E-49B8-B55C-5FDC6A5E94B6}" dt="2021-10-29T23:36:41.895" v="6915"/>
          <ac:spMkLst>
            <pc:docMk/>
            <pc:sldMk cId="2571987822" sldId="274"/>
            <ac:spMk id="5" creationId="{CC4128F4-5DC4-4C01-A0FF-769128DF4495}"/>
          </ac:spMkLst>
        </pc:spChg>
      </pc:sldChg>
      <pc:sldChg chg="addSp delSp modSp mod setBg">
        <pc:chgData name="richard bettez" userId="9ac618f20f673fea" providerId="LiveId" clId="{FB2978D1-6D9E-49B8-B55C-5FDC6A5E94B6}" dt="2023-11-03T20:16:05.856" v="56431" actId="255"/>
        <pc:sldMkLst>
          <pc:docMk/>
          <pc:sldMk cId="3095312911" sldId="275"/>
        </pc:sldMkLst>
        <pc:spChg chg="del mod">
          <ac:chgData name="richard bettez" userId="9ac618f20f673fea" providerId="LiveId" clId="{FB2978D1-6D9E-49B8-B55C-5FDC6A5E94B6}" dt="2021-11-08T22:17:35.936" v="7404"/>
          <ac:spMkLst>
            <pc:docMk/>
            <pc:sldMk cId="3095312911" sldId="275"/>
            <ac:spMk id="2" creationId="{DAEFD2A1-DE62-4479-A1FA-C1DCC050E5DC}"/>
          </ac:spMkLst>
        </pc:spChg>
        <pc:spChg chg="add del mod">
          <ac:chgData name="richard bettez" userId="9ac618f20f673fea" providerId="LiveId" clId="{FB2978D1-6D9E-49B8-B55C-5FDC6A5E94B6}" dt="2023-07-31T19:26:44.566" v="51939"/>
          <ac:spMkLst>
            <pc:docMk/>
            <pc:sldMk cId="3095312911" sldId="275"/>
            <ac:spMk id="3" creationId="{542EC3B5-3196-E9A9-C441-5F9ACF23A682}"/>
          </ac:spMkLst>
        </pc:spChg>
        <pc:spChg chg="add del mod">
          <ac:chgData name="richard bettez" userId="9ac618f20f673fea" providerId="LiveId" clId="{FB2978D1-6D9E-49B8-B55C-5FDC6A5E94B6}" dt="2022-09-12T14:29:03.445" v="29160"/>
          <ac:spMkLst>
            <pc:docMk/>
            <pc:sldMk cId="3095312911" sldId="275"/>
            <ac:spMk id="3" creationId="{89321483-1F42-0D66-D03D-931D8FB8DF4D}"/>
          </ac:spMkLst>
        </pc:spChg>
        <pc:spChg chg="add del mod">
          <ac:chgData name="richard bettez" userId="9ac618f20f673fea" providerId="LiveId" clId="{FB2978D1-6D9E-49B8-B55C-5FDC6A5E94B6}" dt="2022-12-07T23:04:07.579" v="37237"/>
          <ac:spMkLst>
            <pc:docMk/>
            <pc:sldMk cId="3095312911" sldId="275"/>
            <ac:spMk id="3" creationId="{918126FB-F925-1900-2886-F517ABC99472}"/>
          </ac:spMkLst>
        </pc:spChg>
        <pc:spChg chg="add del mod">
          <ac:chgData name="richard bettez" userId="9ac618f20f673fea" providerId="LiveId" clId="{FB2978D1-6D9E-49B8-B55C-5FDC6A5E94B6}" dt="2023-06-20T13:03:33.514" v="49368"/>
          <ac:spMkLst>
            <pc:docMk/>
            <pc:sldMk cId="3095312911" sldId="275"/>
            <ac:spMk id="3" creationId="{A3DB4AC9-FC1C-5752-CFB3-483E5731E7D1}"/>
          </ac:spMkLst>
        </pc:spChg>
        <pc:spChg chg="add del mod">
          <ac:chgData name="richard bettez" userId="9ac618f20f673fea" providerId="LiveId" clId="{FB2978D1-6D9E-49B8-B55C-5FDC6A5E94B6}" dt="2022-10-17T19:24:01.643" v="33978"/>
          <ac:spMkLst>
            <pc:docMk/>
            <pc:sldMk cId="3095312911" sldId="275"/>
            <ac:spMk id="3" creationId="{DBAE25DE-1CAE-EADA-42A7-31AB3209960B}"/>
          </ac:spMkLst>
        </pc:spChg>
        <pc:spChg chg="add del mod">
          <ac:chgData name="richard bettez" userId="9ac618f20f673fea" providerId="LiveId" clId="{FB2978D1-6D9E-49B8-B55C-5FDC6A5E94B6}" dt="2023-02-08T18:59:46.749" v="41546"/>
          <ac:spMkLst>
            <pc:docMk/>
            <pc:sldMk cId="3095312911" sldId="275"/>
            <ac:spMk id="3" creationId="{DD68CA6E-A9F0-ED13-072D-1AC4B3B64FB0}"/>
          </ac:spMkLst>
        </pc:spChg>
        <pc:spChg chg="add mod">
          <ac:chgData name="richard bettez" userId="9ac618f20f673fea" providerId="LiveId" clId="{FB2978D1-6D9E-49B8-B55C-5FDC6A5E94B6}" dt="2023-11-03T20:16:05.856" v="56431" actId="255"/>
          <ac:spMkLst>
            <pc:docMk/>
            <pc:sldMk cId="3095312911" sldId="275"/>
            <ac:spMk id="3" creationId="{E6B574D1-35EC-5C91-01BD-72270B77B2AA}"/>
          </ac:spMkLst>
        </pc:spChg>
        <pc:spChg chg="add del mod">
          <ac:chgData name="richard bettez" userId="9ac618f20f673fea" providerId="LiveId" clId="{FB2978D1-6D9E-49B8-B55C-5FDC6A5E94B6}" dt="2023-04-14T19:59:47.769" v="44778"/>
          <ac:spMkLst>
            <pc:docMk/>
            <pc:sldMk cId="3095312911" sldId="275"/>
            <ac:spMk id="3" creationId="{F3C7CD90-D3AB-BEC7-2974-F626B42C9757}"/>
          </ac:spMkLst>
        </pc:spChg>
        <pc:spChg chg="add del mod">
          <ac:chgData name="richard bettez" userId="9ac618f20f673fea" providerId="LiveId" clId="{FB2978D1-6D9E-49B8-B55C-5FDC6A5E94B6}" dt="2022-02-25T20:52:18.337" v="13714"/>
          <ac:spMkLst>
            <pc:docMk/>
            <pc:sldMk cId="3095312911" sldId="275"/>
            <ac:spMk id="4" creationId="{170BE49C-621E-4EC8-B84F-B84184AC25C7}"/>
          </ac:spMkLst>
        </pc:spChg>
        <pc:spChg chg="add del mod">
          <ac:chgData name="richard bettez" userId="9ac618f20f673fea" providerId="LiveId" clId="{FB2978D1-6D9E-49B8-B55C-5FDC6A5E94B6}" dt="2023-04-10T21:01:45.640" v="44541"/>
          <ac:spMkLst>
            <pc:docMk/>
            <pc:sldMk cId="3095312911" sldId="275"/>
            <ac:spMk id="4" creationId="{1F80B040-CAA3-29B0-65DD-A7BB02A64903}"/>
          </ac:spMkLst>
        </pc:spChg>
        <pc:spChg chg="add del mod">
          <ac:chgData name="richard bettez" userId="9ac618f20f673fea" providerId="LiveId" clId="{FB2978D1-6D9E-49B8-B55C-5FDC6A5E94B6}" dt="2021-12-11T15:46:09.735" v="9327"/>
          <ac:spMkLst>
            <pc:docMk/>
            <pc:sldMk cId="3095312911" sldId="275"/>
            <ac:spMk id="4" creationId="{2CF2BCAC-0664-4A9F-B07D-636B9A7F3F4E}"/>
          </ac:spMkLst>
        </pc:spChg>
        <pc:spChg chg="add del mod">
          <ac:chgData name="richard bettez" userId="9ac618f20f673fea" providerId="LiveId" clId="{FB2978D1-6D9E-49B8-B55C-5FDC6A5E94B6}" dt="2022-07-29T21:05:05.326" v="25258"/>
          <ac:spMkLst>
            <pc:docMk/>
            <pc:sldMk cId="3095312911" sldId="275"/>
            <ac:spMk id="4" creationId="{386C50E9-0F77-F034-8866-FF174DF665C8}"/>
          </ac:spMkLst>
        </pc:spChg>
        <pc:spChg chg="add del mod">
          <ac:chgData name="richard bettez" userId="9ac618f20f673fea" providerId="LiveId" clId="{FB2978D1-6D9E-49B8-B55C-5FDC6A5E94B6}" dt="2023-07-13T20:07:15.140" v="50858"/>
          <ac:spMkLst>
            <pc:docMk/>
            <pc:sldMk cId="3095312911" sldId="275"/>
            <ac:spMk id="4" creationId="{4EC302F7-A161-20C5-3662-B5355DF5CD2D}"/>
          </ac:spMkLst>
        </pc:spChg>
        <pc:spChg chg="add del mod">
          <ac:chgData name="richard bettez" userId="9ac618f20f673fea" providerId="LiveId" clId="{FB2978D1-6D9E-49B8-B55C-5FDC6A5E94B6}" dt="2022-11-04T22:56:51.285" v="35447"/>
          <ac:spMkLst>
            <pc:docMk/>
            <pc:sldMk cId="3095312911" sldId="275"/>
            <ac:spMk id="4" creationId="{745B3703-9468-DD47-F7F4-E3A2B9E460FD}"/>
          </ac:spMkLst>
        </pc:spChg>
        <pc:spChg chg="add del mod">
          <ac:chgData name="richard bettez" userId="9ac618f20f673fea" providerId="LiveId" clId="{FB2978D1-6D9E-49B8-B55C-5FDC6A5E94B6}" dt="2022-12-16T21:31:55.897" v="37898"/>
          <ac:spMkLst>
            <pc:docMk/>
            <pc:sldMk cId="3095312911" sldId="275"/>
            <ac:spMk id="4" creationId="{7A589EF8-1AEB-4B0C-9F18-2124A9FB7C31}"/>
          </ac:spMkLst>
        </pc:spChg>
        <pc:spChg chg="add del mod">
          <ac:chgData name="richard bettez" userId="9ac618f20f673fea" providerId="LiveId" clId="{FB2978D1-6D9E-49B8-B55C-5FDC6A5E94B6}" dt="2023-05-03T19:00:08.358" v="45756"/>
          <ac:spMkLst>
            <pc:docMk/>
            <pc:sldMk cId="3095312911" sldId="275"/>
            <ac:spMk id="4" creationId="{8D607447-21F7-C3E3-2262-413B4C6F8580}"/>
          </ac:spMkLst>
        </pc:spChg>
        <pc:spChg chg="add del mod">
          <ac:chgData name="richard bettez" userId="9ac618f20f673fea" providerId="LiveId" clId="{FB2978D1-6D9E-49B8-B55C-5FDC6A5E94B6}" dt="2023-10-02T18:53:43.859" v="54484"/>
          <ac:spMkLst>
            <pc:docMk/>
            <pc:sldMk cId="3095312911" sldId="275"/>
            <ac:spMk id="4" creationId="{D3C0E1C4-560A-EABD-542E-978262935114}"/>
          </ac:spMkLst>
        </pc:spChg>
        <pc:spChg chg="add del mod">
          <ac:chgData name="richard bettez" userId="9ac618f20f673fea" providerId="LiveId" clId="{FB2978D1-6D9E-49B8-B55C-5FDC6A5E94B6}" dt="2022-01-24T23:37:32.104" v="11895"/>
          <ac:spMkLst>
            <pc:docMk/>
            <pc:sldMk cId="3095312911" sldId="275"/>
            <ac:spMk id="4" creationId="{D4D52D8B-A3EE-41DC-9417-04F97F0C267B}"/>
          </ac:spMkLst>
        </pc:spChg>
        <pc:spChg chg="add del mod">
          <ac:chgData name="richard bettez" userId="9ac618f20f673fea" providerId="LiveId" clId="{FB2978D1-6D9E-49B8-B55C-5FDC6A5E94B6}" dt="2022-10-12T17:59:19.426" v="33178"/>
          <ac:spMkLst>
            <pc:docMk/>
            <pc:sldMk cId="3095312911" sldId="275"/>
            <ac:spMk id="4" creationId="{DE907143-345C-A8FE-D6E0-FF3758689E91}"/>
          </ac:spMkLst>
        </pc:spChg>
        <pc:spChg chg="add del mod">
          <ac:chgData name="richard bettez" userId="9ac618f20f673fea" providerId="LiveId" clId="{FB2978D1-6D9E-49B8-B55C-5FDC6A5E94B6}" dt="2022-01-19T22:41:18.080" v="11619"/>
          <ac:spMkLst>
            <pc:docMk/>
            <pc:sldMk cId="3095312911" sldId="275"/>
            <ac:spMk id="4" creationId="{E34070BA-CB75-480B-9300-9EB514397635}"/>
          </ac:spMkLst>
        </pc:spChg>
        <pc:spChg chg="add del mod">
          <ac:chgData name="richard bettez" userId="9ac618f20f673fea" providerId="LiveId" clId="{FB2978D1-6D9E-49B8-B55C-5FDC6A5E94B6}" dt="2022-03-16T20:04:45.151" v="14784"/>
          <ac:spMkLst>
            <pc:docMk/>
            <pc:sldMk cId="3095312911" sldId="275"/>
            <ac:spMk id="4" creationId="{E5FEDCD4-763F-4EE0-AC97-81DA19F29AA9}"/>
          </ac:spMkLst>
        </pc:spChg>
        <pc:spChg chg="add del mod">
          <ac:chgData name="richard bettez" userId="9ac618f20f673fea" providerId="LiveId" clId="{FB2978D1-6D9E-49B8-B55C-5FDC6A5E94B6}" dt="2022-04-25T21:01:42.089" v="17775"/>
          <ac:spMkLst>
            <pc:docMk/>
            <pc:sldMk cId="3095312911" sldId="275"/>
            <ac:spMk id="4" creationId="{F0AC0B42-78EF-4D14-AA46-E5710DA7D4B6}"/>
          </ac:spMkLst>
        </pc:spChg>
        <pc:spChg chg="add del mod">
          <ac:chgData name="richard bettez" userId="9ac618f20f673fea" providerId="LiveId" clId="{FB2978D1-6D9E-49B8-B55C-5FDC6A5E94B6}" dt="2022-08-12T21:09:01.131" v="26607"/>
          <ac:spMkLst>
            <pc:docMk/>
            <pc:sldMk cId="3095312911" sldId="275"/>
            <ac:spMk id="5" creationId="{3DE8A5D1-74F3-EE5E-EA7E-4B20597F3E23}"/>
          </ac:spMkLst>
        </pc:spChg>
        <pc:spChg chg="add del mod">
          <ac:chgData name="richard bettez" userId="9ac618f20f673fea" providerId="LiveId" clId="{FB2978D1-6D9E-49B8-B55C-5FDC6A5E94B6}" dt="2022-01-24T23:35:20.571" v="11882"/>
          <ac:spMkLst>
            <pc:docMk/>
            <pc:sldMk cId="3095312911" sldId="275"/>
            <ac:spMk id="5" creationId="{49409821-0DE2-4798-BED3-B574DBF076EC}"/>
          </ac:spMkLst>
        </pc:spChg>
        <pc:spChg chg="add del mod">
          <ac:chgData name="richard bettez" userId="9ac618f20f673fea" providerId="LiveId" clId="{FB2978D1-6D9E-49B8-B55C-5FDC6A5E94B6}" dt="2022-03-21T20:04:37.090" v="15096"/>
          <ac:spMkLst>
            <pc:docMk/>
            <pc:sldMk cId="3095312911" sldId="275"/>
            <ac:spMk id="5" creationId="{4D2BEBFA-553A-40FD-B1E3-CD4B5BE66612}"/>
          </ac:spMkLst>
        </pc:spChg>
        <pc:spChg chg="add del mod">
          <ac:chgData name="richard bettez" userId="9ac618f20f673fea" providerId="LiveId" clId="{FB2978D1-6D9E-49B8-B55C-5FDC6A5E94B6}" dt="2022-07-11T17:43:38.622" v="23652"/>
          <ac:spMkLst>
            <pc:docMk/>
            <pc:sldMk cId="3095312911" sldId="275"/>
            <ac:spMk id="5" creationId="{6A93FF3B-4A3F-4F4E-B992-396484245FCD}"/>
          </ac:spMkLst>
        </pc:spChg>
        <pc:spChg chg="add del mod">
          <ac:chgData name="richard bettez" userId="9ac618f20f673fea" providerId="LiveId" clId="{FB2978D1-6D9E-49B8-B55C-5FDC6A5E94B6}" dt="2021-10-16T19:25:51.139" v="6298"/>
          <ac:spMkLst>
            <pc:docMk/>
            <pc:sldMk cId="3095312911" sldId="275"/>
            <ac:spMk id="5" creationId="{74B01168-48A9-48A2-9B39-3F02E06AAB15}"/>
          </ac:spMkLst>
        </pc:spChg>
        <pc:spChg chg="add del mod">
          <ac:chgData name="richard bettez" userId="9ac618f20f673fea" providerId="LiveId" clId="{FB2978D1-6D9E-49B8-B55C-5FDC6A5E94B6}" dt="2022-01-11T00:07:53.005" v="10989"/>
          <ac:spMkLst>
            <pc:docMk/>
            <pc:sldMk cId="3095312911" sldId="275"/>
            <ac:spMk id="5" creationId="{89F7CC57-DF5C-4DB2-BAB6-C014053517F9}"/>
          </ac:spMkLst>
        </pc:spChg>
        <pc:spChg chg="add del mod">
          <ac:chgData name="richard bettez" userId="9ac618f20f673fea" providerId="LiveId" clId="{FB2978D1-6D9E-49B8-B55C-5FDC6A5E94B6}" dt="2022-03-02T23:18:17.327" v="13919"/>
          <ac:spMkLst>
            <pc:docMk/>
            <pc:sldMk cId="3095312911" sldId="275"/>
            <ac:spMk id="5" creationId="{B3610694-33F1-4E1E-A5DB-160E43C0A024}"/>
          </ac:spMkLst>
        </pc:spChg>
        <pc:spChg chg="add del mod">
          <ac:chgData name="richard bettez" userId="9ac618f20f673fea" providerId="LiveId" clId="{FB2978D1-6D9E-49B8-B55C-5FDC6A5E94B6}" dt="2022-02-12T16:34:27.072" v="12684"/>
          <ac:spMkLst>
            <pc:docMk/>
            <pc:sldMk cId="3095312911" sldId="275"/>
            <ac:spMk id="6" creationId="{442D7696-80D5-4A97-9212-2ACB9CA06EA7}"/>
          </ac:spMkLst>
        </pc:spChg>
        <pc:spChg chg="del mod">
          <ac:chgData name="richard bettez" userId="9ac618f20f673fea" providerId="LiveId" clId="{FB2978D1-6D9E-49B8-B55C-5FDC6A5E94B6}" dt="2021-10-11T21:47:22.836" v="6092"/>
          <ac:spMkLst>
            <pc:docMk/>
            <pc:sldMk cId="3095312911" sldId="275"/>
            <ac:spMk id="7" creationId="{587B5015-29ED-40DD-91CA-B7B7A6393D67}"/>
          </ac:spMkLst>
        </pc:spChg>
        <pc:spChg chg="del mod">
          <ac:chgData name="richard bettez" userId="9ac618f20f673fea" providerId="LiveId" clId="{FB2978D1-6D9E-49B8-B55C-5FDC6A5E94B6}" dt="2021-09-20T19:11:32.026" v="4849"/>
          <ac:spMkLst>
            <pc:docMk/>
            <pc:sldMk cId="3095312911" sldId="275"/>
            <ac:spMk id="8" creationId="{4D237FFF-A9E8-4F05-BE44-742FF749F019}"/>
          </ac:spMkLst>
        </pc:spChg>
      </pc:sldChg>
      <pc:sldChg chg="addSp delSp modSp mod setBg">
        <pc:chgData name="richard bettez" userId="9ac618f20f673fea" providerId="LiveId" clId="{FB2978D1-6D9E-49B8-B55C-5FDC6A5E94B6}" dt="2023-11-03T20:22:27.205" v="56440" actId="1076"/>
        <pc:sldMkLst>
          <pc:docMk/>
          <pc:sldMk cId="3664463635" sldId="276"/>
        </pc:sldMkLst>
        <pc:spChg chg="add del mod">
          <ac:chgData name="richard bettez" userId="9ac618f20f673fea" providerId="LiveId" clId="{FB2978D1-6D9E-49B8-B55C-5FDC6A5E94B6}" dt="2023-05-22T18:00:05.639" v="47108"/>
          <ac:spMkLst>
            <pc:docMk/>
            <pc:sldMk cId="3664463635" sldId="276"/>
            <ac:spMk id="3" creationId="{48AA6C42-64D3-3BDE-F91E-53F6E3C4C49A}"/>
          </ac:spMkLst>
        </pc:spChg>
        <pc:spChg chg="add del mod">
          <ac:chgData name="richard bettez" userId="9ac618f20f673fea" providerId="LiveId" clId="{FB2978D1-6D9E-49B8-B55C-5FDC6A5E94B6}" dt="2023-07-26T18:40:15.709" v="51714"/>
          <ac:spMkLst>
            <pc:docMk/>
            <pc:sldMk cId="3664463635" sldId="276"/>
            <ac:spMk id="3" creationId="{5E6B80D1-43C0-C06A-B5A2-31DD9D50EBFC}"/>
          </ac:spMkLst>
        </pc:spChg>
        <pc:spChg chg="add del mod">
          <ac:chgData name="richard bettez" userId="9ac618f20f673fea" providerId="LiveId" clId="{FB2978D1-6D9E-49B8-B55C-5FDC6A5E94B6}" dt="2023-02-08T18:59:52.482" v="41549"/>
          <ac:spMkLst>
            <pc:docMk/>
            <pc:sldMk cId="3664463635" sldId="276"/>
            <ac:spMk id="3" creationId="{60F79642-AB2D-3F92-D2C5-747A2AC1CE72}"/>
          </ac:spMkLst>
        </pc:spChg>
        <pc:spChg chg="add mod">
          <ac:chgData name="richard bettez" userId="9ac618f20f673fea" providerId="LiveId" clId="{FB2978D1-6D9E-49B8-B55C-5FDC6A5E94B6}" dt="2023-11-03T20:22:27.205" v="56440" actId="1076"/>
          <ac:spMkLst>
            <pc:docMk/>
            <pc:sldMk cId="3664463635" sldId="276"/>
            <ac:spMk id="3" creationId="{D743B874-664E-0355-9121-08CFBCB63B8B}"/>
          </ac:spMkLst>
        </pc:spChg>
        <pc:spChg chg="add del mod">
          <ac:chgData name="richard bettez" userId="9ac618f20f673fea" providerId="LiveId" clId="{FB2978D1-6D9E-49B8-B55C-5FDC6A5E94B6}" dt="2022-12-21T21:14:40.480" v="38273"/>
          <ac:spMkLst>
            <pc:docMk/>
            <pc:sldMk cId="3664463635" sldId="276"/>
            <ac:spMk id="3" creationId="{E427FFC3-D787-12AF-7847-E804BB6DDFB4}"/>
          </ac:spMkLst>
        </pc:spChg>
        <pc:spChg chg="add del mod">
          <ac:chgData name="richard bettez" userId="9ac618f20f673fea" providerId="LiveId" clId="{FB2978D1-6D9E-49B8-B55C-5FDC6A5E94B6}" dt="2022-10-17T19:24:06.519" v="33981"/>
          <ac:spMkLst>
            <pc:docMk/>
            <pc:sldMk cId="3664463635" sldId="276"/>
            <ac:spMk id="3" creationId="{EA347CB0-5E47-A02A-0977-F45186C9F892}"/>
          </ac:spMkLst>
        </pc:spChg>
        <pc:spChg chg="add del mod">
          <ac:chgData name="richard bettez" userId="9ac618f20f673fea" providerId="LiveId" clId="{FB2978D1-6D9E-49B8-B55C-5FDC6A5E94B6}" dt="2023-05-08T17:47:04.699" v="46225"/>
          <ac:spMkLst>
            <pc:docMk/>
            <pc:sldMk cId="3664463635" sldId="276"/>
            <ac:spMk id="4" creationId="{057454FF-ADE1-4FFD-9FEE-B6F857FA4176}"/>
          </ac:spMkLst>
        </pc:spChg>
        <pc:spChg chg="add del mod">
          <ac:chgData name="richard bettez" userId="9ac618f20f673fea" providerId="LiveId" clId="{FB2978D1-6D9E-49B8-B55C-5FDC6A5E94B6}" dt="2022-06-06T19:09:31.347" v="21503"/>
          <ac:spMkLst>
            <pc:docMk/>
            <pc:sldMk cId="3664463635" sldId="276"/>
            <ac:spMk id="4" creationId="{076DF7EA-B0BB-979F-E7C8-831510361084}"/>
          </ac:spMkLst>
        </pc:spChg>
        <pc:spChg chg="add del mod">
          <ac:chgData name="richard bettez" userId="9ac618f20f673fea" providerId="LiveId" clId="{FB2978D1-6D9E-49B8-B55C-5FDC6A5E94B6}" dt="2023-01-25T21:05:28.480" v="40442"/>
          <ac:spMkLst>
            <pc:docMk/>
            <pc:sldMk cId="3664463635" sldId="276"/>
            <ac:spMk id="4" creationId="{53CDA990-8B87-6F9E-54AB-52D4F796D595}"/>
          </ac:spMkLst>
        </pc:spChg>
        <pc:spChg chg="add del mod">
          <ac:chgData name="richard bettez" userId="9ac618f20f673fea" providerId="LiveId" clId="{FB2978D1-6D9E-49B8-B55C-5FDC6A5E94B6}" dt="2022-12-07T23:04:12.203" v="37240"/>
          <ac:spMkLst>
            <pc:docMk/>
            <pc:sldMk cId="3664463635" sldId="276"/>
            <ac:spMk id="4" creationId="{57897C90-02AA-21B2-76F0-82519943D7C8}"/>
          </ac:spMkLst>
        </pc:spChg>
        <pc:spChg chg="add del mod">
          <ac:chgData name="richard bettez" userId="9ac618f20f673fea" providerId="LiveId" clId="{FB2978D1-6D9E-49B8-B55C-5FDC6A5E94B6}" dt="2023-07-05T21:19:29.178" v="50558"/>
          <ac:spMkLst>
            <pc:docMk/>
            <pc:sldMk cId="3664463635" sldId="276"/>
            <ac:spMk id="4" creationId="{B3F84FA3-FC31-2D4B-961E-B05AA6238C79}"/>
          </ac:spMkLst>
        </pc:spChg>
        <pc:spChg chg="add del mod">
          <ac:chgData name="richard bettez" userId="9ac618f20f673fea" providerId="LiveId" clId="{FB2978D1-6D9E-49B8-B55C-5FDC6A5E94B6}" dt="2022-07-20T18:28:39.450" v="24785"/>
          <ac:spMkLst>
            <pc:docMk/>
            <pc:sldMk cId="3664463635" sldId="276"/>
            <ac:spMk id="4" creationId="{C8C904E8-7B59-627D-B042-05028ACA935B}"/>
          </ac:spMkLst>
        </pc:spChg>
        <pc:spChg chg="add del mod">
          <ac:chgData name="richard bettez" userId="9ac618f20f673fea" providerId="LiveId" clId="{FB2978D1-6D9E-49B8-B55C-5FDC6A5E94B6}" dt="2023-09-13T19:39:51.580" v="53855"/>
          <ac:spMkLst>
            <pc:docMk/>
            <pc:sldMk cId="3664463635" sldId="276"/>
            <ac:spMk id="4" creationId="{ED76A0F8-6AF9-3D5E-B521-4FAA81A113D4}"/>
          </ac:spMkLst>
        </pc:spChg>
        <pc:spChg chg="add del mod">
          <ac:chgData name="richard bettez" userId="9ac618f20f673fea" providerId="LiveId" clId="{FB2978D1-6D9E-49B8-B55C-5FDC6A5E94B6}" dt="2021-08-11T21:45:09.264" v="2498"/>
          <ac:spMkLst>
            <pc:docMk/>
            <pc:sldMk cId="3664463635" sldId="276"/>
            <ac:spMk id="5" creationId="{0E1EA406-FCD3-490F-9BDE-02FC912DD52A}"/>
          </ac:spMkLst>
        </pc:spChg>
        <pc:spChg chg="add del mod">
          <ac:chgData name="richard bettez" userId="9ac618f20f673fea" providerId="LiveId" clId="{FB2978D1-6D9E-49B8-B55C-5FDC6A5E94B6}" dt="2022-06-15T19:15:28.052" v="22288"/>
          <ac:spMkLst>
            <pc:docMk/>
            <pc:sldMk cId="3664463635" sldId="276"/>
            <ac:spMk id="5" creationId="{182A00BA-574C-8C46-8A40-25522C54E8A0}"/>
          </ac:spMkLst>
        </pc:spChg>
        <pc:spChg chg="add del mod">
          <ac:chgData name="richard bettez" userId="9ac618f20f673fea" providerId="LiveId" clId="{FB2978D1-6D9E-49B8-B55C-5FDC6A5E94B6}" dt="2021-11-08T22:18:55.636" v="7414"/>
          <ac:spMkLst>
            <pc:docMk/>
            <pc:sldMk cId="3664463635" sldId="276"/>
            <ac:spMk id="5" creationId="{3789CF99-DBCD-49E7-A596-2E3CE55DCFDF}"/>
          </ac:spMkLst>
        </pc:spChg>
        <pc:spChg chg="add del mod">
          <ac:chgData name="richard bettez" userId="9ac618f20f673fea" providerId="LiveId" clId="{FB2978D1-6D9E-49B8-B55C-5FDC6A5E94B6}" dt="2022-03-25T17:27:06.818" v="15588"/>
          <ac:spMkLst>
            <pc:docMk/>
            <pc:sldMk cId="3664463635" sldId="276"/>
            <ac:spMk id="5" creationId="{48ECEF4E-2581-4583-B07E-A578CEEE81FB}"/>
          </ac:spMkLst>
        </pc:spChg>
        <pc:spChg chg="add del mod">
          <ac:chgData name="richard bettez" userId="9ac618f20f673fea" providerId="LiveId" clId="{FB2978D1-6D9E-49B8-B55C-5FDC6A5E94B6}" dt="2021-08-02T21:41:58.176" v="1907"/>
          <ac:spMkLst>
            <pc:docMk/>
            <pc:sldMk cId="3664463635" sldId="276"/>
            <ac:spMk id="5" creationId="{48EE4124-293D-48F1-AADE-5BA01CDBE9C2}"/>
          </ac:spMkLst>
        </pc:spChg>
        <pc:spChg chg="add del mod">
          <ac:chgData name="richard bettez" userId="9ac618f20f673fea" providerId="LiveId" clId="{FB2978D1-6D9E-49B8-B55C-5FDC6A5E94B6}" dt="2021-08-21T15:20:48.378" v="3032"/>
          <ac:spMkLst>
            <pc:docMk/>
            <pc:sldMk cId="3664463635" sldId="276"/>
            <ac:spMk id="5" creationId="{7D267DEE-B14A-46CA-A39E-FFF168D8DFFA}"/>
          </ac:spMkLst>
        </pc:spChg>
        <pc:spChg chg="add del mod">
          <ac:chgData name="richard bettez" userId="9ac618f20f673fea" providerId="LiveId" clId="{FB2978D1-6D9E-49B8-B55C-5FDC6A5E94B6}" dt="2022-08-22T19:23:36.447" v="27250"/>
          <ac:spMkLst>
            <pc:docMk/>
            <pc:sldMk cId="3664463635" sldId="276"/>
            <ac:spMk id="5" creationId="{AC9361F0-5D77-AABC-5F0E-DF9619805C57}"/>
          </ac:spMkLst>
        </pc:spChg>
        <pc:spChg chg="add del mod">
          <ac:chgData name="richard bettez" userId="9ac618f20f673fea" providerId="LiveId" clId="{FB2978D1-6D9E-49B8-B55C-5FDC6A5E94B6}" dt="2022-01-24T23:37:44.419" v="11898"/>
          <ac:spMkLst>
            <pc:docMk/>
            <pc:sldMk cId="3664463635" sldId="276"/>
            <ac:spMk id="5" creationId="{BAF5112B-B2F4-4DC4-93DE-C2DDE12D4FCF}"/>
          </ac:spMkLst>
        </pc:spChg>
        <pc:spChg chg="add del mod">
          <ac:chgData name="richard bettez" userId="9ac618f20f673fea" providerId="LiveId" clId="{FB2978D1-6D9E-49B8-B55C-5FDC6A5E94B6}" dt="2022-03-02T23:18:55.748" v="13922"/>
          <ac:spMkLst>
            <pc:docMk/>
            <pc:sldMk cId="3664463635" sldId="276"/>
            <ac:spMk id="5" creationId="{C2EF5F35-0110-4698-8B92-EAE0ECA7826D}"/>
          </ac:spMkLst>
        </pc:spChg>
        <pc:spChg chg="add del mod">
          <ac:chgData name="richard bettez" userId="9ac618f20f673fea" providerId="LiveId" clId="{FB2978D1-6D9E-49B8-B55C-5FDC6A5E94B6}" dt="2021-09-15T23:21:27.772" v="4435"/>
          <ac:spMkLst>
            <pc:docMk/>
            <pc:sldMk cId="3664463635" sldId="276"/>
            <ac:spMk id="5" creationId="{E1B9B764-2194-447C-AD48-D63076E99DC7}"/>
          </ac:spMkLst>
        </pc:spChg>
        <pc:spChg chg="del mod">
          <ac:chgData name="richard bettez" userId="9ac618f20f673fea" providerId="LiveId" clId="{FB2978D1-6D9E-49B8-B55C-5FDC6A5E94B6}" dt="2022-05-23T17:18:14.230" v="20452"/>
          <ac:spMkLst>
            <pc:docMk/>
            <pc:sldMk cId="3664463635" sldId="276"/>
            <ac:spMk id="6" creationId="{4E62606B-8881-447A-A63B-6483986594DE}"/>
          </ac:spMkLst>
        </pc:spChg>
        <pc:spChg chg="del mod">
          <ac:chgData name="richard bettez" userId="9ac618f20f673fea" providerId="LiveId" clId="{FB2978D1-6D9E-49B8-B55C-5FDC6A5E94B6}" dt="2021-07-23T18:46:48.582" v="1084"/>
          <ac:spMkLst>
            <pc:docMk/>
            <pc:sldMk cId="3664463635" sldId="276"/>
            <ac:spMk id="7" creationId="{0B4669BF-F395-4FAA-A0E3-238096547C85}"/>
          </ac:spMkLst>
        </pc:spChg>
        <pc:spChg chg="add del mod">
          <ac:chgData name="richard bettez" userId="9ac618f20f673fea" providerId="LiveId" clId="{FB2978D1-6D9E-49B8-B55C-5FDC6A5E94B6}" dt="2021-10-11T21:40:33.422" v="6083"/>
          <ac:spMkLst>
            <pc:docMk/>
            <pc:sldMk cId="3664463635" sldId="276"/>
            <ac:spMk id="7" creationId="{229A1BB0-EDE6-4B02-8A1E-B2F3F603EAEE}"/>
          </ac:spMkLst>
        </pc:spChg>
        <pc:spChg chg="add del mod">
          <ac:chgData name="richard bettez" userId="9ac618f20f673fea" providerId="LiveId" clId="{FB2978D1-6D9E-49B8-B55C-5FDC6A5E94B6}" dt="2022-05-13T20:37:07.875" v="19523"/>
          <ac:spMkLst>
            <pc:docMk/>
            <pc:sldMk cId="3664463635" sldId="276"/>
            <ac:spMk id="7" creationId="{2F317390-04FE-4B58-BA33-D767B562C417}"/>
          </ac:spMkLst>
        </pc:spChg>
        <pc:spChg chg="add del mod">
          <ac:chgData name="richard bettez" userId="9ac618f20f673fea" providerId="LiveId" clId="{FB2978D1-6D9E-49B8-B55C-5FDC6A5E94B6}" dt="2021-08-07T15:07:50.993" v="2269"/>
          <ac:spMkLst>
            <pc:docMk/>
            <pc:sldMk cId="3664463635" sldId="276"/>
            <ac:spMk id="7" creationId="{2FB25BE0-0192-4C7F-8C51-4ACBBA9E1E04}"/>
          </ac:spMkLst>
        </pc:spChg>
        <pc:spChg chg="add del mod">
          <ac:chgData name="richard bettez" userId="9ac618f20f673fea" providerId="LiveId" clId="{FB2978D1-6D9E-49B8-B55C-5FDC6A5E94B6}" dt="2021-08-25T21:33:41.516" v="3368"/>
          <ac:spMkLst>
            <pc:docMk/>
            <pc:sldMk cId="3664463635" sldId="276"/>
            <ac:spMk id="7" creationId="{48A7AFD5-72EA-4F6B-91FC-9CFC38031EB9}"/>
          </ac:spMkLst>
        </pc:spChg>
        <pc:spChg chg="add del mod">
          <ac:chgData name="richard bettez" userId="9ac618f20f673fea" providerId="LiveId" clId="{FB2978D1-6D9E-49B8-B55C-5FDC6A5E94B6}" dt="2022-01-05T23:20:01.623" v="10695"/>
          <ac:spMkLst>
            <pc:docMk/>
            <pc:sldMk cId="3664463635" sldId="276"/>
            <ac:spMk id="7" creationId="{4F3184D9-8A71-4E90-BCDA-413E5DFF2444}"/>
          </ac:spMkLst>
        </pc:spChg>
        <pc:spChg chg="add del mod">
          <ac:chgData name="richard bettez" userId="9ac618f20f673fea" providerId="LiveId" clId="{FB2978D1-6D9E-49B8-B55C-5FDC6A5E94B6}" dt="2022-03-21T20:06:15.069" v="15110"/>
          <ac:spMkLst>
            <pc:docMk/>
            <pc:sldMk cId="3664463635" sldId="276"/>
            <ac:spMk id="7" creationId="{4FE577B6-5FD3-40C6-9F20-C25EAE64D6C3}"/>
          </ac:spMkLst>
        </pc:spChg>
        <pc:spChg chg="add del mod">
          <ac:chgData name="richard bettez" userId="9ac618f20f673fea" providerId="LiveId" clId="{FB2978D1-6D9E-49B8-B55C-5FDC6A5E94B6}" dt="2021-08-16T23:38:25.311" v="2699"/>
          <ac:spMkLst>
            <pc:docMk/>
            <pc:sldMk cId="3664463635" sldId="276"/>
            <ac:spMk id="7" creationId="{5BEA99CD-E925-49E0-820C-6E5327D1C133}"/>
          </ac:spMkLst>
        </pc:spChg>
        <pc:spChg chg="add del mod">
          <ac:chgData name="richard bettez" userId="9ac618f20f673fea" providerId="LiveId" clId="{FB2978D1-6D9E-49B8-B55C-5FDC6A5E94B6}" dt="2022-02-02T19:25:32.323" v="12355"/>
          <ac:spMkLst>
            <pc:docMk/>
            <pc:sldMk cId="3664463635" sldId="276"/>
            <ac:spMk id="7" creationId="{92B35738-0CCE-49E5-B504-C7122DF10021}"/>
          </ac:spMkLst>
        </pc:spChg>
      </pc:sldChg>
      <pc:sldChg chg="addSp delSp modSp mod setBg">
        <pc:chgData name="richard bettez" userId="9ac618f20f673fea" providerId="LiveId" clId="{FB2978D1-6D9E-49B8-B55C-5FDC6A5E94B6}" dt="2023-11-03T20:23:16.796" v="56448" actId="1076"/>
        <pc:sldMkLst>
          <pc:docMk/>
          <pc:sldMk cId="4263975298" sldId="277"/>
        </pc:sldMkLst>
        <pc:spChg chg="add del mod">
          <ac:chgData name="richard bettez" userId="9ac618f20f673fea" providerId="LiveId" clId="{FB2978D1-6D9E-49B8-B55C-5FDC6A5E94B6}" dt="2023-07-21T18:50:17.889" v="51504"/>
          <ac:spMkLst>
            <pc:docMk/>
            <pc:sldMk cId="4263975298" sldId="277"/>
            <ac:spMk id="3" creationId="{329BB457-3474-295C-8167-B1BBCE8E1478}"/>
          </ac:spMkLst>
        </pc:spChg>
        <pc:spChg chg="add del mod">
          <ac:chgData name="richard bettez" userId="9ac618f20f673fea" providerId="LiveId" clId="{FB2978D1-6D9E-49B8-B55C-5FDC6A5E94B6}" dt="2023-11-03T20:22:54.957" v="56443"/>
          <ac:spMkLst>
            <pc:docMk/>
            <pc:sldMk cId="4263975298" sldId="277"/>
            <ac:spMk id="3" creationId="{39777191-CA27-826A-CF7A-53ABA95362AC}"/>
          </ac:spMkLst>
        </pc:spChg>
        <pc:spChg chg="add del mod">
          <ac:chgData name="richard bettez" userId="9ac618f20f673fea" providerId="LiveId" clId="{FB2978D1-6D9E-49B8-B55C-5FDC6A5E94B6}" dt="2022-10-17T19:24:11.410" v="33984"/>
          <ac:spMkLst>
            <pc:docMk/>
            <pc:sldMk cId="4263975298" sldId="277"/>
            <ac:spMk id="3" creationId="{AAF0AFE8-BEC2-A75A-14A9-438B7074C0BD}"/>
          </ac:spMkLst>
        </pc:spChg>
        <pc:spChg chg="add del mod">
          <ac:chgData name="richard bettez" userId="9ac618f20f673fea" providerId="LiveId" clId="{FB2978D1-6D9E-49B8-B55C-5FDC6A5E94B6}" dt="2023-03-29T18:43:37.215" v="43733"/>
          <ac:spMkLst>
            <pc:docMk/>
            <pc:sldMk cId="4263975298" sldId="277"/>
            <ac:spMk id="3" creationId="{C38E2593-6A29-B3A4-22B0-FD62C4740BF8}"/>
          </ac:spMkLst>
        </pc:spChg>
        <pc:spChg chg="add del mod">
          <ac:chgData name="richard bettez" userId="9ac618f20f673fea" providerId="LiveId" clId="{FB2978D1-6D9E-49B8-B55C-5FDC6A5E94B6}" dt="2023-01-25T21:05:40.274" v="40445"/>
          <ac:spMkLst>
            <pc:docMk/>
            <pc:sldMk cId="4263975298" sldId="277"/>
            <ac:spMk id="3" creationId="{EA8CFBB7-9AAF-BAC3-B2D6-860EA183BBB4}"/>
          </ac:spMkLst>
        </pc:spChg>
        <pc:spChg chg="add mod">
          <ac:chgData name="richard bettez" userId="9ac618f20f673fea" providerId="LiveId" clId="{FB2978D1-6D9E-49B8-B55C-5FDC6A5E94B6}" dt="2023-11-03T20:23:16.796" v="56448" actId="1076"/>
          <ac:spMkLst>
            <pc:docMk/>
            <pc:sldMk cId="4263975298" sldId="277"/>
            <ac:spMk id="4" creationId="{08407AE3-20C0-BC82-29C4-1AE8DD95146B}"/>
          </ac:spMkLst>
        </pc:spChg>
        <pc:spChg chg="add del mod">
          <ac:chgData name="richard bettez" userId="9ac618f20f673fea" providerId="LiveId" clId="{FB2978D1-6D9E-49B8-B55C-5FDC6A5E94B6}" dt="2023-08-23T16:48:26.560" v="53178"/>
          <ac:spMkLst>
            <pc:docMk/>
            <pc:sldMk cId="4263975298" sldId="277"/>
            <ac:spMk id="4" creationId="{30528A36-23CD-83D1-1D0C-E107287C3EDE}"/>
          </ac:spMkLst>
        </pc:spChg>
        <pc:spChg chg="add del mod">
          <ac:chgData name="richard bettez" userId="9ac618f20f673fea" providerId="LiveId" clId="{FB2978D1-6D9E-49B8-B55C-5FDC6A5E94B6}" dt="2022-05-04T20:47:27.094" v="18405"/>
          <ac:spMkLst>
            <pc:docMk/>
            <pc:sldMk cId="4263975298" sldId="277"/>
            <ac:spMk id="4" creationId="{3F6C88FC-C82B-4020-AD2B-B85CABC94C19}"/>
          </ac:spMkLst>
        </pc:spChg>
        <pc:spChg chg="add del mod">
          <ac:chgData name="richard bettez" userId="9ac618f20f673fea" providerId="LiveId" clId="{FB2978D1-6D9E-49B8-B55C-5FDC6A5E94B6}" dt="2023-06-23T17:53:49.918" v="49781"/>
          <ac:spMkLst>
            <pc:docMk/>
            <pc:sldMk cId="4263975298" sldId="277"/>
            <ac:spMk id="4" creationId="{4740CE5E-C32F-5896-96BA-1FBDF12751C2}"/>
          </ac:spMkLst>
        </pc:spChg>
        <pc:spChg chg="add del mod">
          <ac:chgData name="richard bettez" userId="9ac618f20f673fea" providerId="LiveId" clId="{FB2978D1-6D9E-49B8-B55C-5FDC6A5E94B6}" dt="2022-06-15T19:15:11.513" v="22284"/>
          <ac:spMkLst>
            <pc:docMk/>
            <pc:sldMk cId="4263975298" sldId="277"/>
            <ac:spMk id="4" creationId="{5FE7FF02-74FD-8EDD-7A92-B0B782819CB2}"/>
          </ac:spMkLst>
        </pc:spChg>
        <pc:spChg chg="add del mod">
          <ac:chgData name="richard bettez" userId="9ac618f20f673fea" providerId="LiveId" clId="{FB2978D1-6D9E-49B8-B55C-5FDC6A5E94B6}" dt="2023-01-20T21:46:49.562" v="40127"/>
          <ac:spMkLst>
            <pc:docMk/>
            <pc:sldMk cId="4263975298" sldId="277"/>
            <ac:spMk id="4" creationId="{8EBF63FF-1DF6-80E2-56ED-23A849DFD9B7}"/>
          </ac:spMkLst>
        </pc:spChg>
        <pc:spChg chg="add del mod">
          <ac:chgData name="richard bettez" userId="9ac618f20f673fea" providerId="LiveId" clId="{FB2978D1-6D9E-49B8-B55C-5FDC6A5E94B6}" dt="2021-09-15T23:29:09.089" v="4591"/>
          <ac:spMkLst>
            <pc:docMk/>
            <pc:sldMk cId="4263975298" sldId="277"/>
            <ac:spMk id="4" creationId="{A1E753E3-FC7D-4195-9741-3BF45FFDCC24}"/>
          </ac:spMkLst>
        </pc:spChg>
        <pc:spChg chg="add del mod">
          <ac:chgData name="richard bettez" userId="9ac618f20f673fea" providerId="LiveId" clId="{FB2978D1-6D9E-49B8-B55C-5FDC6A5E94B6}" dt="2022-08-03T19:07:46.967" v="25479"/>
          <ac:spMkLst>
            <pc:docMk/>
            <pc:sldMk cId="4263975298" sldId="277"/>
            <ac:spMk id="4" creationId="{D10C050E-70FF-4E18-7F1A-23C1C478FB76}"/>
          </ac:spMkLst>
        </pc:spChg>
        <pc:spChg chg="add del mod">
          <ac:chgData name="richard bettez" userId="9ac618f20f673fea" providerId="LiveId" clId="{FB2978D1-6D9E-49B8-B55C-5FDC6A5E94B6}" dt="2023-02-03T17:28:12.040" v="41285"/>
          <ac:spMkLst>
            <pc:docMk/>
            <pc:sldMk cId="4263975298" sldId="277"/>
            <ac:spMk id="4" creationId="{DECD1D7B-CD84-7990-1577-7C24F1FEAC2B}"/>
          </ac:spMkLst>
        </pc:spChg>
        <pc:spChg chg="add del mod">
          <ac:chgData name="richard bettez" userId="9ac618f20f673fea" providerId="LiveId" clId="{FB2978D1-6D9E-49B8-B55C-5FDC6A5E94B6}" dt="2022-05-23T17:18:18.122" v="20455"/>
          <ac:spMkLst>
            <pc:docMk/>
            <pc:sldMk cId="4263975298" sldId="277"/>
            <ac:spMk id="5" creationId="{7EFFE9A1-4714-3A7E-A6EB-4A5923DA443D}"/>
          </ac:spMkLst>
        </pc:spChg>
        <pc:spChg chg="del mod">
          <ac:chgData name="richard bettez" userId="9ac618f20f673fea" providerId="LiveId" clId="{FB2978D1-6D9E-49B8-B55C-5FDC6A5E94B6}" dt="2022-04-06T20:47:04.561" v="16396"/>
          <ac:spMkLst>
            <pc:docMk/>
            <pc:sldMk cId="4263975298" sldId="277"/>
            <ac:spMk id="5" creationId="{83E53924-C031-4A85-9689-8AED9F99FEA2}"/>
          </ac:spMkLst>
        </pc:spChg>
        <pc:spChg chg="add del mod">
          <ac:chgData name="richard bettez" userId="9ac618f20f673fea" providerId="LiveId" clId="{FB2978D1-6D9E-49B8-B55C-5FDC6A5E94B6}" dt="2022-07-15T20:43:11.100" v="24041"/>
          <ac:spMkLst>
            <pc:docMk/>
            <pc:sldMk cId="4263975298" sldId="277"/>
            <ac:spMk id="5" creationId="{F3F6A0FB-C753-C21A-C192-65888FFBA798}"/>
          </ac:spMkLst>
        </pc:spChg>
        <pc:spChg chg="del mod">
          <ac:chgData name="richard bettez" userId="9ac618f20f673fea" providerId="LiveId" clId="{FB2978D1-6D9E-49B8-B55C-5FDC6A5E94B6}" dt="2021-08-02T21:41:19.855" v="1894"/>
          <ac:spMkLst>
            <pc:docMk/>
            <pc:sldMk cId="4263975298" sldId="277"/>
            <ac:spMk id="6" creationId="{0ED26D57-2446-4F1A-8CA3-325E434249C5}"/>
          </ac:spMkLst>
        </pc:spChg>
        <pc:spChg chg="add del mod">
          <ac:chgData name="richard bettez" userId="9ac618f20f673fea" providerId="LiveId" clId="{FB2978D1-6D9E-49B8-B55C-5FDC6A5E94B6}" dt="2021-08-21T15:22:06.057" v="3046"/>
          <ac:spMkLst>
            <pc:docMk/>
            <pc:sldMk cId="4263975298" sldId="277"/>
            <ac:spMk id="6" creationId="{1D30291C-E0F9-42E5-BC76-D300CACD61B8}"/>
          </ac:spMkLst>
        </pc:spChg>
        <pc:spChg chg="add del mod">
          <ac:chgData name="richard bettez" userId="9ac618f20f673fea" providerId="LiveId" clId="{FB2978D1-6D9E-49B8-B55C-5FDC6A5E94B6}" dt="2022-01-24T23:37:16.223" v="11891"/>
          <ac:spMkLst>
            <pc:docMk/>
            <pc:sldMk cId="4263975298" sldId="277"/>
            <ac:spMk id="6" creationId="{83EE6F5E-B438-4A42-8173-DAC7C3302319}"/>
          </ac:spMkLst>
        </pc:spChg>
        <pc:spChg chg="add del mod">
          <ac:chgData name="richard bettez" userId="9ac618f20f673fea" providerId="LiveId" clId="{FB2978D1-6D9E-49B8-B55C-5FDC6A5E94B6}" dt="2022-03-02T23:22:53.293" v="13962"/>
          <ac:spMkLst>
            <pc:docMk/>
            <pc:sldMk cId="4263975298" sldId="277"/>
            <ac:spMk id="6" creationId="{F23788F8-5EA9-4B21-859E-EC3C7ABED7C1}"/>
          </ac:spMkLst>
        </pc:spChg>
        <pc:spChg chg="add del mod">
          <ac:chgData name="richard bettez" userId="9ac618f20f673fea" providerId="LiveId" clId="{FB2978D1-6D9E-49B8-B55C-5FDC6A5E94B6}" dt="2022-04-02T17:21:21.471" v="16099"/>
          <ac:spMkLst>
            <pc:docMk/>
            <pc:sldMk cId="4263975298" sldId="277"/>
            <ac:spMk id="7" creationId="{65447A77-CBFC-4485-8D54-331441C459A7}"/>
          </ac:spMkLst>
        </pc:spChg>
        <pc:spChg chg="add del mod">
          <ac:chgData name="richard bettez" userId="9ac618f20f673fea" providerId="LiveId" clId="{FB2978D1-6D9E-49B8-B55C-5FDC6A5E94B6}" dt="2022-01-24T23:37:55.402" v="11901"/>
          <ac:spMkLst>
            <pc:docMk/>
            <pc:sldMk cId="4263975298" sldId="277"/>
            <ac:spMk id="7" creationId="{74CF1CBA-C287-46F4-AE3B-638B7545946E}"/>
          </ac:spMkLst>
        </pc:spChg>
        <pc:spChg chg="add del mod">
          <ac:chgData name="richard bettez" userId="9ac618f20f673fea" providerId="LiveId" clId="{FB2978D1-6D9E-49B8-B55C-5FDC6A5E94B6}" dt="2021-08-11T21:45:13.310" v="2501"/>
          <ac:spMkLst>
            <pc:docMk/>
            <pc:sldMk cId="4263975298" sldId="277"/>
            <ac:spMk id="7" creationId="{76CD678D-3D36-451F-BA3F-2B49E171B818}"/>
          </ac:spMkLst>
        </pc:spChg>
        <pc:spChg chg="add del mod">
          <ac:chgData name="richard bettez" userId="9ac618f20f673fea" providerId="LiveId" clId="{FB2978D1-6D9E-49B8-B55C-5FDC6A5E94B6}" dt="2021-08-25T21:34:50.997" v="3377"/>
          <ac:spMkLst>
            <pc:docMk/>
            <pc:sldMk cId="4263975298" sldId="277"/>
            <ac:spMk id="7" creationId="{D60D7715-0CE5-4B68-9322-B8EEB368926D}"/>
          </ac:spMkLst>
        </pc:spChg>
        <pc:spChg chg="add del mod">
          <ac:chgData name="richard bettez" userId="9ac618f20f673fea" providerId="LiveId" clId="{FB2978D1-6D9E-49B8-B55C-5FDC6A5E94B6}" dt="2022-01-30T00:04:04.365" v="12172"/>
          <ac:spMkLst>
            <pc:docMk/>
            <pc:sldMk cId="4263975298" sldId="277"/>
            <ac:spMk id="8" creationId="{A2329DE2-35D2-4D37-99E0-14E65D1763AD}"/>
          </ac:spMkLst>
        </pc:spChg>
      </pc:sldChg>
      <pc:sldChg chg="addSp delSp modSp mod setBg">
        <pc:chgData name="richard bettez" userId="9ac618f20f673fea" providerId="LiveId" clId="{FB2978D1-6D9E-49B8-B55C-5FDC6A5E94B6}" dt="2023-08-18T18:32:58.607" v="53022" actId="1076"/>
        <pc:sldMkLst>
          <pc:docMk/>
          <pc:sldMk cId="2989874559" sldId="278"/>
        </pc:sldMkLst>
        <pc:spChg chg="add del mod">
          <ac:chgData name="richard bettez" userId="9ac618f20f673fea" providerId="LiveId" clId="{FB2978D1-6D9E-49B8-B55C-5FDC6A5E94B6}" dt="2023-01-25T21:05:50.803" v="40448"/>
          <ac:spMkLst>
            <pc:docMk/>
            <pc:sldMk cId="2989874559" sldId="278"/>
            <ac:spMk id="3" creationId="{0645F609-BC4A-C488-6AF1-2DA5C3A7F0D5}"/>
          </ac:spMkLst>
        </pc:spChg>
        <pc:spChg chg="add mod">
          <ac:chgData name="richard bettez" userId="9ac618f20f673fea" providerId="LiveId" clId="{FB2978D1-6D9E-49B8-B55C-5FDC6A5E94B6}" dt="2023-08-18T18:32:58.607" v="53022" actId="1076"/>
          <ac:spMkLst>
            <pc:docMk/>
            <pc:sldMk cId="2989874559" sldId="278"/>
            <ac:spMk id="3" creationId="{20468E6F-F466-B41A-A1CD-6D442C8E97DC}"/>
          </ac:spMkLst>
        </pc:spChg>
        <pc:spChg chg="add del mod">
          <ac:chgData name="richard bettez" userId="9ac618f20f673fea" providerId="LiveId" clId="{FB2978D1-6D9E-49B8-B55C-5FDC6A5E94B6}" dt="2023-06-28T21:12:54.176" v="50369"/>
          <ac:spMkLst>
            <pc:docMk/>
            <pc:sldMk cId="2989874559" sldId="278"/>
            <ac:spMk id="3" creationId="{93CDD4C5-834F-A98A-7483-08386B4484A2}"/>
          </ac:spMkLst>
        </pc:spChg>
        <pc:spChg chg="add del mod">
          <ac:chgData name="richard bettez" userId="9ac618f20f673fea" providerId="LiveId" clId="{FB2978D1-6D9E-49B8-B55C-5FDC6A5E94B6}" dt="2022-12-07T23:10:54.470" v="37302"/>
          <ac:spMkLst>
            <pc:docMk/>
            <pc:sldMk cId="2989874559" sldId="278"/>
            <ac:spMk id="3" creationId="{9D35CB50-AE55-02AB-48F3-2C4F334A03EE}"/>
          </ac:spMkLst>
        </pc:spChg>
        <pc:spChg chg="add del mod">
          <ac:chgData name="richard bettez" userId="9ac618f20f673fea" providerId="LiveId" clId="{FB2978D1-6D9E-49B8-B55C-5FDC6A5E94B6}" dt="2022-04-20T21:07:16.618" v="17366"/>
          <ac:spMkLst>
            <pc:docMk/>
            <pc:sldMk cId="2989874559" sldId="278"/>
            <ac:spMk id="3" creationId="{A25CC90A-5242-4F05-8D0D-3DC82D28892D}"/>
          </ac:spMkLst>
        </pc:spChg>
        <pc:spChg chg="add del mod">
          <ac:chgData name="richard bettez" userId="9ac618f20f673fea" providerId="LiveId" clId="{FB2978D1-6D9E-49B8-B55C-5FDC6A5E94B6}" dt="2021-08-30T22:46:00.933" v="3546"/>
          <ac:spMkLst>
            <pc:docMk/>
            <pc:sldMk cId="2989874559" sldId="278"/>
            <ac:spMk id="4" creationId="{0132C601-BCD5-49FD-9578-32724C2054D2}"/>
          </ac:spMkLst>
        </pc:spChg>
        <pc:spChg chg="add del mod">
          <ac:chgData name="richard bettez" userId="9ac618f20f673fea" providerId="LiveId" clId="{FB2978D1-6D9E-49B8-B55C-5FDC6A5E94B6}" dt="2022-01-24T23:45:27.728" v="11927"/>
          <ac:spMkLst>
            <pc:docMk/>
            <pc:sldMk cId="2989874559" sldId="278"/>
            <ac:spMk id="4" creationId="{0A6484C3-DE77-4DF6-9CA9-B52ACE117FA3}"/>
          </ac:spMkLst>
        </pc:spChg>
        <pc:spChg chg="del mod">
          <ac:chgData name="richard bettez" userId="9ac618f20f673fea" providerId="LiveId" clId="{FB2978D1-6D9E-49B8-B55C-5FDC6A5E94B6}" dt="2021-08-02T21:41:28.418" v="1897"/>
          <ac:spMkLst>
            <pc:docMk/>
            <pc:sldMk cId="2989874559" sldId="278"/>
            <ac:spMk id="4" creationId="{4D2D9B54-75A9-441A-AC5E-182EAB8E9859}"/>
          </ac:spMkLst>
        </pc:spChg>
        <pc:spChg chg="add del mod">
          <ac:chgData name="richard bettez" userId="9ac618f20f673fea" providerId="LiveId" clId="{FB2978D1-6D9E-49B8-B55C-5FDC6A5E94B6}" dt="2023-08-18T18:32:33.164" v="53016"/>
          <ac:spMkLst>
            <pc:docMk/>
            <pc:sldMk cId="2989874559" sldId="278"/>
            <ac:spMk id="4" creationId="{5D8FA64D-32F5-9587-1A3D-0ED87DE661F7}"/>
          </ac:spMkLst>
        </pc:spChg>
        <pc:spChg chg="add del mod">
          <ac:chgData name="richard bettez" userId="9ac618f20f673fea" providerId="LiveId" clId="{FB2978D1-6D9E-49B8-B55C-5FDC6A5E94B6}" dt="2022-08-03T19:07:51.241" v="25482"/>
          <ac:spMkLst>
            <pc:docMk/>
            <pc:sldMk cId="2989874559" sldId="278"/>
            <ac:spMk id="4" creationId="{6B2D7E41-8D4D-C2E5-3384-EED51C9F02E8}"/>
          </ac:spMkLst>
        </pc:spChg>
        <pc:spChg chg="add del mod">
          <ac:chgData name="richard bettez" userId="9ac618f20f673fea" providerId="LiveId" clId="{FB2978D1-6D9E-49B8-B55C-5FDC6A5E94B6}" dt="2023-01-20T21:46:45.360" v="40124"/>
          <ac:spMkLst>
            <pc:docMk/>
            <pc:sldMk cId="2989874559" sldId="278"/>
            <ac:spMk id="4" creationId="{7CF2D0F7-A7DF-1544-BD88-FCE574A5D556}"/>
          </ac:spMkLst>
        </pc:spChg>
        <pc:spChg chg="add del mod">
          <ac:chgData name="richard bettez" userId="9ac618f20f673fea" providerId="LiveId" clId="{FB2978D1-6D9E-49B8-B55C-5FDC6A5E94B6}" dt="2022-03-21T20:10:59.085" v="15126"/>
          <ac:spMkLst>
            <pc:docMk/>
            <pc:sldMk cId="2989874559" sldId="278"/>
            <ac:spMk id="4" creationId="{80353752-35A8-4843-B7DE-2A2F6FC0E164}"/>
          </ac:spMkLst>
        </pc:spChg>
        <pc:spChg chg="add del mod">
          <ac:chgData name="richard bettez" userId="9ac618f20f673fea" providerId="LiveId" clId="{FB2978D1-6D9E-49B8-B55C-5FDC6A5E94B6}" dt="2023-05-17T19:52:45.881" v="46773"/>
          <ac:spMkLst>
            <pc:docMk/>
            <pc:sldMk cId="2989874559" sldId="278"/>
            <ac:spMk id="4" creationId="{A81004FE-3A5D-3238-41F1-43B923DBD719}"/>
          </ac:spMkLst>
        </pc:spChg>
        <pc:spChg chg="add del mod">
          <ac:chgData name="richard bettez" userId="9ac618f20f673fea" providerId="LiveId" clId="{FB2978D1-6D9E-49B8-B55C-5FDC6A5E94B6}" dt="2022-06-01T18:58:28.971" v="21305"/>
          <ac:spMkLst>
            <pc:docMk/>
            <pc:sldMk cId="2989874559" sldId="278"/>
            <ac:spMk id="4" creationId="{B7669C52-5130-444B-9A1C-C22968683942}"/>
          </ac:spMkLst>
        </pc:spChg>
        <pc:spChg chg="add del mod">
          <ac:chgData name="richard bettez" userId="9ac618f20f673fea" providerId="LiveId" clId="{FB2978D1-6D9E-49B8-B55C-5FDC6A5E94B6}" dt="2022-03-21T20:03:48.322" v="15085"/>
          <ac:spMkLst>
            <pc:docMk/>
            <pc:sldMk cId="2989874559" sldId="278"/>
            <ac:spMk id="5" creationId="{0211314F-793E-496E-99BD-950CB60BAE11}"/>
          </ac:spMkLst>
        </pc:spChg>
        <pc:spChg chg="add del mod">
          <ac:chgData name="richard bettez" userId="9ac618f20f673fea" providerId="LiveId" clId="{FB2978D1-6D9E-49B8-B55C-5FDC6A5E94B6}" dt="2021-11-08T22:20:38.600" v="7432"/>
          <ac:spMkLst>
            <pc:docMk/>
            <pc:sldMk cId="2989874559" sldId="278"/>
            <ac:spMk id="5" creationId="{3FB830D4-FAD2-4062-8A56-7735B23B0D7D}"/>
          </ac:spMkLst>
        </pc:spChg>
        <pc:spChg chg="add del mod">
          <ac:chgData name="richard bettez" userId="9ac618f20f673fea" providerId="LiveId" clId="{FB2978D1-6D9E-49B8-B55C-5FDC6A5E94B6}" dt="2022-10-21T19:23:23.538" v="34318"/>
          <ac:spMkLst>
            <pc:docMk/>
            <pc:sldMk cId="2989874559" sldId="278"/>
            <ac:spMk id="5" creationId="{712DE9D6-AFCC-C9BF-E8C2-95782F392BD1}"/>
          </ac:spMkLst>
        </pc:spChg>
        <pc:spChg chg="add del mod">
          <ac:chgData name="richard bettez" userId="9ac618f20f673fea" providerId="LiveId" clId="{FB2978D1-6D9E-49B8-B55C-5FDC6A5E94B6}" dt="2021-08-21T15:20:22.355" v="3024"/>
          <ac:spMkLst>
            <pc:docMk/>
            <pc:sldMk cId="2989874559" sldId="278"/>
            <ac:spMk id="5" creationId="{A464FFFE-2E43-4127-B7C2-44A644C00082}"/>
          </ac:spMkLst>
        </pc:spChg>
        <pc:spChg chg="add del mod">
          <ac:chgData name="richard bettez" userId="9ac618f20f673fea" providerId="LiveId" clId="{FB2978D1-6D9E-49B8-B55C-5FDC6A5E94B6}" dt="2022-07-15T20:45:02.820" v="24052"/>
          <ac:spMkLst>
            <pc:docMk/>
            <pc:sldMk cId="2989874559" sldId="278"/>
            <ac:spMk id="5" creationId="{D90F315C-C8FC-0150-E637-FD1BCDC322C7}"/>
          </ac:spMkLst>
        </pc:spChg>
      </pc:sldChg>
      <pc:sldChg chg="addSp delSp modSp mod setBg">
        <pc:chgData name="richard bettez" userId="9ac618f20f673fea" providerId="LiveId" clId="{FB2978D1-6D9E-49B8-B55C-5FDC6A5E94B6}" dt="2023-07-17T20:22:36.477" v="51246" actId="1076"/>
        <pc:sldMkLst>
          <pc:docMk/>
          <pc:sldMk cId="4149382021" sldId="279"/>
        </pc:sldMkLst>
        <pc:spChg chg="add del mod">
          <ac:chgData name="richard bettez" userId="9ac618f20f673fea" providerId="LiveId" clId="{FB2978D1-6D9E-49B8-B55C-5FDC6A5E94B6}" dt="2023-05-17T19:57:20.158" v="46817"/>
          <ac:spMkLst>
            <pc:docMk/>
            <pc:sldMk cId="4149382021" sldId="279"/>
            <ac:spMk id="3" creationId="{92E62CA3-3623-89C1-55E0-3C4236F70C8A}"/>
          </ac:spMkLst>
        </pc:spChg>
        <pc:spChg chg="add mod">
          <ac:chgData name="richard bettez" userId="9ac618f20f673fea" providerId="LiveId" clId="{FB2978D1-6D9E-49B8-B55C-5FDC6A5E94B6}" dt="2023-07-17T20:22:36.477" v="51246" actId="1076"/>
          <ac:spMkLst>
            <pc:docMk/>
            <pc:sldMk cId="4149382021" sldId="279"/>
            <ac:spMk id="4" creationId="{1CB41A0C-E01A-1949-AE1C-6F77034E46BF}"/>
          </ac:spMkLst>
        </pc:spChg>
        <pc:spChg chg="del mod">
          <ac:chgData name="richard bettez" userId="9ac618f20f673fea" providerId="LiveId" clId="{FB2978D1-6D9E-49B8-B55C-5FDC6A5E94B6}" dt="2022-03-21T20:04:05.045" v="15089"/>
          <ac:spMkLst>
            <pc:docMk/>
            <pc:sldMk cId="4149382021" sldId="279"/>
            <ac:spMk id="4" creationId="{E43A6EDF-9AFF-4D32-A933-A87D26688F65}"/>
          </ac:spMkLst>
        </pc:spChg>
        <pc:spChg chg="add del mod">
          <ac:chgData name="richard bettez" userId="9ac618f20f673fea" providerId="LiveId" clId="{FB2978D1-6D9E-49B8-B55C-5FDC6A5E94B6}" dt="2022-02-21T23:08:47.322" v="13521"/>
          <ac:spMkLst>
            <pc:docMk/>
            <pc:sldMk cId="4149382021" sldId="279"/>
            <ac:spMk id="5" creationId="{00391459-3AF7-437A-B466-2EB6A6EB525D}"/>
          </ac:spMkLst>
        </pc:spChg>
        <pc:spChg chg="add del mod">
          <ac:chgData name="richard bettez" userId="9ac618f20f673fea" providerId="LiveId" clId="{FB2978D1-6D9E-49B8-B55C-5FDC6A5E94B6}" dt="2021-12-02T00:38:40.932" v="8487"/>
          <ac:spMkLst>
            <pc:docMk/>
            <pc:sldMk cId="4149382021" sldId="279"/>
            <ac:spMk id="5" creationId="{74C051E5-2481-49B9-9B62-DCEE2954142D}"/>
          </ac:spMkLst>
        </pc:spChg>
        <pc:spChg chg="add del mod">
          <ac:chgData name="richard bettez" userId="9ac618f20f673fea" providerId="LiveId" clId="{FB2978D1-6D9E-49B8-B55C-5FDC6A5E94B6}" dt="2022-04-20T21:07:59.334" v="17371"/>
          <ac:spMkLst>
            <pc:docMk/>
            <pc:sldMk cId="4149382021" sldId="279"/>
            <ac:spMk id="5" creationId="{9DDA9D78-76C1-4B4C-BD11-143B465D1EE4}"/>
          </ac:spMkLst>
        </pc:spChg>
        <pc:spChg chg="del mod">
          <ac:chgData name="richard bettez" userId="9ac618f20f673fea" providerId="LiveId" clId="{FB2978D1-6D9E-49B8-B55C-5FDC6A5E94B6}" dt="2021-08-30T22:46:15.549" v="3549"/>
          <ac:spMkLst>
            <pc:docMk/>
            <pc:sldMk cId="4149382021" sldId="279"/>
            <ac:spMk id="5" creationId="{E0D0550B-0F12-4DA9-A90F-8E8A1BEE1A7E}"/>
          </ac:spMkLst>
        </pc:spChg>
        <pc:spChg chg="del mod">
          <ac:chgData name="richard bettez" userId="9ac618f20f673fea" providerId="LiveId" clId="{FB2978D1-6D9E-49B8-B55C-5FDC6A5E94B6}" dt="2021-07-19T23:43:05.170" v="755"/>
          <ac:spMkLst>
            <pc:docMk/>
            <pc:sldMk cId="4149382021" sldId="279"/>
            <ac:spMk id="6" creationId="{9937B138-3952-4CBB-8CBE-0C111D3EDFD8}"/>
          </ac:spMkLst>
        </pc:spChg>
        <pc:spChg chg="add del mod">
          <ac:chgData name="richard bettez" userId="9ac618f20f673fea" providerId="LiveId" clId="{FB2978D1-6D9E-49B8-B55C-5FDC6A5E94B6}" dt="2021-08-30T22:43:01.395" v="3525"/>
          <ac:spMkLst>
            <pc:docMk/>
            <pc:sldMk cId="4149382021" sldId="279"/>
            <ac:spMk id="6" creationId="{9CDBAD93-F740-45EA-8F5D-229412219CA9}"/>
          </ac:spMkLst>
        </pc:spChg>
        <pc:spChg chg="add del mod">
          <ac:chgData name="richard bettez" userId="9ac618f20f673fea" providerId="LiveId" clId="{FB2978D1-6D9E-49B8-B55C-5FDC6A5E94B6}" dt="2021-12-20T23:03:08.750" v="10082"/>
          <ac:spMkLst>
            <pc:docMk/>
            <pc:sldMk cId="4149382021" sldId="279"/>
            <ac:spMk id="6" creationId="{E26A5D91-8BFE-45A3-BB43-CA5B18569191}"/>
          </ac:spMkLst>
        </pc:spChg>
        <pc:spChg chg="add del mod">
          <ac:chgData name="richard bettez" userId="9ac618f20f673fea" providerId="LiveId" clId="{FB2978D1-6D9E-49B8-B55C-5FDC6A5E94B6}" dt="2021-08-02T21:46:26.904" v="1998"/>
          <ac:spMkLst>
            <pc:docMk/>
            <pc:sldMk cId="4149382021" sldId="279"/>
            <ac:spMk id="7" creationId="{0BA0890C-EDBF-4EC4-913B-EDFD7B658DAB}"/>
          </ac:spMkLst>
        </pc:spChg>
        <pc:spChg chg="add del mod">
          <ac:chgData name="richard bettez" userId="9ac618f20f673fea" providerId="LiveId" clId="{FB2978D1-6D9E-49B8-B55C-5FDC6A5E94B6}" dt="2021-11-08T22:17:13.207" v="7396"/>
          <ac:spMkLst>
            <pc:docMk/>
            <pc:sldMk cId="4149382021" sldId="279"/>
            <ac:spMk id="7" creationId="{9EAF167D-9F40-4EE9-B3E0-F8BBCA85EFA7}"/>
          </ac:spMkLst>
        </pc:spChg>
      </pc:sldChg>
      <pc:sldChg chg="addSp delSp modSp mod ord setBg">
        <pc:chgData name="richard bettez" userId="9ac618f20f673fea" providerId="LiveId" clId="{FB2978D1-6D9E-49B8-B55C-5FDC6A5E94B6}" dt="2022-12-07T23:15:25.120" v="37323" actId="1076"/>
        <pc:sldMkLst>
          <pc:docMk/>
          <pc:sldMk cId="1377431153" sldId="280"/>
        </pc:sldMkLst>
        <pc:spChg chg="add del mod">
          <ac:chgData name="richard bettez" userId="9ac618f20f673fea" providerId="LiveId" clId="{FB2978D1-6D9E-49B8-B55C-5FDC6A5E94B6}" dt="2022-12-07T23:15:09.419" v="37319"/>
          <ac:spMkLst>
            <pc:docMk/>
            <pc:sldMk cId="1377431153" sldId="280"/>
            <ac:spMk id="3" creationId="{AC7A3C11-3DCF-104E-D956-A540289382D3}"/>
          </ac:spMkLst>
        </pc:spChg>
        <pc:spChg chg="add del mod">
          <ac:chgData name="richard bettez" userId="9ac618f20f673fea" providerId="LiveId" clId="{FB2978D1-6D9E-49B8-B55C-5FDC6A5E94B6}" dt="2022-02-21T23:11:02.336" v="13529"/>
          <ac:spMkLst>
            <pc:docMk/>
            <pc:sldMk cId="1377431153" sldId="280"/>
            <ac:spMk id="4" creationId="{86DEF514-A629-44AF-AEA0-5322E4903A5B}"/>
          </ac:spMkLst>
        </pc:spChg>
        <pc:spChg chg="del mod">
          <ac:chgData name="richard bettez" userId="9ac618f20f673fea" providerId="LiveId" clId="{FB2978D1-6D9E-49B8-B55C-5FDC6A5E94B6}" dt="2021-07-10T20:04:14.154" v="211"/>
          <ac:spMkLst>
            <pc:docMk/>
            <pc:sldMk cId="1377431153" sldId="280"/>
            <ac:spMk id="4" creationId="{87DCA0F8-BB10-4821-9131-986CB4324CCA}"/>
          </ac:spMkLst>
        </pc:spChg>
        <pc:spChg chg="add del mod">
          <ac:chgData name="richard bettez" userId="9ac618f20f673fea" providerId="LiveId" clId="{FB2978D1-6D9E-49B8-B55C-5FDC6A5E94B6}" dt="2021-09-06T20:52:21.768" v="3791"/>
          <ac:spMkLst>
            <pc:docMk/>
            <pc:sldMk cId="1377431153" sldId="280"/>
            <ac:spMk id="4" creationId="{BFFAFC79-374F-4CD2-ACFF-A916DC51577A}"/>
          </ac:spMkLst>
        </pc:spChg>
        <pc:spChg chg="add mod">
          <ac:chgData name="richard bettez" userId="9ac618f20f673fea" providerId="LiveId" clId="{FB2978D1-6D9E-49B8-B55C-5FDC6A5E94B6}" dt="2022-12-07T23:15:25.120" v="37323" actId="1076"/>
          <ac:spMkLst>
            <pc:docMk/>
            <pc:sldMk cId="1377431153" sldId="280"/>
            <ac:spMk id="4" creationId="{C83400A8-24DE-B26C-B8E8-B93E38DB10A7}"/>
          </ac:spMkLst>
        </pc:spChg>
        <pc:spChg chg="add del mod">
          <ac:chgData name="richard bettez" userId="9ac618f20f673fea" providerId="LiveId" clId="{FB2978D1-6D9E-49B8-B55C-5FDC6A5E94B6}" dt="2021-08-02T21:41:32.643" v="1900"/>
          <ac:spMkLst>
            <pc:docMk/>
            <pc:sldMk cId="1377431153" sldId="280"/>
            <ac:spMk id="4" creationId="{D57E912E-D1C3-4001-826D-A94BC6F7B71F}"/>
          </ac:spMkLst>
        </pc:spChg>
        <pc:spChg chg="add del mod">
          <ac:chgData name="richard bettez" userId="9ac618f20f673fea" providerId="LiveId" clId="{FB2978D1-6D9E-49B8-B55C-5FDC6A5E94B6}" dt="2022-04-20T21:08:52.648" v="17379"/>
          <ac:spMkLst>
            <pc:docMk/>
            <pc:sldMk cId="1377431153" sldId="280"/>
            <ac:spMk id="5" creationId="{360E019B-74F7-42C3-A19C-3B00F8D21F07}"/>
          </ac:spMkLst>
        </pc:spChg>
        <pc:spChg chg="add del mod">
          <ac:chgData name="richard bettez" userId="9ac618f20f673fea" providerId="LiveId" clId="{FB2978D1-6D9E-49B8-B55C-5FDC6A5E94B6}" dt="2022-01-15T15:53:13.631" v="11286"/>
          <ac:spMkLst>
            <pc:docMk/>
            <pc:sldMk cId="1377431153" sldId="280"/>
            <ac:spMk id="5" creationId="{84964778-1F67-4073-9D1A-12C79A8CA6DE}"/>
          </ac:spMkLst>
        </pc:spChg>
        <pc:spChg chg="add del mod">
          <ac:chgData name="richard bettez" userId="9ac618f20f673fea" providerId="LiveId" clId="{FB2978D1-6D9E-49B8-B55C-5FDC6A5E94B6}" dt="2021-07-14T21:06:58.672" v="512"/>
          <ac:spMkLst>
            <pc:docMk/>
            <pc:sldMk cId="1377431153" sldId="280"/>
            <ac:spMk id="5" creationId="{ACFCC9C7-887D-4626-89D2-B991B4ADDE73}"/>
          </ac:spMkLst>
        </pc:spChg>
        <pc:spChg chg="add del mod">
          <ac:chgData name="richard bettez" userId="9ac618f20f673fea" providerId="LiveId" clId="{FB2978D1-6D9E-49B8-B55C-5FDC6A5E94B6}" dt="2021-08-30T22:45:50.622" v="3543"/>
          <ac:spMkLst>
            <pc:docMk/>
            <pc:sldMk cId="1377431153" sldId="280"/>
            <ac:spMk id="5" creationId="{C6AA35BC-5F35-48CA-88B0-2EBB09D5B23C}"/>
          </ac:spMkLst>
        </pc:spChg>
      </pc:sldChg>
      <pc:sldChg chg="addSp delSp modSp mod setBg">
        <pc:chgData name="richard bettez" userId="9ac618f20f673fea" providerId="LiveId" clId="{FB2978D1-6D9E-49B8-B55C-5FDC6A5E94B6}" dt="2022-12-07T23:10:47.909" v="37299" actId="1076"/>
        <pc:sldMkLst>
          <pc:docMk/>
          <pc:sldMk cId="573750336" sldId="281"/>
        </pc:sldMkLst>
        <pc:spChg chg="add del mod">
          <ac:chgData name="richard bettez" userId="9ac618f20f673fea" providerId="LiveId" clId="{FB2978D1-6D9E-49B8-B55C-5FDC6A5E94B6}" dt="2022-12-07T23:10:30.601" v="37295"/>
          <ac:spMkLst>
            <pc:docMk/>
            <pc:sldMk cId="573750336" sldId="281"/>
            <ac:spMk id="3" creationId="{14FEDE5F-F7BC-9C80-6741-28566037367D}"/>
          </ac:spMkLst>
        </pc:spChg>
        <pc:spChg chg="del mod">
          <ac:chgData name="richard bettez" userId="9ac618f20f673fea" providerId="LiveId" clId="{FB2978D1-6D9E-49B8-B55C-5FDC6A5E94B6}" dt="2021-08-30T22:51:56.358" v="3589"/>
          <ac:spMkLst>
            <pc:docMk/>
            <pc:sldMk cId="573750336" sldId="281"/>
            <ac:spMk id="4" creationId="{3C672B6E-40AE-4BBE-AF05-A1B5A54D25F6}"/>
          </ac:spMkLst>
        </pc:spChg>
        <pc:spChg chg="add del mod">
          <ac:chgData name="richard bettez" userId="9ac618f20f673fea" providerId="LiveId" clId="{FB2978D1-6D9E-49B8-B55C-5FDC6A5E94B6}" dt="2022-04-02T17:21:31.885" v="16102"/>
          <ac:spMkLst>
            <pc:docMk/>
            <pc:sldMk cId="573750336" sldId="281"/>
            <ac:spMk id="4" creationId="{46EC192B-4CCF-49B2-A0A0-1F297685B605}"/>
          </ac:spMkLst>
        </pc:spChg>
        <pc:spChg chg="add mod">
          <ac:chgData name="richard bettez" userId="9ac618f20f673fea" providerId="LiveId" clId="{FB2978D1-6D9E-49B8-B55C-5FDC6A5E94B6}" dt="2022-12-07T23:10:47.909" v="37299" actId="1076"/>
          <ac:spMkLst>
            <pc:docMk/>
            <pc:sldMk cId="573750336" sldId="281"/>
            <ac:spMk id="4" creationId="{5DBAAC87-12CF-667D-8EF9-DC9F6E3434AD}"/>
          </ac:spMkLst>
        </pc:spChg>
        <pc:spChg chg="add del mod">
          <ac:chgData name="richard bettez" userId="9ac618f20f673fea" providerId="LiveId" clId="{FB2978D1-6D9E-49B8-B55C-5FDC6A5E94B6}" dt="2022-04-20T21:09:44.391" v="17384"/>
          <ac:spMkLst>
            <pc:docMk/>
            <pc:sldMk cId="573750336" sldId="281"/>
            <ac:spMk id="5" creationId="{06860D50-8568-4B30-AEBF-B5207EF26AFA}"/>
          </ac:spMkLst>
        </pc:spChg>
        <pc:spChg chg="add del mod">
          <ac:chgData name="richard bettez" userId="9ac618f20f673fea" providerId="LiveId" clId="{FB2978D1-6D9E-49B8-B55C-5FDC6A5E94B6}" dt="2021-11-08T22:25:20.718" v="7450"/>
          <ac:spMkLst>
            <pc:docMk/>
            <pc:sldMk cId="573750336" sldId="281"/>
            <ac:spMk id="5" creationId="{589E4E8C-2CB4-42DA-9B21-6447D099AD02}"/>
          </ac:spMkLst>
        </pc:spChg>
        <pc:spChg chg="add del mod">
          <ac:chgData name="richard bettez" userId="9ac618f20f673fea" providerId="LiveId" clId="{FB2978D1-6D9E-49B8-B55C-5FDC6A5E94B6}" dt="2021-07-14T21:10:06.388" v="543"/>
          <ac:spMkLst>
            <pc:docMk/>
            <pc:sldMk cId="573750336" sldId="281"/>
            <ac:spMk id="5" creationId="{95A53760-6828-4CE0-958E-702C7ABC8FDE}"/>
          </ac:spMkLst>
        </pc:spChg>
        <pc:spChg chg="add del mod">
          <ac:chgData name="richard bettez" userId="9ac618f20f673fea" providerId="LiveId" clId="{FB2978D1-6D9E-49B8-B55C-5FDC6A5E94B6}" dt="2021-08-02T21:45:59.349" v="1990"/>
          <ac:spMkLst>
            <pc:docMk/>
            <pc:sldMk cId="573750336" sldId="281"/>
            <ac:spMk id="6" creationId="{0E046E39-01EF-42D5-B119-3B09E6F83165}"/>
          </ac:spMkLst>
        </pc:spChg>
        <pc:spChg chg="del mod">
          <ac:chgData name="richard bettez" userId="9ac618f20f673fea" providerId="LiveId" clId="{FB2978D1-6D9E-49B8-B55C-5FDC6A5E94B6}" dt="2021-07-10T20:04:44.850" v="220"/>
          <ac:spMkLst>
            <pc:docMk/>
            <pc:sldMk cId="573750336" sldId="281"/>
            <ac:spMk id="6" creationId="{6C54753A-D739-471A-8A8E-EAB8F27C4327}"/>
          </ac:spMkLst>
        </pc:spChg>
        <pc:picChg chg="add del mod">
          <ac:chgData name="richard bettez" userId="9ac618f20f673fea" providerId="LiveId" clId="{FB2978D1-6D9E-49B8-B55C-5FDC6A5E94B6}" dt="2022-04-20T21:09:47.268" v="17385" actId="478"/>
          <ac:picMkLst>
            <pc:docMk/>
            <pc:sldMk cId="573750336" sldId="281"/>
            <ac:picMk id="3" creationId="{6360153A-6BBC-4BFC-9D49-D79ADEC9E129}"/>
          </ac:picMkLst>
        </pc:picChg>
        <pc:picChg chg="add del mod">
          <ac:chgData name="richard bettez" userId="9ac618f20f673fea" providerId="LiveId" clId="{FB2978D1-6D9E-49B8-B55C-5FDC6A5E94B6}" dt="2022-04-20T21:09:53.481" v="17387" actId="478"/>
          <ac:picMkLst>
            <pc:docMk/>
            <pc:sldMk cId="573750336" sldId="281"/>
            <ac:picMk id="4" creationId="{6073D958-3E35-40A0-8BC4-727B9D6D092D}"/>
          </ac:picMkLst>
        </pc:picChg>
      </pc:sldChg>
      <pc:sldChg chg="addSp delSp modSp mod setBg">
        <pc:chgData name="richard bettez" userId="9ac618f20f673fea" providerId="LiveId" clId="{FB2978D1-6D9E-49B8-B55C-5FDC6A5E94B6}" dt="2023-09-08T16:19:48.651" v="53444" actId="1076"/>
        <pc:sldMkLst>
          <pc:docMk/>
          <pc:sldMk cId="262362311" sldId="282"/>
        </pc:sldMkLst>
        <pc:spChg chg="add mod">
          <ac:chgData name="richard bettez" userId="9ac618f20f673fea" providerId="LiveId" clId="{FB2978D1-6D9E-49B8-B55C-5FDC6A5E94B6}" dt="2023-09-08T16:19:48.651" v="53444" actId="1076"/>
          <ac:spMkLst>
            <pc:docMk/>
            <pc:sldMk cId="262362311" sldId="282"/>
            <ac:spMk id="3" creationId="{30A3BE13-C657-042E-BE28-84F793B9A5F1}"/>
          </ac:spMkLst>
        </pc:spChg>
        <pc:spChg chg="add del mod">
          <ac:chgData name="richard bettez" userId="9ac618f20f673fea" providerId="LiveId" clId="{FB2978D1-6D9E-49B8-B55C-5FDC6A5E94B6}" dt="2022-04-20T21:11:21.716" v="17393"/>
          <ac:spMkLst>
            <pc:docMk/>
            <pc:sldMk cId="262362311" sldId="282"/>
            <ac:spMk id="3" creationId="{66321D67-3C34-4F96-9EE7-CDDCDC138AA5}"/>
          </ac:spMkLst>
        </pc:spChg>
        <pc:spChg chg="add del mod">
          <ac:chgData name="richard bettez" userId="9ac618f20f673fea" providerId="LiveId" clId="{FB2978D1-6D9E-49B8-B55C-5FDC6A5E94B6}" dt="2021-08-02T21:47:58.640" v="2050"/>
          <ac:spMkLst>
            <pc:docMk/>
            <pc:sldMk cId="262362311" sldId="282"/>
            <ac:spMk id="4" creationId="{54BB529D-24EE-4FA7-8C35-9B31D21252F8}"/>
          </ac:spMkLst>
        </pc:spChg>
        <pc:spChg chg="del mod">
          <ac:chgData name="richard bettez" userId="9ac618f20f673fea" providerId="LiveId" clId="{FB2978D1-6D9E-49B8-B55C-5FDC6A5E94B6}" dt="2021-07-10T20:00:41.762" v="194"/>
          <ac:spMkLst>
            <pc:docMk/>
            <pc:sldMk cId="262362311" sldId="282"/>
            <ac:spMk id="4" creationId="{71DE41C3-F2E2-4A00-B96E-88B6E5BA64AC}"/>
          </ac:spMkLst>
        </pc:spChg>
        <pc:spChg chg="add del mod">
          <ac:chgData name="richard bettez" userId="9ac618f20f673fea" providerId="LiveId" clId="{FB2978D1-6D9E-49B8-B55C-5FDC6A5E94B6}" dt="2021-08-02T21:46:04.302" v="1993"/>
          <ac:spMkLst>
            <pc:docMk/>
            <pc:sldMk cId="262362311" sldId="282"/>
            <ac:spMk id="5" creationId="{81BB3E4B-5B62-40C9-A4E7-996FAA2E488D}"/>
          </ac:spMkLst>
        </pc:spChg>
        <pc:spChg chg="add del mod">
          <ac:chgData name="richard bettez" userId="9ac618f20f673fea" providerId="LiveId" clId="{FB2978D1-6D9E-49B8-B55C-5FDC6A5E94B6}" dt="2021-12-06T23:45:57.437" v="8887"/>
          <ac:spMkLst>
            <pc:docMk/>
            <pc:sldMk cId="262362311" sldId="282"/>
            <ac:spMk id="6" creationId="{41348232-4317-40CC-AF73-A050AE59EC00}"/>
          </ac:spMkLst>
        </pc:spChg>
      </pc:sldChg>
      <pc:sldChg chg="addSp delSp modSp mod ord setBg">
        <pc:chgData name="richard bettez" userId="9ac618f20f673fea" providerId="LiveId" clId="{FB2978D1-6D9E-49B8-B55C-5FDC6A5E94B6}" dt="2023-07-17T20:19:49.206" v="51242" actId="1076"/>
        <pc:sldMkLst>
          <pc:docMk/>
          <pc:sldMk cId="1567440215" sldId="283"/>
        </pc:sldMkLst>
        <pc:spChg chg="add mod">
          <ac:chgData name="richard bettez" userId="9ac618f20f673fea" providerId="LiveId" clId="{FB2978D1-6D9E-49B8-B55C-5FDC6A5E94B6}" dt="2023-07-17T20:19:49.206" v="51242" actId="1076"/>
          <ac:spMkLst>
            <pc:docMk/>
            <pc:sldMk cId="1567440215" sldId="283"/>
            <ac:spMk id="3" creationId="{9EAD442E-4E23-A861-E6F9-F932B9AE0EDA}"/>
          </ac:spMkLst>
        </pc:spChg>
        <pc:spChg chg="add del mod">
          <ac:chgData name="richard bettez" userId="9ac618f20f673fea" providerId="LiveId" clId="{FB2978D1-6D9E-49B8-B55C-5FDC6A5E94B6}" dt="2023-05-26T20:16:20.270" v="47490"/>
          <ac:spMkLst>
            <pc:docMk/>
            <pc:sldMk cId="1567440215" sldId="283"/>
            <ac:spMk id="3" creationId="{D45005E5-A7BC-68B6-974C-BF9AC7ED402D}"/>
          </ac:spMkLst>
        </pc:spChg>
        <pc:spChg chg="add del mod">
          <ac:chgData name="richard bettez" userId="9ac618f20f673fea" providerId="LiveId" clId="{FB2978D1-6D9E-49B8-B55C-5FDC6A5E94B6}" dt="2022-05-23T17:24:29.081" v="20546"/>
          <ac:spMkLst>
            <pc:docMk/>
            <pc:sldMk cId="1567440215" sldId="283"/>
            <ac:spMk id="4" creationId="{9CCFB4CD-3363-4763-BFE1-DE3F644FE972}"/>
          </ac:spMkLst>
        </pc:spChg>
        <pc:spChg chg="add del mod">
          <ac:chgData name="richard bettez" userId="9ac618f20f673fea" providerId="LiveId" clId="{FB2978D1-6D9E-49B8-B55C-5FDC6A5E94B6}" dt="2023-07-17T20:16:42.434" v="51187"/>
          <ac:spMkLst>
            <pc:docMk/>
            <pc:sldMk cId="1567440215" sldId="283"/>
            <ac:spMk id="4" creationId="{A1E1621B-29FB-60F0-F141-A24B93343A20}"/>
          </ac:spMkLst>
        </pc:spChg>
        <pc:spChg chg="del mod">
          <ac:chgData name="richard bettez" userId="9ac618f20f673fea" providerId="LiveId" clId="{FB2978D1-6D9E-49B8-B55C-5FDC6A5E94B6}" dt="2021-07-14T21:10:01.795" v="540"/>
          <ac:spMkLst>
            <pc:docMk/>
            <pc:sldMk cId="1567440215" sldId="283"/>
            <ac:spMk id="5" creationId="{2427130F-D70B-4274-A5F9-329EF27D6840}"/>
          </ac:spMkLst>
        </pc:spChg>
        <pc:spChg chg="add del mod">
          <ac:chgData name="richard bettez" userId="9ac618f20f673fea" providerId="LiveId" clId="{FB2978D1-6D9E-49B8-B55C-5FDC6A5E94B6}" dt="2023-01-20T21:49:11.561" v="40146"/>
          <ac:spMkLst>
            <pc:docMk/>
            <pc:sldMk cId="1567440215" sldId="283"/>
            <ac:spMk id="5" creationId="{403EDE0B-A4EE-607A-1E53-20E242008C6B}"/>
          </ac:spMkLst>
        </pc:spChg>
      </pc:sldChg>
      <pc:sldChg chg="addSp delSp modSp mod setBg">
        <pc:chgData name="richard bettez" userId="9ac618f20f673fea" providerId="LiveId" clId="{FB2978D1-6D9E-49B8-B55C-5FDC6A5E94B6}" dt="2022-10-12T18:19:47.825" v="33575" actId="20577"/>
        <pc:sldMkLst>
          <pc:docMk/>
          <pc:sldMk cId="3301623471" sldId="284"/>
        </pc:sldMkLst>
        <pc:spChg chg="add mod">
          <ac:chgData name="richard bettez" userId="9ac618f20f673fea" providerId="LiveId" clId="{FB2978D1-6D9E-49B8-B55C-5FDC6A5E94B6}" dt="2022-10-12T18:19:47.825" v="33575" actId="20577"/>
          <ac:spMkLst>
            <pc:docMk/>
            <pc:sldMk cId="3301623471" sldId="284"/>
            <ac:spMk id="4" creationId="{C9B67E9B-34B4-1195-489B-3BE0E8B788B7}"/>
          </ac:spMkLst>
        </pc:spChg>
        <pc:spChg chg="del mod">
          <ac:chgData name="richard bettez" userId="9ac618f20f673fea" providerId="LiveId" clId="{FB2978D1-6D9E-49B8-B55C-5FDC6A5E94B6}" dt="2022-04-06T20:54:36.482" v="16476"/>
          <ac:spMkLst>
            <pc:docMk/>
            <pc:sldMk cId="3301623471" sldId="284"/>
            <ac:spMk id="5" creationId="{E0094701-5B51-4917-B766-3AB3BC3F28F4}"/>
          </ac:spMkLst>
        </pc:spChg>
        <pc:spChg chg="add del mod">
          <ac:chgData name="richard bettez" userId="9ac618f20f673fea" providerId="LiveId" clId="{FB2978D1-6D9E-49B8-B55C-5FDC6A5E94B6}" dt="2022-09-12T14:55:52.297" v="29391"/>
          <ac:spMkLst>
            <pc:docMk/>
            <pc:sldMk cId="3301623471" sldId="284"/>
            <ac:spMk id="6" creationId="{9D9AB65C-6EED-4D33-9733-A8AEF6D7BC05}"/>
          </ac:spMkLst>
        </pc:spChg>
      </pc:sldChg>
      <pc:sldChg chg="addSp delSp modSp mod setBg">
        <pc:chgData name="richard bettez" userId="9ac618f20f673fea" providerId="LiveId" clId="{FB2978D1-6D9E-49B8-B55C-5FDC6A5E94B6}" dt="2022-10-12T18:21:59.180" v="33578" actId="14100"/>
        <pc:sldMkLst>
          <pc:docMk/>
          <pc:sldMk cId="2097324350" sldId="285"/>
        </pc:sldMkLst>
        <pc:spChg chg="add mod">
          <ac:chgData name="richard bettez" userId="9ac618f20f673fea" providerId="LiveId" clId="{FB2978D1-6D9E-49B8-B55C-5FDC6A5E94B6}" dt="2022-10-12T18:21:59.180" v="33578" actId="14100"/>
          <ac:spMkLst>
            <pc:docMk/>
            <pc:sldMk cId="2097324350" sldId="285"/>
            <ac:spMk id="3" creationId="{632A65C3-F199-5EFF-DC4D-5A3D8E989166}"/>
          </ac:spMkLst>
        </pc:spChg>
        <pc:spChg chg="del mod">
          <ac:chgData name="richard bettez" userId="9ac618f20f673fea" providerId="LiveId" clId="{FB2978D1-6D9E-49B8-B55C-5FDC6A5E94B6}" dt="2022-09-12T15:06:38.814" v="29468"/>
          <ac:spMkLst>
            <pc:docMk/>
            <pc:sldMk cId="2097324350" sldId="285"/>
            <ac:spMk id="4" creationId="{894B0419-BC40-4B1D-8C38-5D9267003505}"/>
          </ac:spMkLst>
        </pc:spChg>
      </pc:sldChg>
      <pc:sldChg chg="addSp delSp modSp mod setBg">
        <pc:chgData name="richard bettez" userId="9ac618f20f673fea" providerId="LiveId" clId="{FB2978D1-6D9E-49B8-B55C-5FDC6A5E94B6}" dt="2022-10-12T18:18:28.188" v="33532" actId="1076"/>
        <pc:sldMkLst>
          <pc:docMk/>
          <pc:sldMk cId="380776491" sldId="286"/>
        </pc:sldMkLst>
        <pc:spChg chg="add mod">
          <ac:chgData name="richard bettez" userId="9ac618f20f673fea" providerId="LiveId" clId="{FB2978D1-6D9E-49B8-B55C-5FDC6A5E94B6}" dt="2022-10-12T18:18:28.188" v="33532" actId="1076"/>
          <ac:spMkLst>
            <pc:docMk/>
            <pc:sldMk cId="380776491" sldId="286"/>
            <ac:spMk id="4" creationId="{3BD0441D-F236-805B-E772-E967ACECEAE3}"/>
          </ac:spMkLst>
        </pc:spChg>
        <pc:spChg chg="add del mod">
          <ac:chgData name="richard bettez" userId="9ac618f20f673fea" providerId="LiveId" clId="{FB2978D1-6D9E-49B8-B55C-5FDC6A5E94B6}" dt="2022-09-12T14:55:09.893" v="29388"/>
          <ac:spMkLst>
            <pc:docMk/>
            <pc:sldMk cId="380776491" sldId="286"/>
            <ac:spMk id="5" creationId="{69FA52A2-6FEB-4953-B250-E0ABA878CDB6}"/>
          </ac:spMkLst>
        </pc:spChg>
        <pc:spChg chg="del mod">
          <ac:chgData name="richard bettez" userId="9ac618f20f673fea" providerId="LiveId" clId="{FB2978D1-6D9E-49B8-B55C-5FDC6A5E94B6}" dt="2021-07-14T21:12:54.014" v="554"/>
          <ac:spMkLst>
            <pc:docMk/>
            <pc:sldMk cId="380776491" sldId="286"/>
            <ac:spMk id="6" creationId="{5AE11557-E639-41C6-AC60-2A02E7AA16C5}"/>
          </ac:spMkLst>
        </pc:spChg>
      </pc:sldChg>
      <pc:sldChg chg="modSp mod setBg">
        <pc:chgData name="richard bettez" userId="9ac618f20f673fea" providerId="LiveId" clId="{FB2978D1-6D9E-49B8-B55C-5FDC6A5E94B6}" dt="2022-10-12T18:24:01.105" v="33583" actId="20577"/>
        <pc:sldMkLst>
          <pc:docMk/>
          <pc:sldMk cId="1251023249" sldId="287"/>
        </pc:sldMkLst>
        <pc:spChg chg="mod">
          <ac:chgData name="richard bettez" userId="9ac618f20f673fea" providerId="LiveId" clId="{FB2978D1-6D9E-49B8-B55C-5FDC6A5E94B6}" dt="2022-10-12T18:24:01.105" v="33583" actId="20577"/>
          <ac:spMkLst>
            <pc:docMk/>
            <pc:sldMk cId="1251023249" sldId="287"/>
            <ac:spMk id="5" creationId="{6E427F75-190C-439F-9957-82CC0B287E84}"/>
          </ac:spMkLst>
        </pc:spChg>
      </pc:sldChg>
      <pc:sldChg chg="addSp delSp modSp mod setBg">
        <pc:chgData name="richard bettez" userId="9ac618f20f673fea" providerId="LiveId" clId="{FB2978D1-6D9E-49B8-B55C-5FDC6A5E94B6}" dt="2022-10-12T18:25:08.482" v="33588" actId="1076"/>
        <pc:sldMkLst>
          <pc:docMk/>
          <pc:sldMk cId="4025895871" sldId="288"/>
        </pc:sldMkLst>
        <pc:spChg chg="add mod">
          <ac:chgData name="richard bettez" userId="9ac618f20f673fea" providerId="LiveId" clId="{FB2978D1-6D9E-49B8-B55C-5FDC6A5E94B6}" dt="2022-10-12T18:25:08.482" v="33588" actId="1076"/>
          <ac:spMkLst>
            <pc:docMk/>
            <pc:sldMk cId="4025895871" sldId="288"/>
            <ac:spMk id="3" creationId="{5B247C22-1F7A-05F0-81E5-D3079D55F733}"/>
          </ac:spMkLst>
        </pc:spChg>
        <pc:spChg chg="del mod">
          <ac:chgData name="richard bettez" userId="9ac618f20f673fea" providerId="LiveId" clId="{FB2978D1-6D9E-49B8-B55C-5FDC6A5E94B6}" dt="2022-09-12T15:03:20.484" v="29410"/>
          <ac:spMkLst>
            <pc:docMk/>
            <pc:sldMk cId="4025895871" sldId="288"/>
            <ac:spMk id="4" creationId="{164DBCC1-2433-4FFE-AD11-DE94E5ED5554}"/>
          </ac:spMkLst>
        </pc:spChg>
      </pc:sldChg>
      <pc:sldChg chg="addSp delSp modSp mod setBg">
        <pc:chgData name="richard bettez" userId="9ac618f20f673fea" providerId="LiveId" clId="{FB2978D1-6D9E-49B8-B55C-5FDC6A5E94B6}" dt="2022-10-12T18:28:21.880" v="33593" actId="1076"/>
        <pc:sldMkLst>
          <pc:docMk/>
          <pc:sldMk cId="1282752968" sldId="289"/>
        </pc:sldMkLst>
        <pc:spChg chg="add mod">
          <ac:chgData name="richard bettez" userId="9ac618f20f673fea" providerId="LiveId" clId="{FB2978D1-6D9E-49B8-B55C-5FDC6A5E94B6}" dt="2022-10-12T18:28:21.880" v="33593" actId="1076"/>
          <ac:spMkLst>
            <pc:docMk/>
            <pc:sldMk cId="1282752968" sldId="289"/>
            <ac:spMk id="3" creationId="{6E7C0648-E3F1-36D5-A7C0-3FFABA394EA0}"/>
          </ac:spMkLst>
        </pc:spChg>
        <pc:spChg chg="del mod">
          <ac:chgData name="richard bettez" userId="9ac618f20f673fea" providerId="LiveId" clId="{FB2978D1-6D9E-49B8-B55C-5FDC6A5E94B6}" dt="2022-09-12T15:03:25.420" v="29413"/>
          <ac:spMkLst>
            <pc:docMk/>
            <pc:sldMk cId="1282752968" sldId="289"/>
            <ac:spMk id="4" creationId="{2C1C3B6E-AA2D-4F4B-8E67-3FC5620E7EC7}"/>
          </ac:spMkLst>
        </pc:spChg>
      </pc:sldChg>
      <pc:sldChg chg="addSp delSp modSp mod setBg">
        <pc:chgData name="richard bettez" userId="9ac618f20f673fea" providerId="LiveId" clId="{FB2978D1-6D9E-49B8-B55C-5FDC6A5E94B6}" dt="2022-10-12T18:31:46.497" v="33600" actId="1076"/>
        <pc:sldMkLst>
          <pc:docMk/>
          <pc:sldMk cId="1920287897" sldId="290"/>
        </pc:sldMkLst>
        <pc:spChg chg="add mod">
          <ac:chgData name="richard bettez" userId="9ac618f20f673fea" providerId="LiveId" clId="{FB2978D1-6D9E-49B8-B55C-5FDC6A5E94B6}" dt="2022-10-12T18:31:46.497" v="33600" actId="1076"/>
          <ac:spMkLst>
            <pc:docMk/>
            <pc:sldMk cId="1920287897" sldId="290"/>
            <ac:spMk id="3" creationId="{12633BB0-8538-1291-E7FE-98269D5B5C3F}"/>
          </ac:spMkLst>
        </pc:spChg>
        <pc:spChg chg="del mod">
          <ac:chgData name="richard bettez" userId="9ac618f20f673fea" providerId="LiveId" clId="{FB2978D1-6D9E-49B8-B55C-5FDC6A5E94B6}" dt="2022-09-12T15:03:30.532" v="29416"/>
          <ac:spMkLst>
            <pc:docMk/>
            <pc:sldMk cId="1920287897" sldId="290"/>
            <ac:spMk id="4" creationId="{761C50DC-B21E-4404-9C34-34EA21882492}"/>
          </ac:spMkLst>
        </pc:spChg>
      </pc:sldChg>
      <pc:sldChg chg="addSp delSp modSp mod setBg">
        <pc:chgData name="richard bettez" userId="9ac618f20f673fea" providerId="LiveId" clId="{FB2978D1-6D9E-49B8-B55C-5FDC6A5E94B6}" dt="2022-10-12T18:34:23.322" v="33634" actId="1076"/>
        <pc:sldMkLst>
          <pc:docMk/>
          <pc:sldMk cId="2704413815" sldId="291"/>
        </pc:sldMkLst>
        <pc:spChg chg="add mod">
          <ac:chgData name="richard bettez" userId="9ac618f20f673fea" providerId="LiveId" clId="{FB2978D1-6D9E-49B8-B55C-5FDC6A5E94B6}" dt="2022-10-12T18:34:23.322" v="33634" actId="1076"/>
          <ac:spMkLst>
            <pc:docMk/>
            <pc:sldMk cId="2704413815" sldId="291"/>
            <ac:spMk id="3" creationId="{B1FDCF10-A8EA-F5D4-B064-706C5E898D74}"/>
          </ac:spMkLst>
        </pc:spChg>
        <pc:spChg chg="del mod">
          <ac:chgData name="richard bettez" userId="9ac618f20f673fea" providerId="LiveId" clId="{FB2978D1-6D9E-49B8-B55C-5FDC6A5E94B6}" dt="2022-09-12T15:03:35.617" v="29419"/>
          <ac:spMkLst>
            <pc:docMk/>
            <pc:sldMk cId="2704413815" sldId="291"/>
            <ac:spMk id="4" creationId="{7B96BC49-88A7-4D83-A97A-12E8FCD76872}"/>
          </ac:spMkLst>
        </pc:spChg>
      </pc:sldChg>
      <pc:sldChg chg="addSp delSp modSp mod setBg">
        <pc:chgData name="richard bettez" userId="9ac618f20f673fea" providerId="LiveId" clId="{FB2978D1-6D9E-49B8-B55C-5FDC6A5E94B6}" dt="2022-10-12T18:36:47.467" v="33640" actId="1076"/>
        <pc:sldMkLst>
          <pc:docMk/>
          <pc:sldMk cId="4148572223" sldId="292"/>
        </pc:sldMkLst>
        <pc:spChg chg="add mod">
          <ac:chgData name="richard bettez" userId="9ac618f20f673fea" providerId="LiveId" clId="{FB2978D1-6D9E-49B8-B55C-5FDC6A5E94B6}" dt="2022-10-12T18:36:47.467" v="33640" actId="1076"/>
          <ac:spMkLst>
            <pc:docMk/>
            <pc:sldMk cId="4148572223" sldId="292"/>
            <ac:spMk id="3" creationId="{E48A590A-8A5E-A256-C31B-684A27A0A729}"/>
          </ac:spMkLst>
        </pc:spChg>
        <pc:spChg chg="del mod">
          <ac:chgData name="richard bettez" userId="9ac618f20f673fea" providerId="LiveId" clId="{FB2978D1-6D9E-49B8-B55C-5FDC6A5E94B6}" dt="2022-09-12T15:03:40.140" v="29422"/>
          <ac:spMkLst>
            <pc:docMk/>
            <pc:sldMk cId="4148572223" sldId="292"/>
            <ac:spMk id="4" creationId="{8AF29B0E-1D09-4B01-BFD2-843668529F8F}"/>
          </ac:spMkLst>
        </pc:spChg>
      </pc:sldChg>
      <pc:sldChg chg="addSp delSp modSp mod setBg">
        <pc:chgData name="richard bettez" userId="9ac618f20f673fea" providerId="LiveId" clId="{FB2978D1-6D9E-49B8-B55C-5FDC6A5E94B6}" dt="2022-10-12T18:40:06.359" v="33647" actId="1076"/>
        <pc:sldMkLst>
          <pc:docMk/>
          <pc:sldMk cId="617850527" sldId="293"/>
        </pc:sldMkLst>
        <pc:spChg chg="add mod">
          <ac:chgData name="richard bettez" userId="9ac618f20f673fea" providerId="LiveId" clId="{FB2978D1-6D9E-49B8-B55C-5FDC6A5E94B6}" dt="2022-10-12T18:40:06.359" v="33647" actId="1076"/>
          <ac:spMkLst>
            <pc:docMk/>
            <pc:sldMk cId="617850527" sldId="293"/>
            <ac:spMk id="4" creationId="{D8B7FBC0-BAFD-4F80-795F-5E1D8E7AB7A5}"/>
          </ac:spMkLst>
        </pc:spChg>
        <pc:spChg chg="del mod">
          <ac:chgData name="richard bettez" userId="9ac618f20f673fea" providerId="LiveId" clId="{FB2978D1-6D9E-49B8-B55C-5FDC6A5E94B6}" dt="2022-09-12T15:03:44.993" v="29425"/>
          <ac:spMkLst>
            <pc:docMk/>
            <pc:sldMk cId="617850527" sldId="293"/>
            <ac:spMk id="5" creationId="{EF7EBEE6-A1B8-42B1-B641-66EB2133FA9A}"/>
          </ac:spMkLst>
        </pc:spChg>
      </pc:sldChg>
      <pc:sldChg chg="addSp delSp modSp mod setBg">
        <pc:chgData name="richard bettez" userId="9ac618f20f673fea" providerId="LiveId" clId="{FB2978D1-6D9E-49B8-B55C-5FDC6A5E94B6}" dt="2022-10-12T18:43:27.899" v="33677" actId="20577"/>
        <pc:sldMkLst>
          <pc:docMk/>
          <pc:sldMk cId="3571931138" sldId="294"/>
        </pc:sldMkLst>
        <pc:spChg chg="add mod">
          <ac:chgData name="richard bettez" userId="9ac618f20f673fea" providerId="LiveId" clId="{FB2978D1-6D9E-49B8-B55C-5FDC6A5E94B6}" dt="2022-10-12T18:43:27.899" v="33677" actId="20577"/>
          <ac:spMkLst>
            <pc:docMk/>
            <pc:sldMk cId="3571931138" sldId="294"/>
            <ac:spMk id="3" creationId="{8E375A8E-474B-BDE0-4E11-EC8D7D18ADAF}"/>
          </ac:spMkLst>
        </pc:spChg>
        <pc:spChg chg="del mod">
          <ac:chgData name="richard bettez" userId="9ac618f20f673fea" providerId="LiveId" clId="{FB2978D1-6D9E-49B8-B55C-5FDC6A5E94B6}" dt="2022-09-12T15:05:15.788" v="29439"/>
          <ac:spMkLst>
            <pc:docMk/>
            <pc:sldMk cId="3571931138" sldId="294"/>
            <ac:spMk id="4" creationId="{1F15250A-9190-4376-BB3B-6B5B2FAFD4E5}"/>
          </ac:spMkLst>
        </pc:spChg>
      </pc:sldChg>
      <pc:sldChg chg="addSp delSp modSp mod setBg">
        <pc:chgData name="richard bettez" userId="9ac618f20f673fea" providerId="LiveId" clId="{FB2978D1-6D9E-49B8-B55C-5FDC6A5E94B6}" dt="2022-10-12T18:46:28.937" v="33683" actId="20577"/>
        <pc:sldMkLst>
          <pc:docMk/>
          <pc:sldMk cId="1495707042" sldId="295"/>
        </pc:sldMkLst>
        <pc:spChg chg="del mod">
          <ac:chgData name="richard bettez" userId="9ac618f20f673fea" providerId="LiveId" clId="{FB2978D1-6D9E-49B8-B55C-5FDC6A5E94B6}" dt="2022-09-12T15:05:19.778" v="29442"/>
          <ac:spMkLst>
            <pc:docMk/>
            <pc:sldMk cId="1495707042" sldId="295"/>
            <ac:spMk id="3" creationId="{BCB4BBF7-086A-45BF-A2BA-AB9FB520D9C2}"/>
          </ac:spMkLst>
        </pc:spChg>
        <pc:spChg chg="add mod">
          <ac:chgData name="richard bettez" userId="9ac618f20f673fea" providerId="LiveId" clId="{FB2978D1-6D9E-49B8-B55C-5FDC6A5E94B6}" dt="2022-10-12T18:46:28.937" v="33683" actId="20577"/>
          <ac:spMkLst>
            <pc:docMk/>
            <pc:sldMk cId="1495707042" sldId="295"/>
            <ac:spMk id="4" creationId="{CA26DC2A-AB64-BD18-249B-D79BE4DB0036}"/>
          </ac:spMkLst>
        </pc:spChg>
      </pc:sldChg>
      <pc:sldChg chg="addSp delSp modSp mod setBg">
        <pc:chgData name="richard bettez" userId="9ac618f20f673fea" providerId="LiveId" clId="{FB2978D1-6D9E-49B8-B55C-5FDC6A5E94B6}" dt="2022-10-12T18:55:34.592" v="33686" actId="255"/>
        <pc:sldMkLst>
          <pc:docMk/>
          <pc:sldMk cId="3801767550" sldId="296"/>
        </pc:sldMkLst>
        <pc:spChg chg="del mod">
          <ac:chgData name="richard bettez" userId="9ac618f20f673fea" providerId="LiveId" clId="{FB2978D1-6D9E-49B8-B55C-5FDC6A5E94B6}" dt="2022-09-12T15:05:24.467" v="29445"/>
          <ac:spMkLst>
            <pc:docMk/>
            <pc:sldMk cId="3801767550" sldId="296"/>
            <ac:spMk id="3" creationId="{BD3B3694-3152-43E9-90E7-E88CC0EEEABF}"/>
          </ac:spMkLst>
        </pc:spChg>
        <pc:spChg chg="add mod">
          <ac:chgData name="richard bettez" userId="9ac618f20f673fea" providerId="LiveId" clId="{FB2978D1-6D9E-49B8-B55C-5FDC6A5E94B6}" dt="2022-10-12T18:55:34.592" v="33686" actId="255"/>
          <ac:spMkLst>
            <pc:docMk/>
            <pc:sldMk cId="3801767550" sldId="296"/>
            <ac:spMk id="4" creationId="{62DF3FE3-84A7-20BD-C3F8-EFCE5AB299F7}"/>
          </ac:spMkLst>
        </pc:spChg>
      </pc:sldChg>
      <pc:sldChg chg="addSp delSp modSp mod setBg">
        <pc:chgData name="richard bettez" userId="9ac618f20f673fea" providerId="LiveId" clId="{FB2978D1-6D9E-49B8-B55C-5FDC6A5E94B6}" dt="2022-10-12T18:57:20.745" v="33694" actId="1076"/>
        <pc:sldMkLst>
          <pc:docMk/>
          <pc:sldMk cId="3253798583" sldId="297"/>
        </pc:sldMkLst>
        <pc:spChg chg="del mod">
          <ac:chgData name="richard bettez" userId="9ac618f20f673fea" providerId="LiveId" clId="{FB2978D1-6D9E-49B8-B55C-5FDC6A5E94B6}" dt="2022-09-12T15:05:29.805" v="29448"/>
          <ac:spMkLst>
            <pc:docMk/>
            <pc:sldMk cId="3253798583" sldId="297"/>
            <ac:spMk id="2" creationId="{DE891461-9D8E-4F42-9364-5D682477B427}"/>
          </ac:spMkLst>
        </pc:spChg>
        <pc:spChg chg="add mod">
          <ac:chgData name="richard bettez" userId="9ac618f20f673fea" providerId="LiveId" clId="{FB2978D1-6D9E-49B8-B55C-5FDC6A5E94B6}" dt="2022-10-12T18:57:20.745" v="33694" actId="1076"/>
          <ac:spMkLst>
            <pc:docMk/>
            <pc:sldMk cId="3253798583" sldId="297"/>
            <ac:spMk id="3" creationId="{ADF51CE5-4223-BC1C-EE19-F0FB79776928}"/>
          </ac:spMkLst>
        </pc:spChg>
        <pc:spChg chg="add del mod">
          <ac:chgData name="richard bettez" userId="9ac618f20f673fea" providerId="LiveId" clId="{FB2978D1-6D9E-49B8-B55C-5FDC6A5E94B6}" dt="2022-10-12T18:56:16.692" v="33689"/>
          <ac:spMkLst>
            <pc:docMk/>
            <pc:sldMk cId="3253798583" sldId="297"/>
            <ac:spMk id="4" creationId="{62B0ECE9-6E31-4078-EBB5-0930BF346EC0}"/>
          </ac:spMkLst>
        </pc:spChg>
      </pc:sldChg>
      <pc:sldChg chg="addSp delSp modSp mod setBg">
        <pc:chgData name="richard bettez" userId="9ac618f20f673fea" providerId="LiveId" clId="{FB2978D1-6D9E-49B8-B55C-5FDC6A5E94B6}" dt="2022-09-12T16:39:10.912" v="29688" actId="207"/>
        <pc:sldMkLst>
          <pc:docMk/>
          <pc:sldMk cId="3634200532" sldId="298"/>
        </pc:sldMkLst>
        <pc:spChg chg="del mod">
          <ac:chgData name="richard bettez" userId="9ac618f20f673fea" providerId="LiveId" clId="{FB2978D1-6D9E-49B8-B55C-5FDC6A5E94B6}" dt="2022-09-12T15:05:34.551" v="29451"/>
          <ac:spMkLst>
            <pc:docMk/>
            <pc:sldMk cId="3634200532" sldId="298"/>
            <ac:spMk id="2" creationId="{C0CD6820-0CF0-4663-9E3D-ED83DD9E3642}"/>
          </ac:spMkLst>
        </pc:spChg>
        <pc:spChg chg="add mod">
          <ac:chgData name="richard bettez" userId="9ac618f20f673fea" providerId="LiveId" clId="{FB2978D1-6D9E-49B8-B55C-5FDC6A5E94B6}" dt="2022-09-12T16:39:10.912" v="29688" actId="207"/>
          <ac:spMkLst>
            <pc:docMk/>
            <pc:sldMk cId="3634200532" sldId="298"/>
            <ac:spMk id="4" creationId="{EE678AC3-4377-6C83-351D-18E4AD523AE6}"/>
          </ac:spMkLst>
        </pc:spChg>
      </pc:sldChg>
      <pc:sldChg chg="addSp delSp modSp mod setBg">
        <pc:chgData name="richard bettez" userId="9ac618f20f673fea" providerId="LiveId" clId="{FB2978D1-6D9E-49B8-B55C-5FDC6A5E94B6}" dt="2022-09-12T16:39:17.496" v="29689" actId="207"/>
        <pc:sldMkLst>
          <pc:docMk/>
          <pc:sldMk cId="606048717" sldId="299"/>
        </pc:sldMkLst>
        <pc:spChg chg="del mod">
          <ac:chgData name="richard bettez" userId="9ac618f20f673fea" providerId="LiveId" clId="{FB2978D1-6D9E-49B8-B55C-5FDC6A5E94B6}" dt="2022-09-12T15:05:39.149" v="29454"/>
          <ac:spMkLst>
            <pc:docMk/>
            <pc:sldMk cId="606048717" sldId="299"/>
            <ac:spMk id="3" creationId="{8BD9A837-8B51-442F-9AF6-289BD2AB5809}"/>
          </ac:spMkLst>
        </pc:spChg>
        <pc:spChg chg="add mod">
          <ac:chgData name="richard bettez" userId="9ac618f20f673fea" providerId="LiveId" clId="{FB2978D1-6D9E-49B8-B55C-5FDC6A5E94B6}" dt="2022-09-12T16:39:17.496" v="29689" actId="207"/>
          <ac:spMkLst>
            <pc:docMk/>
            <pc:sldMk cId="606048717" sldId="299"/>
            <ac:spMk id="4" creationId="{A6EEB010-16F5-B9CD-E588-3C28425B87BE}"/>
          </ac:spMkLst>
        </pc:spChg>
      </pc:sldChg>
      <pc:sldChg chg="addSp modSp mod setBg">
        <pc:chgData name="richard bettez" userId="9ac618f20f673fea" providerId="LiveId" clId="{FB2978D1-6D9E-49B8-B55C-5FDC6A5E94B6}" dt="2022-09-12T16:39:23.131" v="29690" actId="207"/>
        <pc:sldMkLst>
          <pc:docMk/>
          <pc:sldMk cId="3667487413" sldId="300"/>
        </pc:sldMkLst>
        <pc:spChg chg="add mod">
          <ac:chgData name="richard bettez" userId="9ac618f20f673fea" providerId="LiveId" clId="{FB2978D1-6D9E-49B8-B55C-5FDC6A5E94B6}" dt="2022-09-12T16:39:23.131" v="29690" actId="207"/>
          <ac:spMkLst>
            <pc:docMk/>
            <pc:sldMk cId="3667487413" sldId="300"/>
            <ac:spMk id="3" creationId="{C222C171-066F-C9CE-0EA4-B40D0544F80E}"/>
          </ac:spMkLst>
        </pc:spChg>
      </pc:sldChg>
      <pc:sldChg chg="addSp delSp modSp mod setBg">
        <pc:chgData name="richard bettez" userId="9ac618f20f673fea" providerId="LiveId" clId="{FB2978D1-6D9E-49B8-B55C-5FDC6A5E94B6}" dt="2022-09-12T16:42:36.199" v="29717" actId="1076"/>
        <pc:sldMkLst>
          <pc:docMk/>
          <pc:sldMk cId="895285508" sldId="301"/>
        </pc:sldMkLst>
        <pc:spChg chg="add del mod">
          <ac:chgData name="richard bettez" userId="9ac618f20f673fea" providerId="LiveId" clId="{FB2978D1-6D9E-49B8-B55C-5FDC6A5E94B6}" dt="2022-09-12T16:41:37.782" v="29704"/>
          <ac:spMkLst>
            <pc:docMk/>
            <pc:sldMk cId="895285508" sldId="301"/>
            <ac:spMk id="3" creationId="{A8820769-F333-52E7-F217-C31DE9AC7CD3}"/>
          </ac:spMkLst>
        </pc:spChg>
        <pc:spChg chg="add mod">
          <ac:chgData name="richard bettez" userId="9ac618f20f673fea" providerId="LiveId" clId="{FB2978D1-6D9E-49B8-B55C-5FDC6A5E94B6}" dt="2022-09-12T16:42:36.199" v="29717" actId="1076"/>
          <ac:spMkLst>
            <pc:docMk/>
            <pc:sldMk cId="895285508" sldId="301"/>
            <ac:spMk id="5" creationId="{068345D6-4BF8-15A4-4FDC-7AAB779F833F}"/>
          </ac:spMkLst>
        </pc:spChg>
      </pc:sldChg>
      <pc:sldChg chg="addSp delSp modSp mod setBg">
        <pc:chgData name="richard bettez" userId="9ac618f20f673fea" providerId="LiveId" clId="{FB2978D1-6D9E-49B8-B55C-5FDC6A5E94B6}" dt="2022-09-12T16:43:56.088" v="29725" actId="1076"/>
        <pc:sldMkLst>
          <pc:docMk/>
          <pc:sldMk cId="2101629965" sldId="302"/>
        </pc:sldMkLst>
        <pc:spChg chg="del mod">
          <ac:chgData name="richard bettez" userId="9ac618f20f673fea" providerId="LiveId" clId="{FB2978D1-6D9E-49B8-B55C-5FDC6A5E94B6}" dt="2022-09-12T15:04:42.772" v="29432"/>
          <ac:spMkLst>
            <pc:docMk/>
            <pc:sldMk cId="2101629965" sldId="302"/>
            <ac:spMk id="2" creationId="{DE475971-83A8-413F-A69E-5EBD8F175B14}"/>
          </ac:spMkLst>
        </pc:spChg>
        <pc:spChg chg="add del mod">
          <ac:chgData name="richard bettez" userId="9ac618f20f673fea" providerId="LiveId" clId="{FB2978D1-6D9E-49B8-B55C-5FDC6A5E94B6}" dt="2022-09-12T16:42:05.072" v="29711"/>
          <ac:spMkLst>
            <pc:docMk/>
            <pc:sldMk cId="2101629965" sldId="302"/>
            <ac:spMk id="4" creationId="{B761BA7C-5C0C-858B-2157-45A408C346E8}"/>
          </ac:spMkLst>
        </pc:spChg>
        <pc:spChg chg="add mod">
          <ac:chgData name="richard bettez" userId="9ac618f20f673fea" providerId="LiveId" clId="{FB2978D1-6D9E-49B8-B55C-5FDC6A5E94B6}" dt="2022-09-12T16:43:56.088" v="29725" actId="1076"/>
          <ac:spMkLst>
            <pc:docMk/>
            <pc:sldMk cId="2101629965" sldId="302"/>
            <ac:spMk id="6" creationId="{58FBD2DC-157E-CD80-C60E-E96BF722A90B}"/>
          </ac:spMkLst>
        </pc:spChg>
      </pc:sldChg>
      <pc:sldChg chg="addSp modSp new mod">
        <pc:chgData name="richard bettez" userId="9ac618f20f673fea" providerId="LiveId" clId="{FB2978D1-6D9E-49B8-B55C-5FDC6A5E94B6}" dt="2022-09-12T16:54:06.731" v="29783" actId="1076"/>
        <pc:sldMkLst>
          <pc:docMk/>
          <pc:sldMk cId="2867375966" sldId="303"/>
        </pc:sldMkLst>
        <pc:spChg chg="add mod">
          <ac:chgData name="richard bettez" userId="9ac618f20f673fea" providerId="LiveId" clId="{FB2978D1-6D9E-49B8-B55C-5FDC6A5E94B6}" dt="2022-09-12T16:54:06.731" v="29783" actId="1076"/>
          <ac:spMkLst>
            <pc:docMk/>
            <pc:sldMk cId="2867375966" sldId="303"/>
            <ac:spMk id="3" creationId="{BA63F2BC-CA48-3132-2A91-821CC7F8317C}"/>
          </ac:spMkLst>
        </pc:spChg>
        <pc:spChg chg="mod">
          <ac:chgData name="richard bettez" userId="9ac618f20f673fea" providerId="LiveId" clId="{FB2978D1-6D9E-49B8-B55C-5FDC6A5E94B6}" dt="2022-04-20T21:07:16.941" v="17367" actId="27636"/>
          <ac:spMkLst>
            <pc:docMk/>
            <pc:sldMk cId="2867375966" sldId="303"/>
            <ac:spMk id="120" creationId="{00000000-0000-0000-0000-000000000000}"/>
          </ac:spMkLst>
        </pc:spChg>
      </pc:sldChg>
      <pc:sldChg chg="modSp add del mod ord">
        <pc:chgData name="richard bettez" userId="9ac618f20f673fea" providerId="LiveId" clId="{FB2978D1-6D9E-49B8-B55C-5FDC6A5E94B6}" dt="2022-09-12T14:45:59.357" v="29366" actId="2696"/>
        <pc:sldMkLst>
          <pc:docMk/>
          <pc:sldMk cId="1163068445" sldId="304"/>
        </pc:sldMkLst>
        <pc:spChg chg="add mod">
          <ac:chgData name="richard bettez" userId="9ac618f20f673fea" providerId="LiveId" clId="{FB2978D1-6D9E-49B8-B55C-5FDC6A5E94B6}" dt="2022-09-12T16:46:05.544" v="29734" actId="1076"/>
          <ac:spMkLst>
            <pc:docMk/>
            <pc:sldMk cId="1163068445" sldId="304"/>
            <ac:spMk id="3" creationId="{09349EFA-5EAD-9B35-6D7A-BF2637A20373}"/>
          </ac:spMkLst>
        </pc:spChg>
        <pc:spChg chg="mod">
          <ac:chgData name="richard bettez" userId="9ac618f20f673fea" providerId="LiveId" clId="{FB2978D1-6D9E-49B8-B55C-5FDC6A5E94B6}" dt="2022-04-20T21:07:59.530" v="17373" actId="27636"/>
          <ac:spMkLst>
            <pc:docMk/>
            <pc:sldMk cId="1163068445" sldId="304"/>
            <ac:spMk id="123" creationId="{00000000-0000-0000-0000-000000000000}"/>
          </ac:spMkLst>
        </pc:spChg>
        <pc:spChg chg="mod">
          <ac:chgData name="richard bettez" userId="9ac618f20f673fea" providerId="LiveId" clId="{FB2978D1-6D9E-49B8-B55C-5FDC6A5E94B6}" dt="2022-04-20T21:07:59.530" v="17372" actId="27636"/>
          <ac:spMkLst>
            <pc:docMk/>
            <pc:sldMk cId="1163068445" sldId="304"/>
            <ac:spMk id="124" creationId="{00000000-0000-0000-0000-000000000000}"/>
          </ac:spMkLst>
        </pc:spChg>
      </pc:sldChg>
      <pc:sldChg chg="addSp modSp add del mod ord">
        <pc:chgData name="richard bettez" userId="9ac618f20f673fea" providerId="LiveId" clId="{FB2978D1-6D9E-49B8-B55C-5FDC6A5E94B6}" dt="2022-09-12T16:49:29.712" v="29771" actId="1076"/>
        <pc:sldMkLst>
          <pc:docMk/>
          <pc:sldMk cId="1129939481" sldId="305"/>
        </pc:sldMkLst>
        <pc:spChg chg="add mod">
          <ac:chgData name="richard bettez" userId="9ac618f20f673fea" providerId="LiveId" clId="{FB2978D1-6D9E-49B8-B55C-5FDC6A5E94B6}" dt="2022-09-12T16:49:29.712" v="29771" actId="1076"/>
          <ac:spMkLst>
            <pc:docMk/>
            <pc:sldMk cId="1129939481" sldId="305"/>
            <ac:spMk id="3" creationId="{D7CFCDD5-F349-DAD9-6B95-C94C2C5F83ED}"/>
          </ac:spMkLst>
        </pc:spChg>
        <pc:spChg chg="mod">
          <ac:chgData name="richard bettez" userId="9ac618f20f673fea" providerId="LiveId" clId="{FB2978D1-6D9E-49B8-B55C-5FDC6A5E94B6}" dt="2022-04-20T21:08:52.975" v="17380" actId="27636"/>
          <ac:spMkLst>
            <pc:docMk/>
            <pc:sldMk cId="1129939481" sldId="305"/>
            <ac:spMk id="132" creationId="{00000000-0000-0000-0000-000000000000}"/>
          </ac:spMkLst>
        </pc:spChg>
      </pc:sldChg>
      <pc:sldChg chg="addSp modSp new mod">
        <pc:chgData name="richard bettez" userId="9ac618f20f673fea" providerId="LiveId" clId="{FB2978D1-6D9E-49B8-B55C-5FDC6A5E94B6}" dt="2022-09-12T16:55:39.711" v="29790" actId="20577"/>
        <pc:sldMkLst>
          <pc:docMk/>
          <pc:sldMk cId="2309942084" sldId="306"/>
        </pc:sldMkLst>
        <pc:spChg chg="add mod">
          <ac:chgData name="richard bettez" userId="9ac618f20f673fea" providerId="LiveId" clId="{FB2978D1-6D9E-49B8-B55C-5FDC6A5E94B6}" dt="2022-09-12T16:55:39.711" v="29790" actId="20577"/>
          <ac:spMkLst>
            <pc:docMk/>
            <pc:sldMk cId="2309942084" sldId="306"/>
            <ac:spMk id="3" creationId="{85E1BCC4-98EA-EFE1-5658-FDAF28737385}"/>
          </ac:spMkLst>
        </pc:spChg>
        <pc:spChg chg="mod">
          <ac:chgData name="richard bettez" userId="9ac618f20f673fea" providerId="LiveId" clId="{FB2978D1-6D9E-49B8-B55C-5FDC6A5E94B6}" dt="2022-04-20T21:16:49.834" v="17461" actId="1076"/>
          <ac:spMkLst>
            <pc:docMk/>
            <pc:sldMk cId="2309942084" sldId="306"/>
            <ac:spMk id="135" creationId="{00000000-0000-0000-0000-000000000000}"/>
          </ac:spMkLst>
        </pc:spChg>
        <pc:spChg chg="mod">
          <ac:chgData name="richard bettez" userId="9ac618f20f673fea" providerId="LiveId" clId="{FB2978D1-6D9E-49B8-B55C-5FDC6A5E94B6}" dt="2022-04-20T21:16:39.414" v="17460" actId="1076"/>
          <ac:spMkLst>
            <pc:docMk/>
            <pc:sldMk cId="2309942084" sldId="306"/>
            <ac:spMk id="136" creationId="{00000000-0000-0000-0000-000000000000}"/>
          </ac:spMkLst>
        </pc:spChg>
        <pc:spChg chg="mod">
          <ac:chgData name="richard bettez" userId="9ac618f20f673fea" providerId="LiveId" clId="{FB2978D1-6D9E-49B8-B55C-5FDC6A5E94B6}" dt="2022-04-20T21:16:18.502" v="17459" actId="1076"/>
          <ac:spMkLst>
            <pc:docMk/>
            <pc:sldMk cId="2309942084" sldId="306"/>
            <ac:spMk id="142" creationId="{00000000-0000-0000-0000-000000000000}"/>
          </ac:spMkLst>
        </pc:spChg>
      </pc:sldChg>
      <pc:sldChg chg="add del ord">
        <pc:chgData name="richard bettez" userId="9ac618f20f673fea" providerId="LiveId" clId="{FB2978D1-6D9E-49B8-B55C-5FDC6A5E94B6}" dt="2022-09-12T14:46:09.251" v="29367" actId="2696"/>
        <pc:sldMkLst>
          <pc:docMk/>
          <pc:sldMk cId="326602594" sldId="307"/>
        </pc:sldMkLst>
      </pc:sldChg>
      <pc:sldChg chg="addSp modSp new mod">
        <pc:chgData name="richard bettez" userId="9ac618f20f673fea" providerId="LiveId" clId="{FB2978D1-6D9E-49B8-B55C-5FDC6A5E94B6}" dt="2022-09-12T16:59:32.758" v="29858" actId="20577"/>
        <pc:sldMkLst>
          <pc:docMk/>
          <pc:sldMk cId="3404169376" sldId="307"/>
        </pc:sldMkLst>
        <pc:spChg chg="add mod">
          <ac:chgData name="richard bettez" userId="9ac618f20f673fea" providerId="LiveId" clId="{FB2978D1-6D9E-49B8-B55C-5FDC6A5E94B6}" dt="2022-09-12T16:59:32.758" v="29858" actId="20577"/>
          <ac:spMkLst>
            <pc:docMk/>
            <pc:sldMk cId="3404169376" sldId="307"/>
            <ac:spMk id="3" creationId="{025D86C4-CD52-A6A0-926F-4A62A82E8729}"/>
          </ac:spMkLst>
        </pc:spChg>
      </pc:sldChg>
      <pc:sldChg chg="addSp modSp new mod">
        <pc:chgData name="richard bettez" userId="9ac618f20f673fea" providerId="LiveId" clId="{FB2978D1-6D9E-49B8-B55C-5FDC6A5E94B6}" dt="2022-09-12T17:00:39.098" v="29867" actId="1076"/>
        <pc:sldMkLst>
          <pc:docMk/>
          <pc:sldMk cId="1029876959" sldId="308"/>
        </pc:sldMkLst>
        <pc:spChg chg="add mod">
          <ac:chgData name="richard bettez" userId="9ac618f20f673fea" providerId="LiveId" clId="{FB2978D1-6D9E-49B8-B55C-5FDC6A5E94B6}" dt="2022-09-12T17:00:39.098" v="29867" actId="1076"/>
          <ac:spMkLst>
            <pc:docMk/>
            <pc:sldMk cId="1029876959" sldId="308"/>
            <ac:spMk id="3" creationId="{EFD6F4C5-7602-52E8-F31C-87E997735416}"/>
          </ac:spMkLst>
        </pc:spChg>
      </pc:sldChg>
      <pc:sldChg chg="addSp modSp new mod">
        <pc:chgData name="richard bettez" userId="9ac618f20f673fea" providerId="LiveId" clId="{FB2978D1-6D9E-49B8-B55C-5FDC6A5E94B6}" dt="2022-09-12T17:02:57.413" v="29874" actId="1076"/>
        <pc:sldMkLst>
          <pc:docMk/>
          <pc:sldMk cId="3923478920" sldId="309"/>
        </pc:sldMkLst>
        <pc:spChg chg="add mod">
          <ac:chgData name="richard bettez" userId="9ac618f20f673fea" providerId="LiveId" clId="{FB2978D1-6D9E-49B8-B55C-5FDC6A5E94B6}" dt="2022-09-12T17:02:57.413" v="29874" actId="1076"/>
          <ac:spMkLst>
            <pc:docMk/>
            <pc:sldMk cId="3923478920" sldId="309"/>
            <ac:spMk id="3" creationId="{801B9621-07EA-A226-72C3-FCD426068578}"/>
          </ac:spMkLst>
        </pc:spChg>
      </pc:sldChg>
      <pc:sldChg chg="addSp delSp modSp new mod">
        <pc:chgData name="richard bettez" userId="9ac618f20f673fea" providerId="LiveId" clId="{FB2978D1-6D9E-49B8-B55C-5FDC6A5E94B6}" dt="2022-09-12T17:05:26.295" v="29898" actId="20577"/>
        <pc:sldMkLst>
          <pc:docMk/>
          <pc:sldMk cId="1457835455" sldId="310"/>
        </pc:sldMkLst>
        <pc:spChg chg="add del mod">
          <ac:chgData name="richard bettez" userId="9ac618f20f673fea" providerId="LiveId" clId="{FB2978D1-6D9E-49B8-B55C-5FDC6A5E94B6}" dt="2022-09-12T17:04:04.594" v="29887"/>
          <ac:spMkLst>
            <pc:docMk/>
            <pc:sldMk cId="1457835455" sldId="310"/>
            <ac:spMk id="3" creationId="{511EF814-465D-8FA9-5739-BB5A8DC92B67}"/>
          </ac:spMkLst>
        </pc:spChg>
        <pc:spChg chg="add mod">
          <ac:chgData name="richard bettez" userId="9ac618f20f673fea" providerId="LiveId" clId="{FB2978D1-6D9E-49B8-B55C-5FDC6A5E94B6}" dt="2022-09-12T17:05:26.295" v="29898" actId="20577"/>
          <ac:spMkLst>
            <pc:docMk/>
            <pc:sldMk cId="1457835455" sldId="310"/>
            <ac:spMk id="5" creationId="{9947AA07-2527-0C96-7930-16FD5E1476A1}"/>
          </ac:spMkLst>
        </pc:spChg>
      </pc:sldChg>
      <pc:sldChg chg="addSp delSp modSp new mod">
        <pc:chgData name="richard bettez" userId="9ac618f20f673fea" providerId="LiveId" clId="{FB2978D1-6D9E-49B8-B55C-5FDC6A5E94B6}" dt="2022-09-12T17:07:16.349" v="29908" actId="1076"/>
        <pc:sldMkLst>
          <pc:docMk/>
          <pc:sldMk cId="3828984809" sldId="311"/>
        </pc:sldMkLst>
        <pc:spChg chg="add del mod">
          <ac:chgData name="richard bettez" userId="9ac618f20f673fea" providerId="LiveId" clId="{FB2978D1-6D9E-49B8-B55C-5FDC6A5E94B6}" dt="2022-09-12T17:04:09.670" v="29890"/>
          <ac:spMkLst>
            <pc:docMk/>
            <pc:sldMk cId="3828984809" sldId="311"/>
            <ac:spMk id="3" creationId="{96DCE25D-A36B-9AFA-1E14-1C563AC5A126}"/>
          </ac:spMkLst>
        </pc:spChg>
        <pc:spChg chg="add mod">
          <ac:chgData name="richard bettez" userId="9ac618f20f673fea" providerId="LiveId" clId="{FB2978D1-6D9E-49B8-B55C-5FDC6A5E94B6}" dt="2022-09-12T17:07:16.349" v="29908" actId="1076"/>
          <ac:spMkLst>
            <pc:docMk/>
            <pc:sldMk cId="3828984809" sldId="311"/>
            <ac:spMk id="5" creationId="{F1728920-263E-A9D6-0E9B-789EE4F79E10}"/>
          </ac:spMkLst>
        </pc:spChg>
      </pc:sldChg>
      <pc:sldChg chg="addSp modSp new mod">
        <pc:chgData name="richard bettez" userId="9ac618f20f673fea" providerId="LiveId" clId="{FB2978D1-6D9E-49B8-B55C-5FDC6A5E94B6}" dt="2022-09-12T17:08:45.149" v="29914" actId="1076"/>
        <pc:sldMkLst>
          <pc:docMk/>
          <pc:sldMk cId="963170527" sldId="312"/>
        </pc:sldMkLst>
        <pc:spChg chg="add mod">
          <ac:chgData name="richard bettez" userId="9ac618f20f673fea" providerId="LiveId" clId="{FB2978D1-6D9E-49B8-B55C-5FDC6A5E94B6}" dt="2022-09-12T17:08:45.149" v="29914" actId="1076"/>
          <ac:spMkLst>
            <pc:docMk/>
            <pc:sldMk cId="963170527" sldId="312"/>
            <ac:spMk id="3" creationId="{BFF00CE8-0558-6819-3118-B202FA8FA4DD}"/>
          </ac:spMkLst>
        </pc:spChg>
      </pc:sldChg>
      <pc:sldChg chg="addSp modSp new mod">
        <pc:chgData name="richard bettez" userId="9ac618f20f673fea" providerId="LiveId" clId="{FB2978D1-6D9E-49B8-B55C-5FDC6A5E94B6}" dt="2022-09-12T17:11:49.653" v="29922" actId="1076"/>
        <pc:sldMkLst>
          <pc:docMk/>
          <pc:sldMk cId="989356961" sldId="313"/>
        </pc:sldMkLst>
        <pc:spChg chg="add mod">
          <ac:chgData name="richard bettez" userId="9ac618f20f673fea" providerId="LiveId" clId="{FB2978D1-6D9E-49B8-B55C-5FDC6A5E94B6}" dt="2022-09-12T17:11:49.653" v="29922" actId="1076"/>
          <ac:spMkLst>
            <pc:docMk/>
            <pc:sldMk cId="989356961" sldId="313"/>
            <ac:spMk id="3" creationId="{16A7A6E1-C6AC-9D76-500C-2B5B5E905D7F}"/>
          </ac:spMkLst>
        </pc:spChg>
      </pc:sldChg>
      <pc:sldChg chg="addSp modSp new mod">
        <pc:chgData name="richard bettez" userId="9ac618f20f673fea" providerId="LiveId" clId="{FB2978D1-6D9E-49B8-B55C-5FDC6A5E94B6}" dt="2022-09-12T17:13:52.342" v="29928" actId="1076"/>
        <pc:sldMkLst>
          <pc:docMk/>
          <pc:sldMk cId="1987470984" sldId="314"/>
        </pc:sldMkLst>
        <pc:spChg chg="add mod">
          <ac:chgData name="richard bettez" userId="9ac618f20f673fea" providerId="LiveId" clId="{FB2978D1-6D9E-49B8-B55C-5FDC6A5E94B6}" dt="2022-09-12T17:13:52.342" v="29928" actId="1076"/>
          <ac:spMkLst>
            <pc:docMk/>
            <pc:sldMk cId="1987470984" sldId="314"/>
            <ac:spMk id="3" creationId="{C5A154AC-3DC6-39AE-E775-5A52AD7B84DB}"/>
          </ac:spMkLst>
        </pc:spChg>
      </pc:sldChg>
      <pc:sldChg chg="addSp modSp new mod">
        <pc:chgData name="richard bettez" userId="9ac618f20f673fea" providerId="LiveId" clId="{FB2978D1-6D9E-49B8-B55C-5FDC6A5E94B6}" dt="2022-09-12T17:15:41.284" v="29934" actId="1076"/>
        <pc:sldMkLst>
          <pc:docMk/>
          <pc:sldMk cId="1111263963" sldId="315"/>
        </pc:sldMkLst>
        <pc:spChg chg="add mod">
          <ac:chgData name="richard bettez" userId="9ac618f20f673fea" providerId="LiveId" clId="{FB2978D1-6D9E-49B8-B55C-5FDC6A5E94B6}" dt="2022-09-12T17:15:41.284" v="29934" actId="1076"/>
          <ac:spMkLst>
            <pc:docMk/>
            <pc:sldMk cId="1111263963" sldId="315"/>
            <ac:spMk id="3" creationId="{66B9E2D1-CB06-6810-B032-03646EF7FA89}"/>
          </ac:spMkLst>
        </pc:spChg>
      </pc:sldChg>
      <pc:sldChg chg="addSp modSp new mod">
        <pc:chgData name="richard bettez" userId="9ac618f20f673fea" providerId="LiveId" clId="{FB2978D1-6D9E-49B8-B55C-5FDC6A5E94B6}" dt="2022-09-12T17:17:07.876" v="29942" actId="255"/>
        <pc:sldMkLst>
          <pc:docMk/>
          <pc:sldMk cId="1703852835" sldId="316"/>
        </pc:sldMkLst>
        <pc:spChg chg="add mod">
          <ac:chgData name="richard bettez" userId="9ac618f20f673fea" providerId="LiveId" clId="{FB2978D1-6D9E-49B8-B55C-5FDC6A5E94B6}" dt="2022-09-12T17:17:07.876" v="29942" actId="255"/>
          <ac:spMkLst>
            <pc:docMk/>
            <pc:sldMk cId="1703852835" sldId="316"/>
            <ac:spMk id="3" creationId="{683841F1-ABF7-C7EB-4B2F-052F01608367}"/>
          </ac:spMkLst>
        </pc:spChg>
      </pc:sldChg>
      <pc:sldChg chg="addSp modSp new mod">
        <pc:chgData name="richard bettez" userId="9ac618f20f673fea" providerId="LiveId" clId="{FB2978D1-6D9E-49B8-B55C-5FDC6A5E94B6}" dt="2022-09-12T17:20:26.803" v="29958" actId="1076"/>
        <pc:sldMkLst>
          <pc:docMk/>
          <pc:sldMk cId="3975735802" sldId="317"/>
        </pc:sldMkLst>
        <pc:spChg chg="add mod">
          <ac:chgData name="richard bettez" userId="9ac618f20f673fea" providerId="LiveId" clId="{FB2978D1-6D9E-49B8-B55C-5FDC6A5E94B6}" dt="2022-09-12T17:20:26.803" v="29958" actId="1076"/>
          <ac:spMkLst>
            <pc:docMk/>
            <pc:sldMk cId="3975735802" sldId="317"/>
            <ac:spMk id="3" creationId="{96EA73F3-6905-2054-BE94-4C20445F8061}"/>
          </ac:spMkLst>
        </pc:spChg>
      </pc:sldChg>
      <pc:sldChg chg="addSp modSp new mod">
        <pc:chgData name="richard bettez" userId="9ac618f20f673fea" providerId="LiveId" clId="{FB2978D1-6D9E-49B8-B55C-5FDC6A5E94B6}" dt="2022-09-12T17:22:18.543" v="29966" actId="20577"/>
        <pc:sldMkLst>
          <pc:docMk/>
          <pc:sldMk cId="4289744892" sldId="318"/>
        </pc:sldMkLst>
        <pc:spChg chg="add mod">
          <ac:chgData name="richard bettez" userId="9ac618f20f673fea" providerId="LiveId" clId="{FB2978D1-6D9E-49B8-B55C-5FDC6A5E94B6}" dt="2022-09-12T17:22:18.543" v="29966" actId="20577"/>
          <ac:spMkLst>
            <pc:docMk/>
            <pc:sldMk cId="4289744892" sldId="318"/>
            <ac:spMk id="3" creationId="{21B0FF51-E9BF-F191-3646-1A3EC0A641C1}"/>
          </ac:spMkLst>
        </pc:spChg>
      </pc:sldChg>
      <pc:sldChg chg="addSp modSp new mod">
        <pc:chgData name="richard bettez" userId="9ac618f20f673fea" providerId="LiveId" clId="{FB2978D1-6D9E-49B8-B55C-5FDC6A5E94B6}" dt="2022-09-12T17:23:30.262" v="29973" actId="20577"/>
        <pc:sldMkLst>
          <pc:docMk/>
          <pc:sldMk cId="189088694" sldId="319"/>
        </pc:sldMkLst>
        <pc:spChg chg="add mod">
          <ac:chgData name="richard bettez" userId="9ac618f20f673fea" providerId="LiveId" clId="{FB2978D1-6D9E-49B8-B55C-5FDC6A5E94B6}" dt="2022-09-12T17:23:30.262" v="29973" actId="20577"/>
          <ac:spMkLst>
            <pc:docMk/>
            <pc:sldMk cId="189088694" sldId="319"/>
            <ac:spMk id="3" creationId="{986D1256-41BC-D662-C5D0-FEA058DB0CEC}"/>
          </ac:spMkLst>
        </pc:spChg>
      </pc:sldChg>
      <pc:sldChg chg="addSp modSp new mod">
        <pc:chgData name="richard bettez" userId="9ac618f20f673fea" providerId="LiveId" clId="{FB2978D1-6D9E-49B8-B55C-5FDC6A5E94B6}" dt="2022-09-12T17:52:31.048" v="29980" actId="1076"/>
        <pc:sldMkLst>
          <pc:docMk/>
          <pc:sldMk cId="4156967234" sldId="320"/>
        </pc:sldMkLst>
        <pc:spChg chg="add mod">
          <ac:chgData name="richard bettez" userId="9ac618f20f673fea" providerId="LiveId" clId="{FB2978D1-6D9E-49B8-B55C-5FDC6A5E94B6}" dt="2022-09-12T17:52:31.048" v="29980" actId="1076"/>
          <ac:spMkLst>
            <pc:docMk/>
            <pc:sldMk cId="4156967234" sldId="320"/>
            <ac:spMk id="3" creationId="{262C16BE-F65E-FA0D-9889-5D017429ACA3}"/>
          </ac:spMkLst>
        </pc:spChg>
      </pc:sldChg>
      <pc:sldChg chg="addSp modSp new mod">
        <pc:chgData name="richard bettez" userId="9ac618f20f673fea" providerId="LiveId" clId="{FB2978D1-6D9E-49B8-B55C-5FDC6A5E94B6}" dt="2022-09-12T17:53:29.033" v="29986" actId="20577"/>
        <pc:sldMkLst>
          <pc:docMk/>
          <pc:sldMk cId="990744975" sldId="321"/>
        </pc:sldMkLst>
        <pc:spChg chg="add mod">
          <ac:chgData name="richard bettez" userId="9ac618f20f673fea" providerId="LiveId" clId="{FB2978D1-6D9E-49B8-B55C-5FDC6A5E94B6}" dt="2022-09-12T17:53:29.033" v="29986" actId="20577"/>
          <ac:spMkLst>
            <pc:docMk/>
            <pc:sldMk cId="990744975" sldId="321"/>
            <ac:spMk id="3" creationId="{3199E05E-8A04-8C95-CE3A-4E4B1BAA32FB}"/>
          </ac:spMkLst>
        </pc:spChg>
      </pc:sldChg>
      <pc:sldChg chg="addSp modSp new mod">
        <pc:chgData name="richard bettez" userId="9ac618f20f673fea" providerId="LiveId" clId="{FB2978D1-6D9E-49B8-B55C-5FDC6A5E94B6}" dt="2022-09-12T17:55:08.605" v="29997" actId="1076"/>
        <pc:sldMkLst>
          <pc:docMk/>
          <pc:sldMk cId="695519519" sldId="322"/>
        </pc:sldMkLst>
        <pc:spChg chg="add mod">
          <ac:chgData name="richard bettez" userId="9ac618f20f673fea" providerId="LiveId" clId="{FB2978D1-6D9E-49B8-B55C-5FDC6A5E94B6}" dt="2022-09-12T17:55:08.605" v="29997" actId="1076"/>
          <ac:spMkLst>
            <pc:docMk/>
            <pc:sldMk cId="695519519" sldId="322"/>
            <ac:spMk id="3" creationId="{185BB323-688A-6B2B-FFD7-95BD63992290}"/>
          </ac:spMkLst>
        </pc:spChg>
      </pc:sldChg>
      <pc:sldChg chg="addSp modSp new mod">
        <pc:chgData name="richard bettez" userId="9ac618f20f673fea" providerId="LiveId" clId="{FB2978D1-6D9E-49B8-B55C-5FDC6A5E94B6}" dt="2022-09-12T17:56:38.855" v="30005" actId="1076"/>
        <pc:sldMkLst>
          <pc:docMk/>
          <pc:sldMk cId="2945147092" sldId="323"/>
        </pc:sldMkLst>
        <pc:spChg chg="add mod">
          <ac:chgData name="richard bettez" userId="9ac618f20f673fea" providerId="LiveId" clId="{FB2978D1-6D9E-49B8-B55C-5FDC6A5E94B6}" dt="2022-09-12T17:56:38.855" v="30005" actId="1076"/>
          <ac:spMkLst>
            <pc:docMk/>
            <pc:sldMk cId="2945147092" sldId="323"/>
            <ac:spMk id="3" creationId="{D211718A-F2A9-AB72-9142-B9897EF8D98D}"/>
          </ac:spMkLst>
        </pc:spChg>
      </pc:sldChg>
      <pc:sldChg chg="addSp modSp new mod">
        <pc:chgData name="richard bettez" userId="9ac618f20f673fea" providerId="LiveId" clId="{FB2978D1-6D9E-49B8-B55C-5FDC6A5E94B6}" dt="2022-09-12T17:58:20.262" v="30012" actId="20577"/>
        <pc:sldMkLst>
          <pc:docMk/>
          <pc:sldMk cId="1800218192" sldId="324"/>
        </pc:sldMkLst>
        <pc:spChg chg="add mod">
          <ac:chgData name="richard bettez" userId="9ac618f20f673fea" providerId="LiveId" clId="{FB2978D1-6D9E-49B8-B55C-5FDC6A5E94B6}" dt="2022-09-12T17:58:20.262" v="30012" actId="20577"/>
          <ac:spMkLst>
            <pc:docMk/>
            <pc:sldMk cId="1800218192" sldId="324"/>
            <ac:spMk id="3" creationId="{3BAFE29A-B710-18E6-0419-766C36C391E4}"/>
          </ac:spMkLst>
        </pc:spChg>
      </pc:sldChg>
      <pc:sldChg chg="addSp modSp new mod">
        <pc:chgData name="richard bettez" userId="9ac618f20f673fea" providerId="LiveId" clId="{FB2978D1-6D9E-49B8-B55C-5FDC6A5E94B6}" dt="2022-09-12T18:00:13.703" v="30028" actId="1076"/>
        <pc:sldMkLst>
          <pc:docMk/>
          <pc:sldMk cId="360246741" sldId="325"/>
        </pc:sldMkLst>
        <pc:spChg chg="add mod">
          <ac:chgData name="richard bettez" userId="9ac618f20f673fea" providerId="LiveId" clId="{FB2978D1-6D9E-49B8-B55C-5FDC6A5E94B6}" dt="2022-09-12T18:00:13.703" v="30028" actId="1076"/>
          <ac:spMkLst>
            <pc:docMk/>
            <pc:sldMk cId="360246741" sldId="325"/>
            <ac:spMk id="3" creationId="{C6892D0C-D005-18CE-0A85-3CAFD3218CBD}"/>
          </ac:spMkLst>
        </pc:spChg>
      </pc:sldChg>
      <pc:sldChg chg="addSp modSp new mod">
        <pc:chgData name="richard bettez" userId="9ac618f20f673fea" providerId="LiveId" clId="{FB2978D1-6D9E-49B8-B55C-5FDC6A5E94B6}" dt="2022-09-12T18:01:27.746" v="30034" actId="1076"/>
        <pc:sldMkLst>
          <pc:docMk/>
          <pc:sldMk cId="1348425150" sldId="326"/>
        </pc:sldMkLst>
        <pc:spChg chg="add mod">
          <ac:chgData name="richard bettez" userId="9ac618f20f673fea" providerId="LiveId" clId="{FB2978D1-6D9E-49B8-B55C-5FDC6A5E94B6}" dt="2022-09-12T18:01:27.746" v="30034" actId="1076"/>
          <ac:spMkLst>
            <pc:docMk/>
            <pc:sldMk cId="1348425150" sldId="326"/>
            <ac:spMk id="3" creationId="{46507CFF-D58E-012F-7460-4F81AF8C3475}"/>
          </ac:spMkLst>
        </pc:spChg>
      </pc:sldChg>
      <pc:sldChg chg="addSp modSp new mod">
        <pc:chgData name="richard bettez" userId="9ac618f20f673fea" providerId="LiveId" clId="{FB2978D1-6D9E-49B8-B55C-5FDC6A5E94B6}" dt="2022-09-12T18:02:44.164" v="30043" actId="1076"/>
        <pc:sldMkLst>
          <pc:docMk/>
          <pc:sldMk cId="2411272033" sldId="327"/>
        </pc:sldMkLst>
        <pc:spChg chg="add mod">
          <ac:chgData name="richard bettez" userId="9ac618f20f673fea" providerId="LiveId" clId="{FB2978D1-6D9E-49B8-B55C-5FDC6A5E94B6}" dt="2022-09-12T18:02:44.164" v="30043" actId="1076"/>
          <ac:spMkLst>
            <pc:docMk/>
            <pc:sldMk cId="2411272033" sldId="327"/>
            <ac:spMk id="3" creationId="{9913DA50-4D2C-6B91-7208-8150C76A23C3}"/>
          </ac:spMkLst>
        </pc:spChg>
      </pc:sldChg>
      <pc:sldChg chg="addSp modSp new mod">
        <pc:chgData name="richard bettez" userId="9ac618f20f673fea" providerId="LiveId" clId="{FB2978D1-6D9E-49B8-B55C-5FDC6A5E94B6}" dt="2022-09-12T18:04:12.728" v="30065" actId="20577"/>
        <pc:sldMkLst>
          <pc:docMk/>
          <pc:sldMk cId="152796866" sldId="328"/>
        </pc:sldMkLst>
        <pc:spChg chg="add mod">
          <ac:chgData name="richard bettez" userId="9ac618f20f673fea" providerId="LiveId" clId="{FB2978D1-6D9E-49B8-B55C-5FDC6A5E94B6}" dt="2022-09-12T18:04:12.728" v="30065" actId="20577"/>
          <ac:spMkLst>
            <pc:docMk/>
            <pc:sldMk cId="152796866" sldId="328"/>
            <ac:spMk id="3" creationId="{AA89149B-D8E3-F148-8636-8867DF5E1C5A}"/>
          </ac:spMkLst>
        </pc:spChg>
      </pc:sldChg>
      <pc:sldChg chg="addSp modSp new mod">
        <pc:chgData name="richard bettez" userId="9ac618f20f673fea" providerId="LiveId" clId="{FB2978D1-6D9E-49B8-B55C-5FDC6A5E94B6}" dt="2022-09-12T18:07:44.483" v="30089" actId="1076"/>
        <pc:sldMkLst>
          <pc:docMk/>
          <pc:sldMk cId="347610706" sldId="329"/>
        </pc:sldMkLst>
        <pc:spChg chg="add mod">
          <ac:chgData name="richard bettez" userId="9ac618f20f673fea" providerId="LiveId" clId="{FB2978D1-6D9E-49B8-B55C-5FDC6A5E94B6}" dt="2022-09-12T18:07:44.483" v="30089" actId="1076"/>
          <ac:spMkLst>
            <pc:docMk/>
            <pc:sldMk cId="347610706" sldId="329"/>
            <ac:spMk id="3" creationId="{ABB8E038-B039-BC2E-5E1C-DFB357079543}"/>
          </ac:spMkLst>
        </pc:spChg>
      </pc:sldChg>
      <pc:sldChg chg="addSp modSp new mod">
        <pc:chgData name="richard bettez" userId="9ac618f20f673fea" providerId="LiveId" clId="{FB2978D1-6D9E-49B8-B55C-5FDC6A5E94B6}" dt="2022-09-12T18:11:46.227" v="30095" actId="1076"/>
        <pc:sldMkLst>
          <pc:docMk/>
          <pc:sldMk cId="1448457835" sldId="330"/>
        </pc:sldMkLst>
        <pc:spChg chg="add mod">
          <ac:chgData name="richard bettez" userId="9ac618f20f673fea" providerId="LiveId" clId="{FB2978D1-6D9E-49B8-B55C-5FDC6A5E94B6}" dt="2022-09-12T18:11:46.227" v="30095" actId="1076"/>
          <ac:spMkLst>
            <pc:docMk/>
            <pc:sldMk cId="1448457835" sldId="330"/>
            <ac:spMk id="3" creationId="{F625E886-AC29-2322-8AF1-E3D1F9E6D8BA}"/>
          </ac:spMkLst>
        </pc:spChg>
      </pc:sldChg>
      <pc:sldChg chg="addSp modSp new mod">
        <pc:chgData name="richard bettez" userId="9ac618f20f673fea" providerId="LiveId" clId="{FB2978D1-6D9E-49B8-B55C-5FDC6A5E94B6}" dt="2022-09-12T18:13:00.120" v="30101" actId="1076"/>
        <pc:sldMkLst>
          <pc:docMk/>
          <pc:sldMk cId="3094576837" sldId="331"/>
        </pc:sldMkLst>
        <pc:spChg chg="add mod">
          <ac:chgData name="richard bettez" userId="9ac618f20f673fea" providerId="LiveId" clId="{FB2978D1-6D9E-49B8-B55C-5FDC6A5E94B6}" dt="2022-09-12T18:13:00.120" v="30101" actId="1076"/>
          <ac:spMkLst>
            <pc:docMk/>
            <pc:sldMk cId="3094576837" sldId="331"/>
            <ac:spMk id="3" creationId="{5822B82A-6D8B-F657-34CD-4611ED1B39DA}"/>
          </ac:spMkLst>
        </pc:spChg>
      </pc:sldChg>
      <pc:sldChg chg="addSp modSp new mod">
        <pc:chgData name="richard bettez" userId="9ac618f20f673fea" providerId="LiveId" clId="{FB2978D1-6D9E-49B8-B55C-5FDC6A5E94B6}" dt="2022-09-12T18:14:39.253" v="30121" actId="1076"/>
        <pc:sldMkLst>
          <pc:docMk/>
          <pc:sldMk cId="1857623426" sldId="332"/>
        </pc:sldMkLst>
        <pc:spChg chg="add mod">
          <ac:chgData name="richard bettez" userId="9ac618f20f673fea" providerId="LiveId" clId="{FB2978D1-6D9E-49B8-B55C-5FDC6A5E94B6}" dt="2022-09-12T18:14:39.253" v="30121" actId="1076"/>
          <ac:spMkLst>
            <pc:docMk/>
            <pc:sldMk cId="1857623426" sldId="332"/>
            <ac:spMk id="3" creationId="{A3EC522C-8E90-CC7D-FCCE-99A372981C56}"/>
          </ac:spMkLst>
        </pc:spChg>
      </pc:sldChg>
      <pc:sldChg chg="addSp modSp new mod">
        <pc:chgData name="richard bettez" userId="9ac618f20f673fea" providerId="LiveId" clId="{FB2978D1-6D9E-49B8-B55C-5FDC6A5E94B6}" dt="2022-09-12T18:18:01.098" v="30128" actId="255"/>
        <pc:sldMkLst>
          <pc:docMk/>
          <pc:sldMk cId="3535031800" sldId="333"/>
        </pc:sldMkLst>
        <pc:spChg chg="add mod">
          <ac:chgData name="richard bettez" userId="9ac618f20f673fea" providerId="LiveId" clId="{FB2978D1-6D9E-49B8-B55C-5FDC6A5E94B6}" dt="2022-09-12T18:18:01.098" v="30128" actId="255"/>
          <ac:spMkLst>
            <pc:docMk/>
            <pc:sldMk cId="3535031800" sldId="333"/>
            <ac:spMk id="3" creationId="{AFA91B9A-3CF3-750E-5991-BBDDF45760D4}"/>
          </ac:spMkLst>
        </pc:spChg>
      </pc:sldChg>
      <pc:sldChg chg="addSp modSp new mod">
        <pc:chgData name="richard bettez" userId="9ac618f20f673fea" providerId="LiveId" clId="{FB2978D1-6D9E-49B8-B55C-5FDC6A5E94B6}" dt="2022-09-12T18:20:08.411" v="30136" actId="1076"/>
        <pc:sldMkLst>
          <pc:docMk/>
          <pc:sldMk cId="1033765591" sldId="334"/>
        </pc:sldMkLst>
        <pc:spChg chg="add mod">
          <ac:chgData name="richard bettez" userId="9ac618f20f673fea" providerId="LiveId" clId="{FB2978D1-6D9E-49B8-B55C-5FDC6A5E94B6}" dt="2022-09-12T18:20:08.411" v="30136" actId="1076"/>
          <ac:spMkLst>
            <pc:docMk/>
            <pc:sldMk cId="1033765591" sldId="334"/>
            <ac:spMk id="3" creationId="{CB2E5847-25A5-0E4B-ACB6-907F6B017AD2}"/>
          </ac:spMkLst>
        </pc:spChg>
      </pc:sldChg>
      <pc:sldChg chg="addSp modSp new mod">
        <pc:chgData name="richard bettez" userId="9ac618f20f673fea" providerId="LiveId" clId="{FB2978D1-6D9E-49B8-B55C-5FDC6A5E94B6}" dt="2022-09-12T18:22:40.663" v="30144" actId="1076"/>
        <pc:sldMkLst>
          <pc:docMk/>
          <pc:sldMk cId="3292140260" sldId="335"/>
        </pc:sldMkLst>
        <pc:spChg chg="add mod">
          <ac:chgData name="richard bettez" userId="9ac618f20f673fea" providerId="LiveId" clId="{FB2978D1-6D9E-49B8-B55C-5FDC6A5E94B6}" dt="2022-09-12T18:22:40.663" v="30144" actId="1076"/>
          <ac:spMkLst>
            <pc:docMk/>
            <pc:sldMk cId="3292140260" sldId="335"/>
            <ac:spMk id="3" creationId="{270CEC46-E971-164C-C443-66BBEC0898E1}"/>
          </ac:spMkLst>
        </pc:spChg>
      </pc:sldChg>
      <pc:sldChg chg="addSp modSp new mod">
        <pc:chgData name="richard bettez" userId="9ac618f20f673fea" providerId="LiveId" clId="{FB2978D1-6D9E-49B8-B55C-5FDC6A5E94B6}" dt="2022-09-24T16:34:25.577" v="31459" actId="20577"/>
        <pc:sldMkLst>
          <pc:docMk/>
          <pc:sldMk cId="2065744546" sldId="336"/>
        </pc:sldMkLst>
        <pc:spChg chg="add mod">
          <ac:chgData name="richard bettez" userId="9ac618f20f673fea" providerId="LiveId" clId="{FB2978D1-6D9E-49B8-B55C-5FDC6A5E94B6}" dt="2022-09-24T16:34:25.577" v="31459" actId="20577"/>
          <ac:spMkLst>
            <pc:docMk/>
            <pc:sldMk cId="2065744546" sldId="336"/>
            <ac:spMk id="3" creationId="{31518F26-BA44-4E8E-39BC-E45FE28B2C67}"/>
          </ac:spMkLst>
        </pc:spChg>
      </pc:sldChg>
      <pc:sldChg chg="addSp modSp new mod">
        <pc:chgData name="richard bettez" userId="9ac618f20f673fea" providerId="LiveId" clId="{FB2978D1-6D9E-49B8-B55C-5FDC6A5E94B6}" dt="2022-09-12T18:26:49.594" v="30187" actId="20577"/>
        <pc:sldMkLst>
          <pc:docMk/>
          <pc:sldMk cId="2866228073" sldId="337"/>
        </pc:sldMkLst>
        <pc:spChg chg="add mod">
          <ac:chgData name="richard bettez" userId="9ac618f20f673fea" providerId="LiveId" clId="{FB2978D1-6D9E-49B8-B55C-5FDC6A5E94B6}" dt="2022-09-12T18:26:49.594" v="30187" actId="20577"/>
          <ac:spMkLst>
            <pc:docMk/>
            <pc:sldMk cId="2866228073" sldId="337"/>
            <ac:spMk id="3" creationId="{D7F8B053-23B2-133B-DFFC-D1985C8F1CF6}"/>
          </ac:spMkLst>
        </pc:spChg>
      </pc:sldChg>
      <pc:sldChg chg="addSp modSp new mod">
        <pc:chgData name="richard bettez" userId="9ac618f20f673fea" providerId="LiveId" clId="{FB2978D1-6D9E-49B8-B55C-5FDC6A5E94B6}" dt="2022-09-12T18:28:43.295" v="30195" actId="1076"/>
        <pc:sldMkLst>
          <pc:docMk/>
          <pc:sldMk cId="3472456580" sldId="338"/>
        </pc:sldMkLst>
        <pc:spChg chg="add mod">
          <ac:chgData name="richard bettez" userId="9ac618f20f673fea" providerId="LiveId" clId="{FB2978D1-6D9E-49B8-B55C-5FDC6A5E94B6}" dt="2022-09-12T18:28:43.295" v="30195" actId="1076"/>
          <ac:spMkLst>
            <pc:docMk/>
            <pc:sldMk cId="3472456580" sldId="338"/>
            <ac:spMk id="3" creationId="{53AFCA16-8838-D993-92FF-07AF0B03EBE5}"/>
          </ac:spMkLst>
        </pc:spChg>
      </pc:sldChg>
      <pc:sldChg chg="addSp modSp new mod">
        <pc:chgData name="richard bettez" userId="9ac618f20f673fea" providerId="LiveId" clId="{FB2978D1-6D9E-49B8-B55C-5FDC6A5E94B6}" dt="2022-09-12T18:31:23.109" v="30216" actId="20577"/>
        <pc:sldMkLst>
          <pc:docMk/>
          <pc:sldMk cId="2240757428" sldId="339"/>
        </pc:sldMkLst>
        <pc:spChg chg="add mod">
          <ac:chgData name="richard bettez" userId="9ac618f20f673fea" providerId="LiveId" clId="{FB2978D1-6D9E-49B8-B55C-5FDC6A5E94B6}" dt="2022-09-12T18:31:23.109" v="30216" actId="20577"/>
          <ac:spMkLst>
            <pc:docMk/>
            <pc:sldMk cId="2240757428" sldId="339"/>
            <ac:spMk id="3" creationId="{620E40AB-0DB0-2AB5-2C85-15E30F9D7FEA}"/>
          </ac:spMkLst>
        </pc:spChg>
      </pc:sldChg>
      <pc:sldChg chg="addSp modSp new mod">
        <pc:chgData name="richard bettez" userId="9ac618f20f673fea" providerId="LiveId" clId="{FB2978D1-6D9E-49B8-B55C-5FDC6A5E94B6}" dt="2022-09-12T18:32:55.226" v="30223" actId="1076"/>
        <pc:sldMkLst>
          <pc:docMk/>
          <pc:sldMk cId="2107902352" sldId="340"/>
        </pc:sldMkLst>
        <pc:spChg chg="add mod">
          <ac:chgData name="richard bettez" userId="9ac618f20f673fea" providerId="LiveId" clId="{FB2978D1-6D9E-49B8-B55C-5FDC6A5E94B6}" dt="2022-09-12T18:32:55.226" v="30223" actId="1076"/>
          <ac:spMkLst>
            <pc:docMk/>
            <pc:sldMk cId="2107902352" sldId="340"/>
            <ac:spMk id="3" creationId="{E1732E04-C05B-7007-6BBB-BB65DB47DFDB}"/>
          </ac:spMkLst>
        </pc:spChg>
      </pc:sldChg>
      <pc:sldChg chg="addSp modSp new mod">
        <pc:chgData name="richard bettez" userId="9ac618f20f673fea" providerId="LiveId" clId="{FB2978D1-6D9E-49B8-B55C-5FDC6A5E94B6}" dt="2022-09-12T18:34:08.353" v="30232" actId="1076"/>
        <pc:sldMkLst>
          <pc:docMk/>
          <pc:sldMk cId="1387480501" sldId="341"/>
        </pc:sldMkLst>
        <pc:spChg chg="add mod">
          <ac:chgData name="richard bettez" userId="9ac618f20f673fea" providerId="LiveId" clId="{FB2978D1-6D9E-49B8-B55C-5FDC6A5E94B6}" dt="2022-09-12T18:34:08.353" v="30232" actId="1076"/>
          <ac:spMkLst>
            <pc:docMk/>
            <pc:sldMk cId="1387480501" sldId="341"/>
            <ac:spMk id="3" creationId="{377D0604-0E3E-9532-3A1A-8C742EAF5935}"/>
          </ac:spMkLst>
        </pc:spChg>
      </pc:sldChg>
      <pc:sldChg chg="addSp modSp new mod">
        <pc:chgData name="richard bettez" userId="9ac618f20f673fea" providerId="LiveId" clId="{FB2978D1-6D9E-49B8-B55C-5FDC6A5E94B6}" dt="2022-09-12T18:35:52.647" v="30250" actId="1076"/>
        <pc:sldMkLst>
          <pc:docMk/>
          <pc:sldMk cId="1973049901" sldId="342"/>
        </pc:sldMkLst>
        <pc:spChg chg="add mod">
          <ac:chgData name="richard bettez" userId="9ac618f20f673fea" providerId="LiveId" clId="{FB2978D1-6D9E-49B8-B55C-5FDC6A5E94B6}" dt="2022-09-12T18:35:52.647" v="30250" actId="1076"/>
          <ac:spMkLst>
            <pc:docMk/>
            <pc:sldMk cId="1973049901" sldId="342"/>
            <ac:spMk id="3" creationId="{81C2A2AE-190B-FFE4-9769-4200182D141F}"/>
          </ac:spMkLst>
        </pc:spChg>
      </pc:sldChg>
      <pc:sldChg chg="addSp modSp new mod">
        <pc:chgData name="richard bettez" userId="9ac618f20f673fea" providerId="LiveId" clId="{FB2978D1-6D9E-49B8-B55C-5FDC6A5E94B6}" dt="2022-09-12T18:38:12.863" v="30261" actId="1076"/>
        <pc:sldMkLst>
          <pc:docMk/>
          <pc:sldMk cId="3905359255" sldId="343"/>
        </pc:sldMkLst>
        <pc:spChg chg="add mod">
          <ac:chgData name="richard bettez" userId="9ac618f20f673fea" providerId="LiveId" clId="{FB2978D1-6D9E-49B8-B55C-5FDC6A5E94B6}" dt="2022-09-12T18:38:12.863" v="30261" actId="1076"/>
          <ac:spMkLst>
            <pc:docMk/>
            <pc:sldMk cId="3905359255" sldId="343"/>
            <ac:spMk id="3" creationId="{0668D5FD-6D95-1CD1-C76E-B3C731F22C28}"/>
          </ac:spMkLst>
        </pc:spChg>
      </pc:sldChg>
      <pc:sldChg chg="addSp modSp new mod">
        <pc:chgData name="richard bettez" userId="9ac618f20f673fea" providerId="LiveId" clId="{FB2978D1-6D9E-49B8-B55C-5FDC6A5E94B6}" dt="2022-09-12T18:39:39.723" v="30268" actId="1076"/>
        <pc:sldMkLst>
          <pc:docMk/>
          <pc:sldMk cId="812052145" sldId="344"/>
        </pc:sldMkLst>
        <pc:spChg chg="add mod">
          <ac:chgData name="richard bettez" userId="9ac618f20f673fea" providerId="LiveId" clId="{FB2978D1-6D9E-49B8-B55C-5FDC6A5E94B6}" dt="2022-09-12T18:39:39.723" v="30268" actId="1076"/>
          <ac:spMkLst>
            <pc:docMk/>
            <pc:sldMk cId="812052145" sldId="344"/>
            <ac:spMk id="3" creationId="{EA459983-13B9-5C04-AB6E-9409A37432D9}"/>
          </ac:spMkLst>
        </pc:spChg>
      </pc:sldChg>
      <pc:sldChg chg="addSp modSp new mod">
        <pc:chgData name="richard bettez" userId="9ac618f20f673fea" providerId="LiveId" clId="{FB2978D1-6D9E-49B8-B55C-5FDC6A5E94B6}" dt="2022-09-12T18:41:49.510" v="30274" actId="1076"/>
        <pc:sldMkLst>
          <pc:docMk/>
          <pc:sldMk cId="1928487341" sldId="345"/>
        </pc:sldMkLst>
        <pc:spChg chg="add mod">
          <ac:chgData name="richard bettez" userId="9ac618f20f673fea" providerId="LiveId" clId="{FB2978D1-6D9E-49B8-B55C-5FDC6A5E94B6}" dt="2022-09-12T18:41:49.510" v="30274" actId="1076"/>
          <ac:spMkLst>
            <pc:docMk/>
            <pc:sldMk cId="1928487341" sldId="345"/>
            <ac:spMk id="3" creationId="{2292A814-76D9-7087-447E-1ACBC84A28BF}"/>
          </ac:spMkLst>
        </pc:spChg>
      </pc:sldChg>
      <pc:sldChg chg="addSp modSp new mod">
        <pc:chgData name="richard bettez" userId="9ac618f20f673fea" providerId="LiveId" clId="{FB2978D1-6D9E-49B8-B55C-5FDC6A5E94B6}" dt="2022-09-12T18:43:17.319" v="30330" actId="1076"/>
        <pc:sldMkLst>
          <pc:docMk/>
          <pc:sldMk cId="3006857172" sldId="346"/>
        </pc:sldMkLst>
        <pc:spChg chg="add mod">
          <ac:chgData name="richard bettez" userId="9ac618f20f673fea" providerId="LiveId" clId="{FB2978D1-6D9E-49B8-B55C-5FDC6A5E94B6}" dt="2022-09-12T18:43:17.319" v="30330" actId="1076"/>
          <ac:spMkLst>
            <pc:docMk/>
            <pc:sldMk cId="3006857172" sldId="346"/>
            <ac:spMk id="3" creationId="{4DF7CC27-9C0D-9BE1-0C1A-8513B0C54C62}"/>
          </ac:spMkLst>
        </pc:spChg>
      </pc:sldChg>
      <pc:sldChg chg="addSp modSp new mod">
        <pc:chgData name="richard bettez" userId="9ac618f20f673fea" providerId="LiveId" clId="{FB2978D1-6D9E-49B8-B55C-5FDC6A5E94B6}" dt="2022-09-12T18:45:41.337" v="30412" actId="1076"/>
        <pc:sldMkLst>
          <pc:docMk/>
          <pc:sldMk cId="2548054747" sldId="347"/>
        </pc:sldMkLst>
        <pc:spChg chg="add mod">
          <ac:chgData name="richard bettez" userId="9ac618f20f673fea" providerId="LiveId" clId="{FB2978D1-6D9E-49B8-B55C-5FDC6A5E94B6}" dt="2022-09-12T18:45:41.337" v="30412" actId="1076"/>
          <ac:spMkLst>
            <pc:docMk/>
            <pc:sldMk cId="2548054747" sldId="347"/>
            <ac:spMk id="3" creationId="{32B43BE0-A738-3E62-1D3E-249C6E5B193A}"/>
          </ac:spMkLst>
        </pc:spChg>
      </pc:sldChg>
      <pc:sldChg chg="addSp modSp new mod">
        <pc:chgData name="richard bettez" userId="9ac618f20f673fea" providerId="LiveId" clId="{FB2978D1-6D9E-49B8-B55C-5FDC6A5E94B6}" dt="2022-09-12T18:46:42.775" v="30440" actId="20577"/>
        <pc:sldMkLst>
          <pc:docMk/>
          <pc:sldMk cId="3298834406" sldId="348"/>
        </pc:sldMkLst>
        <pc:spChg chg="add mod">
          <ac:chgData name="richard bettez" userId="9ac618f20f673fea" providerId="LiveId" clId="{FB2978D1-6D9E-49B8-B55C-5FDC6A5E94B6}" dt="2022-09-12T18:46:42.775" v="30440" actId="20577"/>
          <ac:spMkLst>
            <pc:docMk/>
            <pc:sldMk cId="3298834406" sldId="348"/>
            <ac:spMk id="3" creationId="{EC11A737-055A-E379-1B9A-1C4F0E63707F}"/>
          </ac:spMkLst>
        </pc:spChg>
      </pc:sldChg>
      <pc:sldChg chg="addSp modSp new mod">
        <pc:chgData name="richard bettez" userId="9ac618f20f673fea" providerId="LiveId" clId="{FB2978D1-6D9E-49B8-B55C-5FDC6A5E94B6}" dt="2022-09-12T18:48:35.385" v="30450" actId="1076"/>
        <pc:sldMkLst>
          <pc:docMk/>
          <pc:sldMk cId="1999965764" sldId="349"/>
        </pc:sldMkLst>
        <pc:spChg chg="add mod">
          <ac:chgData name="richard bettez" userId="9ac618f20f673fea" providerId="LiveId" clId="{FB2978D1-6D9E-49B8-B55C-5FDC6A5E94B6}" dt="2022-09-12T18:48:35.385" v="30450" actId="1076"/>
          <ac:spMkLst>
            <pc:docMk/>
            <pc:sldMk cId="1999965764" sldId="349"/>
            <ac:spMk id="3" creationId="{52212FF8-ABA1-1ADA-1E03-9F3EEA0258C8}"/>
          </ac:spMkLst>
        </pc:spChg>
      </pc:sldChg>
      <pc:sldChg chg="addSp modSp new mod">
        <pc:chgData name="richard bettez" userId="9ac618f20f673fea" providerId="LiveId" clId="{FB2978D1-6D9E-49B8-B55C-5FDC6A5E94B6}" dt="2022-09-12T19:12:43.650" v="30467" actId="1076"/>
        <pc:sldMkLst>
          <pc:docMk/>
          <pc:sldMk cId="2850844684" sldId="350"/>
        </pc:sldMkLst>
        <pc:spChg chg="add mod">
          <ac:chgData name="richard bettez" userId="9ac618f20f673fea" providerId="LiveId" clId="{FB2978D1-6D9E-49B8-B55C-5FDC6A5E94B6}" dt="2022-09-12T19:12:43.650" v="30467" actId="1076"/>
          <ac:spMkLst>
            <pc:docMk/>
            <pc:sldMk cId="2850844684" sldId="350"/>
            <ac:spMk id="3" creationId="{A217EBF9-899F-E018-8565-3BF972A19B6A}"/>
          </ac:spMkLst>
        </pc:spChg>
      </pc:sldChg>
      <pc:sldChg chg="addSp modSp new mod">
        <pc:chgData name="richard bettez" userId="9ac618f20f673fea" providerId="LiveId" clId="{FB2978D1-6D9E-49B8-B55C-5FDC6A5E94B6}" dt="2022-09-12T19:14:06.424" v="30475" actId="1076"/>
        <pc:sldMkLst>
          <pc:docMk/>
          <pc:sldMk cId="3341613848" sldId="351"/>
        </pc:sldMkLst>
        <pc:spChg chg="add mod">
          <ac:chgData name="richard bettez" userId="9ac618f20f673fea" providerId="LiveId" clId="{FB2978D1-6D9E-49B8-B55C-5FDC6A5E94B6}" dt="2022-09-12T19:14:06.424" v="30475" actId="1076"/>
          <ac:spMkLst>
            <pc:docMk/>
            <pc:sldMk cId="3341613848" sldId="351"/>
            <ac:spMk id="3" creationId="{D76EE35C-6C11-E6E5-E3F0-2E042F62255E}"/>
          </ac:spMkLst>
        </pc:spChg>
      </pc:sldChg>
      <pc:sldChg chg="addSp modSp new mod">
        <pc:chgData name="richard bettez" userId="9ac618f20f673fea" providerId="LiveId" clId="{FB2978D1-6D9E-49B8-B55C-5FDC6A5E94B6}" dt="2022-09-12T19:17:05.103" v="30484" actId="20577"/>
        <pc:sldMkLst>
          <pc:docMk/>
          <pc:sldMk cId="1891524874" sldId="352"/>
        </pc:sldMkLst>
        <pc:spChg chg="add mod">
          <ac:chgData name="richard bettez" userId="9ac618f20f673fea" providerId="LiveId" clId="{FB2978D1-6D9E-49B8-B55C-5FDC6A5E94B6}" dt="2022-09-12T19:17:05.103" v="30484" actId="20577"/>
          <ac:spMkLst>
            <pc:docMk/>
            <pc:sldMk cId="1891524874" sldId="352"/>
            <ac:spMk id="3" creationId="{4B02F775-B577-00B9-AFD8-3D67801F4E80}"/>
          </ac:spMkLst>
        </pc:spChg>
      </pc:sldChg>
      <pc:sldChg chg="addSp modSp new mod">
        <pc:chgData name="richard bettez" userId="9ac618f20f673fea" providerId="LiveId" clId="{FB2978D1-6D9E-49B8-B55C-5FDC6A5E94B6}" dt="2022-09-12T19:18:40.680" v="30495" actId="20577"/>
        <pc:sldMkLst>
          <pc:docMk/>
          <pc:sldMk cId="1533159799" sldId="353"/>
        </pc:sldMkLst>
        <pc:spChg chg="add mod">
          <ac:chgData name="richard bettez" userId="9ac618f20f673fea" providerId="LiveId" clId="{FB2978D1-6D9E-49B8-B55C-5FDC6A5E94B6}" dt="2022-09-12T19:18:40.680" v="30495" actId="20577"/>
          <ac:spMkLst>
            <pc:docMk/>
            <pc:sldMk cId="1533159799" sldId="353"/>
            <ac:spMk id="3" creationId="{BF6F82D0-90A2-B1FE-C76D-641C206C0AEB}"/>
          </ac:spMkLst>
        </pc:spChg>
      </pc:sldChg>
      <pc:sldChg chg="addSp modSp new mod">
        <pc:chgData name="richard bettez" userId="9ac618f20f673fea" providerId="LiveId" clId="{FB2978D1-6D9E-49B8-B55C-5FDC6A5E94B6}" dt="2022-09-12T19:19:56.313" v="30501" actId="1076"/>
        <pc:sldMkLst>
          <pc:docMk/>
          <pc:sldMk cId="383374405" sldId="354"/>
        </pc:sldMkLst>
        <pc:spChg chg="add mod">
          <ac:chgData name="richard bettez" userId="9ac618f20f673fea" providerId="LiveId" clId="{FB2978D1-6D9E-49B8-B55C-5FDC6A5E94B6}" dt="2022-09-12T19:19:56.313" v="30501" actId="1076"/>
          <ac:spMkLst>
            <pc:docMk/>
            <pc:sldMk cId="383374405" sldId="354"/>
            <ac:spMk id="3" creationId="{B6EF15FB-A684-3D2A-9576-B1F68AA35C97}"/>
          </ac:spMkLst>
        </pc:spChg>
      </pc:sldChg>
      <pc:sldChg chg="addSp modSp new mod">
        <pc:chgData name="richard bettez" userId="9ac618f20f673fea" providerId="LiveId" clId="{FB2978D1-6D9E-49B8-B55C-5FDC6A5E94B6}" dt="2022-09-12T19:21:43.223" v="30507" actId="1076"/>
        <pc:sldMkLst>
          <pc:docMk/>
          <pc:sldMk cId="4076826753" sldId="355"/>
        </pc:sldMkLst>
        <pc:spChg chg="add mod">
          <ac:chgData name="richard bettez" userId="9ac618f20f673fea" providerId="LiveId" clId="{FB2978D1-6D9E-49B8-B55C-5FDC6A5E94B6}" dt="2022-09-12T19:21:43.223" v="30507" actId="1076"/>
          <ac:spMkLst>
            <pc:docMk/>
            <pc:sldMk cId="4076826753" sldId="355"/>
            <ac:spMk id="3" creationId="{6C7BDB40-FFD6-0EBB-EDD8-2E457836A749}"/>
          </ac:spMkLst>
        </pc:spChg>
      </pc:sldChg>
      <pc:sldChg chg="addSp modSp new mod">
        <pc:chgData name="richard bettez" userId="9ac618f20f673fea" providerId="LiveId" clId="{FB2978D1-6D9E-49B8-B55C-5FDC6A5E94B6}" dt="2022-09-12T19:23:46.109" v="30513" actId="1076"/>
        <pc:sldMkLst>
          <pc:docMk/>
          <pc:sldMk cId="3467257382" sldId="356"/>
        </pc:sldMkLst>
        <pc:spChg chg="add mod">
          <ac:chgData name="richard bettez" userId="9ac618f20f673fea" providerId="LiveId" clId="{FB2978D1-6D9E-49B8-B55C-5FDC6A5E94B6}" dt="2022-09-12T19:23:46.109" v="30513" actId="1076"/>
          <ac:spMkLst>
            <pc:docMk/>
            <pc:sldMk cId="3467257382" sldId="356"/>
            <ac:spMk id="3" creationId="{8AB3733C-9EF8-EC89-E42D-D8B3F3CE06CB}"/>
          </ac:spMkLst>
        </pc:spChg>
      </pc:sldChg>
      <pc:sldChg chg="addSp modSp new mod">
        <pc:chgData name="richard bettez" userId="9ac618f20f673fea" providerId="LiveId" clId="{FB2978D1-6D9E-49B8-B55C-5FDC6A5E94B6}" dt="2022-09-12T19:28:57.057" v="30520" actId="1076"/>
        <pc:sldMkLst>
          <pc:docMk/>
          <pc:sldMk cId="4078047030" sldId="357"/>
        </pc:sldMkLst>
        <pc:spChg chg="add mod">
          <ac:chgData name="richard bettez" userId="9ac618f20f673fea" providerId="LiveId" clId="{FB2978D1-6D9E-49B8-B55C-5FDC6A5E94B6}" dt="2022-09-12T19:28:57.057" v="30520" actId="1076"/>
          <ac:spMkLst>
            <pc:docMk/>
            <pc:sldMk cId="4078047030" sldId="357"/>
            <ac:spMk id="3" creationId="{8E110A79-041E-2FB3-9EEB-7C6847DA1932}"/>
          </ac:spMkLst>
        </pc:spChg>
      </pc:sldChg>
      <pc:sldChg chg="addSp modSp new mod">
        <pc:chgData name="richard bettez" userId="9ac618f20f673fea" providerId="LiveId" clId="{FB2978D1-6D9E-49B8-B55C-5FDC6A5E94B6}" dt="2022-09-12T19:32:01.755" v="30550" actId="1076"/>
        <pc:sldMkLst>
          <pc:docMk/>
          <pc:sldMk cId="2039549232" sldId="358"/>
        </pc:sldMkLst>
        <pc:spChg chg="add mod">
          <ac:chgData name="richard bettez" userId="9ac618f20f673fea" providerId="LiveId" clId="{FB2978D1-6D9E-49B8-B55C-5FDC6A5E94B6}" dt="2022-09-12T19:32:01.755" v="30550" actId="1076"/>
          <ac:spMkLst>
            <pc:docMk/>
            <pc:sldMk cId="2039549232" sldId="358"/>
            <ac:spMk id="3" creationId="{DDFC4389-D2EB-2BA1-CFC1-653FBBC2269A}"/>
          </ac:spMkLst>
        </pc:spChg>
      </pc:sldChg>
      <pc:sldChg chg="addSp modSp new mod">
        <pc:chgData name="richard bettez" userId="9ac618f20f673fea" providerId="LiveId" clId="{FB2978D1-6D9E-49B8-B55C-5FDC6A5E94B6}" dt="2022-09-12T19:33:03.983" v="30557" actId="1076"/>
        <pc:sldMkLst>
          <pc:docMk/>
          <pc:sldMk cId="346426472" sldId="359"/>
        </pc:sldMkLst>
        <pc:spChg chg="add mod">
          <ac:chgData name="richard bettez" userId="9ac618f20f673fea" providerId="LiveId" clId="{FB2978D1-6D9E-49B8-B55C-5FDC6A5E94B6}" dt="2022-09-12T19:33:03.983" v="30557" actId="1076"/>
          <ac:spMkLst>
            <pc:docMk/>
            <pc:sldMk cId="346426472" sldId="359"/>
            <ac:spMk id="3" creationId="{706449E6-2A29-28FC-1667-5B74579D481E}"/>
          </ac:spMkLst>
        </pc:spChg>
      </pc:sldChg>
      <pc:sldChg chg="addSp modSp new mod">
        <pc:chgData name="richard bettez" userId="9ac618f20f673fea" providerId="LiveId" clId="{FB2978D1-6D9E-49B8-B55C-5FDC6A5E94B6}" dt="2022-09-12T19:34:20.078" v="30564" actId="1076"/>
        <pc:sldMkLst>
          <pc:docMk/>
          <pc:sldMk cId="398027897" sldId="360"/>
        </pc:sldMkLst>
        <pc:spChg chg="add mod">
          <ac:chgData name="richard bettez" userId="9ac618f20f673fea" providerId="LiveId" clId="{FB2978D1-6D9E-49B8-B55C-5FDC6A5E94B6}" dt="2022-09-12T19:34:20.078" v="30564" actId="1076"/>
          <ac:spMkLst>
            <pc:docMk/>
            <pc:sldMk cId="398027897" sldId="360"/>
            <ac:spMk id="3" creationId="{8CE11C5D-0D4A-3B51-BD14-726C0FD95910}"/>
          </ac:spMkLst>
        </pc:spChg>
      </pc:sldChg>
      <pc:sldChg chg="addSp modSp new mod">
        <pc:chgData name="richard bettez" userId="9ac618f20f673fea" providerId="LiveId" clId="{FB2978D1-6D9E-49B8-B55C-5FDC6A5E94B6}" dt="2022-09-12T19:35:18.117" v="30573" actId="1076"/>
        <pc:sldMkLst>
          <pc:docMk/>
          <pc:sldMk cId="363221434" sldId="361"/>
        </pc:sldMkLst>
        <pc:spChg chg="add mod">
          <ac:chgData name="richard bettez" userId="9ac618f20f673fea" providerId="LiveId" clId="{FB2978D1-6D9E-49B8-B55C-5FDC6A5E94B6}" dt="2022-09-12T19:35:18.117" v="30573" actId="1076"/>
          <ac:spMkLst>
            <pc:docMk/>
            <pc:sldMk cId="363221434" sldId="361"/>
            <ac:spMk id="3" creationId="{5B5D4154-0D54-8B3A-B8FF-24684CB54EBB}"/>
          </ac:spMkLst>
        </pc:spChg>
      </pc:sldChg>
      <pc:sldChg chg="addSp modSp new mod">
        <pc:chgData name="richard bettez" userId="9ac618f20f673fea" providerId="LiveId" clId="{FB2978D1-6D9E-49B8-B55C-5FDC6A5E94B6}" dt="2022-09-12T19:36:31.610" v="30579" actId="1076"/>
        <pc:sldMkLst>
          <pc:docMk/>
          <pc:sldMk cId="2921518495" sldId="362"/>
        </pc:sldMkLst>
        <pc:spChg chg="add mod">
          <ac:chgData name="richard bettez" userId="9ac618f20f673fea" providerId="LiveId" clId="{FB2978D1-6D9E-49B8-B55C-5FDC6A5E94B6}" dt="2022-09-12T19:36:31.610" v="30579" actId="1076"/>
          <ac:spMkLst>
            <pc:docMk/>
            <pc:sldMk cId="2921518495" sldId="362"/>
            <ac:spMk id="3" creationId="{A0D4DF05-78B3-364E-7D26-CDC7E8C589D7}"/>
          </ac:spMkLst>
        </pc:spChg>
      </pc:sldChg>
      <pc:sldChg chg="addSp modSp new mod">
        <pc:chgData name="richard bettez" userId="9ac618f20f673fea" providerId="LiveId" clId="{FB2978D1-6D9E-49B8-B55C-5FDC6A5E94B6}" dt="2022-09-12T19:38:10.889" v="30603" actId="20577"/>
        <pc:sldMkLst>
          <pc:docMk/>
          <pc:sldMk cId="598713987" sldId="363"/>
        </pc:sldMkLst>
        <pc:spChg chg="add mod">
          <ac:chgData name="richard bettez" userId="9ac618f20f673fea" providerId="LiveId" clId="{FB2978D1-6D9E-49B8-B55C-5FDC6A5E94B6}" dt="2022-09-12T19:38:10.889" v="30603" actId="20577"/>
          <ac:spMkLst>
            <pc:docMk/>
            <pc:sldMk cId="598713987" sldId="363"/>
            <ac:spMk id="3" creationId="{BEC0CDE1-7E8C-A096-7E12-7E53AFBF8DFA}"/>
          </ac:spMkLst>
        </pc:spChg>
      </pc:sldChg>
      <pc:sldChg chg="addSp modSp new mod">
        <pc:chgData name="richard bettez" userId="9ac618f20f673fea" providerId="LiveId" clId="{FB2978D1-6D9E-49B8-B55C-5FDC6A5E94B6}" dt="2022-09-12T19:39:50.852" v="30611" actId="1076"/>
        <pc:sldMkLst>
          <pc:docMk/>
          <pc:sldMk cId="1872833466" sldId="364"/>
        </pc:sldMkLst>
        <pc:spChg chg="add mod">
          <ac:chgData name="richard bettez" userId="9ac618f20f673fea" providerId="LiveId" clId="{FB2978D1-6D9E-49B8-B55C-5FDC6A5E94B6}" dt="2022-09-12T19:39:50.852" v="30611" actId="1076"/>
          <ac:spMkLst>
            <pc:docMk/>
            <pc:sldMk cId="1872833466" sldId="364"/>
            <ac:spMk id="3" creationId="{34D855CD-82C0-A6AE-DB42-CD62822557BF}"/>
          </ac:spMkLst>
        </pc:spChg>
      </pc:sldChg>
      <pc:sldChg chg="addSp modSp new mod">
        <pc:chgData name="richard bettez" userId="9ac618f20f673fea" providerId="LiveId" clId="{FB2978D1-6D9E-49B8-B55C-5FDC6A5E94B6}" dt="2022-09-12T19:41:34.839" v="30617" actId="14100"/>
        <pc:sldMkLst>
          <pc:docMk/>
          <pc:sldMk cId="3276438163" sldId="365"/>
        </pc:sldMkLst>
        <pc:spChg chg="add mod">
          <ac:chgData name="richard bettez" userId="9ac618f20f673fea" providerId="LiveId" clId="{FB2978D1-6D9E-49B8-B55C-5FDC6A5E94B6}" dt="2022-09-12T19:41:34.839" v="30617" actId="14100"/>
          <ac:spMkLst>
            <pc:docMk/>
            <pc:sldMk cId="3276438163" sldId="365"/>
            <ac:spMk id="3" creationId="{A9C26D54-957E-13CB-FC4F-E804AF20187F}"/>
          </ac:spMkLst>
        </pc:spChg>
      </pc:sldChg>
      <pc:sldChg chg="addSp modSp new mod">
        <pc:chgData name="richard bettez" userId="9ac618f20f673fea" providerId="LiveId" clId="{FB2978D1-6D9E-49B8-B55C-5FDC6A5E94B6}" dt="2022-09-12T19:44:26.152" v="30636" actId="115"/>
        <pc:sldMkLst>
          <pc:docMk/>
          <pc:sldMk cId="691050061" sldId="366"/>
        </pc:sldMkLst>
        <pc:spChg chg="add mod">
          <ac:chgData name="richard bettez" userId="9ac618f20f673fea" providerId="LiveId" clId="{FB2978D1-6D9E-49B8-B55C-5FDC6A5E94B6}" dt="2022-09-12T19:44:26.152" v="30636" actId="115"/>
          <ac:spMkLst>
            <pc:docMk/>
            <pc:sldMk cId="691050061" sldId="366"/>
            <ac:spMk id="3" creationId="{FE6838EB-CDD9-E05B-8FB1-4FB17C3964A7}"/>
          </ac:spMkLst>
        </pc:spChg>
      </pc:sldChg>
      <pc:sldChg chg="addSp modSp new mod">
        <pc:chgData name="richard bettez" userId="9ac618f20f673fea" providerId="LiveId" clId="{FB2978D1-6D9E-49B8-B55C-5FDC6A5E94B6}" dt="2022-09-12T19:48:04.515" v="30732" actId="20577"/>
        <pc:sldMkLst>
          <pc:docMk/>
          <pc:sldMk cId="886499260" sldId="367"/>
        </pc:sldMkLst>
        <pc:spChg chg="add mod">
          <ac:chgData name="richard bettez" userId="9ac618f20f673fea" providerId="LiveId" clId="{FB2978D1-6D9E-49B8-B55C-5FDC6A5E94B6}" dt="2022-09-12T19:48:04.515" v="30732" actId="20577"/>
          <ac:spMkLst>
            <pc:docMk/>
            <pc:sldMk cId="886499260" sldId="367"/>
            <ac:spMk id="3" creationId="{D607A88B-3D31-11D7-09A8-4E6BE85A05F2}"/>
          </ac:spMkLst>
        </pc:spChg>
      </pc:sldChg>
      <pc:sldChg chg="addSp modSp new mod">
        <pc:chgData name="richard bettez" userId="9ac618f20f673fea" providerId="LiveId" clId="{FB2978D1-6D9E-49B8-B55C-5FDC6A5E94B6}" dt="2022-09-12T19:49:08.866" v="30739" actId="1076"/>
        <pc:sldMkLst>
          <pc:docMk/>
          <pc:sldMk cId="1530846532" sldId="368"/>
        </pc:sldMkLst>
        <pc:spChg chg="add mod">
          <ac:chgData name="richard bettez" userId="9ac618f20f673fea" providerId="LiveId" clId="{FB2978D1-6D9E-49B8-B55C-5FDC6A5E94B6}" dt="2022-09-12T19:49:08.866" v="30739" actId="1076"/>
          <ac:spMkLst>
            <pc:docMk/>
            <pc:sldMk cId="1530846532" sldId="368"/>
            <ac:spMk id="3" creationId="{BADD3A25-40D6-AF86-FDD6-9D7B114BF61D}"/>
          </ac:spMkLst>
        </pc:spChg>
      </pc:sldChg>
      <pc:sldChg chg="addSp modSp new mod">
        <pc:chgData name="richard bettez" userId="9ac618f20f673fea" providerId="LiveId" clId="{FB2978D1-6D9E-49B8-B55C-5FDC6A5E94B6}" dt="2022-09-12T19:50:07.766" v="30746" actId="1076"/>
        <pc:sldMkLst>
          <pc:docMk/>
          <pc:sldMk cId="2786389382" sldId="369"/>
        </pc:sldMkLst>
        <pc:spChg chg="add mod">
          <ac:chgData name="richard bettez" userId="9ac618f20f673fea" providerId="LiveId" clId="{FB2978D1-6D9E-49B8-B55C-5FDC6A5E94B6}" dt="2022-09-12T19:50:07.766" v="30746" actId="1076"/>
          <ac:spMkLst>
            <pc:docMk/>
            <pc:sldMk cId="2786389382" sldId="369"/>
            <ac:spMk id="3" creationId="{1429866E-B732-2D78-0A39-EB42D96866E8}"/>
          </ac:spMkLst>
        </pc:spChg>
      </pc:sldChg>
      <pc:sldChg chg="addSp modSp new mod">
        <pc:chgData name="richard bettez" userId="9ac618f20f673fea" providerId="LiveId" clId="{FB2978D1-6D9E-49B8-B55C-5FDC6A5E94B6}" dt="2022-09-12T19:51:15.711" v="30752" actId="1076"/>
        <pc:sldMkLst>
          <pc:docMk/>
          <pc:sldMk cId="3822225303" sldId="370"/>
        </pc:sldMkLst>
        <pc:spChg chg="add mod">
          <ac:chgData name="richard bettez" userId="9ac618f20f673fea" providerId="LiveId" clId="{FB2978D1-6D9E-49B8-B55C-5FDC6A5E94B6}" dt="2022-09-12T19:51:15.711" v="30752" actId="1076"/>
          <ac:spMkLst>
            <pc:docMk/>
            <pc:sldMk cId="3822225303" sldId="370"/>
            <ac:spMk id="3" creationId="{303DD0CF-1431-A239-6B89-FDE83FAA3AAA}"/>
          </ac:spMkLst>
        </pc:spChg>
      </pc:sldChg>
      <pc:sldChg chg="addSp modSp new mod">
        <pc:chgData name="richard bettez" userId="9ac618f20f673fea" providerId="LiveId" clId="{FB2978D1-6D9E-49B8-B55C-5FDC6A5E94B6}" dt="2022-09-12T19:52:44.986" v="30759" actId="14100"/>
        <pc:sldMkLst>
          <pc:docMk/>
          <pc:sldMk cId="341904946" sldId="371"/>
        </pc:sldMkLst>
        <pc:spChg chg="add mod">
          <ac:chgData name="richard bettez" userId="9ac618f20f673fea" providerId="LiveId" clId="{FB2978D1-6D9E-49B8-B55C-5FDC6A5E94B6}" dt="2022-09-12T19:52:44.986" v="30759" actId="14100"/>
          <ac:spMkLst>
            <pc:docMk/>
            <pc:sldMk cId="341904946" sldId="371"/>
            <ac:spMk id="3" creationId="{4C0AC304-BA02-185B-2130-B10343F065A2}"/>
          </ac:spMkLst>
        </pc:spChg>
      </pc:sldChg>
      <pc:sldChg chg="addSp modSp new mod">
        <pc:chgData name="richard bettez" userId="9ac618f20f673fea" providerId="LiveId" clId="{FB2978D1-6D9E-49B8-B55C-5FDC6A5E94B6}" dt="2022-09-12T19:54:12.017" v="30766" actId="1076"/>
        <pc:sldMkLst>
          <pc:docMk/>
          <pc:sldMk cId="4131734618" sldId="372"/>
        </pc:sldMkLst>
        <pc:spChg chg="add mod">
          <ac:chgData name="richard bettez" userId="9ac618f20f673fea" providerId="LiveId" clId="{FB2978D1-6D9E-49B8-B55C-5FDC6A5E94B6}" dt="2022-09-12T19:54:12.017" v="30766" actId="1076"/>
          <ac:spMkLst>
            <pc:docMk/>
            <pc:sldMk cId="4131734618" sldId="372"/>
            <ac:spMk id="3" creationId="{5AB877F0-A779-672C-79A4-72B64B6DBF9D}"/>
          </ac:spMkLst>
        </pc:spChg>
      </pc:sldChg>
      <pc:sldChg chg="addSp modSp new mod">
        <pc:chgData name="richard bettez" userId="9ac618f20f673fea" providerId="LiveId" clId="{FB2978D1-6D9E-49B8-B55C-5FDC6A5E94B6}" dt="2022-09-12T19:55:58.949" v="30772" actId="1076"/>
        <pc:sldMkLst>
          <pc:docMk/>
          <pc:sldMk cId="3023818242" sldId="373"/>
        </pc:sldMkLst>
        <pc:spChg chg="add mod">
          <ac:chgData name="richard bettez" userId="9ac618f20f673fea" providerId="LiveId" clId="{FB2978D1-6D9E-49B8-B55C-5FDC6A5E94B6}" dt="2022-09-12T19:55:58.949" v="30772" actId="1076"/>
          <ac:spMkLst>
            <pc:docMk/>
            <pc:sldMk cId="3023818242" sldId="373"/>
            <ac:spMk id="3" creationId="{6207EA28-5D8B-7225-6438-58A91B890E7A}"/>
          </ac:spMkLst>
        </pc:spChg>
      </pc:sldChg>
      <pc:sldChg chg="addSp modSp new mod">
        <pc:chgData name="richard bettez" userId="9ac618f20f673fea" providerId="LiveId" clId="{FB2978D1-6D9E-49B8-B55C-5FDC6A5E94B6}" dt="2022-09-12T20:26:14.625" v="30814" actId="1076"/>
        <pc:sldMkLst>
          <pc:docMk/>
          <pc:sldMk cId="1603023226" sldId="374"/>
        </pc:sldMkLst>
        <pc:spChg chg="add mod">
          <ac:chgData name="richard bettez" userId="9ac618f20f673fea" providerId="LiveId" clId="{FB2978D1-6D9E-49B8-B55C-5FDC6A5E94B6}" dt="2022-09-12T20:26:14.625" v="30814" actId="1076"/>
          <ac:spMkLst>
            <pc:docMk/>
            <pc:sldMk cId="1603023226" sldId="374"/>
            <ac:spMk id="3" creationId="{14544000-11C6-EBE9-B057-9531E7F16684}"/>
          </ac:spMkLst>
        </pc:spChg>
      </pc:sldChg>
      <pc:sldChg chg="addSp modSp new mod">
        <pc:chgData name="richard bettez" userId="9ac618f20f673fea" providerId="LiveId" clId="{FB2978D1-6D9E-49B8-B55C-5FDC6A5E94B6}" dt="2022-09-12T20:28:25.176" v="30874" actId="1076"/>
        <pc:sldMkLst>
          <pc:docMk/>
          <pc:sldMk cId="459913795" sldId="375"/>
        </pc:sldMkLst>
        <pc:spChg chg="add mod">
          <ac:chgData name="richard bettez" userId="9ac618f20f673fea" providerId="LiveId" clId="{FB2978D1-6D9E-49B8-B55C-5FDC6A5E94B6}" dt="2022-09-12T20:28:25.176" v="30874" actId="1076"/>
          <ac:spMkLst>
            <pc:docMk/>
            <pc:sldMk cId="459913795" sldId="375"/>
            <ac:spMk id="3" creationId="{8112C45C-AAFD-33CC-8BFF-75CD531BDF3E}"/>
          </ac:spMkLst>
        </pc:spChg>
      </pc:sldChg>
      <pc:sldChg chg="addSp modSp new mod">
        <pc:chgData name="richard bettez" userId="9ac618f20f673fea" providerId="LiveId" clId="{FB2978D1-6D9E-49B8-B55C-5FDC6A5E94B6}" dt="2022-09-12T20:30:33.282" v="30881" actId="1076"/>
        <pc:sldMkLst>
          <pc:docMk/>
          <pc:sldMk cId="1400809536" sldId="376"/>
        </pc:sldMkLst>
        <pc:spChg chg="add mod">
          <ac:chgData name="richard bettez" userId="9ac618f20f673fea" providerId="LiveId" clId="{FB2978D1-6D9E-49B8-B55C-5FDC6A5E94B6}" dt="2022-09-12T20:30:33.282" v="30881" actId="1076"/>
          <ac:spMkLst>
            <pc:docMk/>
            <pc:sldMk cId="1400809536" sldId="376"/>
            <ac:spMk id="3" creationId="{76C7E8A0-111E-51B7-8119-688EB6727FD2}"/>
          </ac:spMkLst>
        </pc:spChg>
      </pc:sldChg>
      <pc:sldChg chg="addSp modSp new mod">
        <pc:chgData name="richard bettez" userId="9ac618f20f673fea" providerId="LiveId" clId="{FB2978D1-6D9E-49B8-B55C-5FDC6A5E94B6}" dt="2022-09-12T20:32:09.534" v="30888" actId="1076"/>
        <pc:sldMkLst>
          <pc:docMk/>
          <pc:sldMk cId="3016665325" sldId="377"/>
        </pc:sldMkLst>
        <pc:spChg chg="add mod">
          <ac:chgData name="richard bettez" userId="9ac618f20f673fea" providerId="LiveId" clId="{FB2978D1-6D9E-49B8-B55C-5FDC6A5E94B6}" dt="2022-09-12T20:32:09.534" v="30888" actId="1076"/>
          <ac:spMkLst>
            <pc:docMk/>
            <pc:sldMk cId="3016665325" sldId="377"/>
            <ac:spMk id="3" creationId="{1EA969D1-61EB-F60F-20C6-8B8852B129DC}"/>
          </ac:spMkLst>
        </pc:spChg>
      </pc:sldChg>
      <pc:sldChg chg="addSp modSp new mod">
        <pc:chgData name="richard bettez" userId="9ac618f20f673fea" providerId="LiveId" clId="{FB2978D1-6D9E-49B8-B55C-5FDC6A5E94B6}" dt="2022-09-12T20:33:55.472" v="30894" actId="1076"/>
        <pc:sldMkLst>
          <pc:docMk/>
          <pc:sldMk cId="2732935200" sldId="378"/>
        </pc:sldMkLst>
        <pc:spChg chg="add mod">
          <ac:chgData name="richard bettez" userId="9ac618f20f673fea" providerId="LiveId" clId="{FB2978D1-6D9E-49B8-B55C-5FDC6A5E94B6}" dt="2022-09-12T20:33:55.472" v="30894" actId="1076"/>
          <ac:spMkLst>
            <pc:docMk/>
            <pc:sldMk cId="2732935200" sldId="378"/>
            <ac:spMk id="3" creationId="{F16C1EB6-12C3-16A6-480E-99A0D7DCA5F4}"/>
          </ac:spMkLst>
        </pc:spChg>
      </pc:sldChg>
      <pc:sldChg chg="addSp modSp new mod">
        <pc:chgData name="richard bettez" userId="9ac618f20f673fea" providerId="LiveId" clId="{FB2978D1-6D9E-49B8-B55C-5FDC6A5E94B6}" dt="2022-09-12T20:38:57.960" v="30912" actId="1076"/>
        <pc:sldMkLst>
          <pc:docMk/>
          <pc:sldMk cId="1366422032" sldId="379"/>
        </pc:sldMkLst>
        <pc:spChg chg="add mod">
          <ac:chgData name="richard bettez" userId="9ac618f20f673fea" providerId="LiveId" clId="{FB2978D1-6D9E-49B8-B55C-5FDC6A5E94B6}" dt="2022-09-12T20:38:57.960" v="30912" actId="1076"/>
          <ac:spMkLst>
            <pc:docMk/>
            <pc:sldMk cId="1366422032" sldId="379"/>
            <ac:spMk id="3" creationId="{3EC4A3C2-5DC3-1289-A960-B530FFEE2243}"/>
          </ac:spMkLst>
        </pc:spChg>
      </pc:sldChg>
      <pc:sldChg chg="addSp modSp new mod">
        <pc:chgData name="richard bettez" userId="9ac618f20f673fea" providerId="LiveId" clId="{FB2978D1-6D9E-49B8-B55C-5FDC6A5E94B6}" dt="2022-09-12T20:39:52.543" v="30918" actId="1076"/>
        <pc:sldMkLst>
          <pc:docMk/>
          <pc:sldMk cId="471836480" sldId="380"/>
        </pc:sldMkLst>
        <pc:spChg chg="add mod">
          <ac:chgData name="richard bettez" userId="9ac618f20f673fea" providerId="LiveId" clId="{FB2978D1-6D9E-49B8-B55C-5FDC6A5E94B6}" dt="2022-09-12T20:39:52.543" v="30918" actId="1076"/>
          <ac:spMkLst>
            <pc:docMk/>
            <pc:sldMk cId="471836480" sldId="380"/>
            <ac:spMk id="3" creationId="{A5874440-906F-E452-8A03-6E6003660C1E}"/>
          </ac:spMkLst>
        </pc:spChg>
      </pc:sldChg>
      <pc:sldChg chg="addSp modSp new mod">
        <pc:chgData name="richard bettez" userId="9ac618f20f673fea" providerId="LiveId" clId="{FB2978D1-6D9E-49B8-B55C-5FDC6A5E94B6}" dt="2022-09-12T20:41:00.164" v="30926" actId="1076"/>
        <pc:sldMkLst>
          <pc:docMk/>
          <pc:sldMk cId="1804153463" sldId="381"/>
        </pc:sldMkLst>
        <pc:spChg chg="add mod">
          <ac:chgData name="richard bettez" userId="9ac618f20f673fea" providerId="LiveId" clId="{FB2978D1-6D9E-49B8-B55C-5FDC6A5E94B6}" dt="2022-09-12T20:41:00.164" v="30926" actId="1076"/>
          <ac:spMkLst>
            <pc:docMk/>
            <pc:sldMk cId="1804153463" sldId="381"/>
            <ac:spMk id="3" creationId="{91178753-927B-A53F-197D-70AFC324E294}"/>
          </ac:spMkLst>
        </pc:spChg>
      </pc:sldChg>
      <pc:sldChg chg="addSp modSp new mod">
        <pc:chgData name="richard bettez" userId="9ac618f20f673fea" providerId="LiveId" clId="{FB2978D1-6D9E-49B8-B55C-5FDC6A5E94B6}" dt="2022-09-12T20:42:47.535" v="30951" actId="20577"/>
        <pc:sldMkLst>
          <pc:docMk/>
          <pc:sldMk cId="1510194175" sldId="382"/>
        </pc:sldMkLst>
        <pc:spChg chg="add mod">
          <ac:chgData name="richard bettez" userId="9ac618f20f673fea" providerId="LiveId" clId="{FB2978D1-6D9E-49B8-B55C-5FDC6A5E94B6}" dt="2022-09-12T20:42:47.535" v="30951" actId="20577"/>
          <ac:spMkLst>
            <pc:docMk/>
            <pc:sldMk cId="1510194175" sldId="382"/>
            <ac:spMk id="3" creationId="{0E012482-5AED-F86C-D6D3-811E3EA1C757}"/>
          </ac:spMkLst>
        </pc:spChg>
      </pc:sldChg>
      <pc:sldChg chg="addSp modSp new mod">
        <pc:chgData name="richard bettez" userId="9ac618f20f673fea" providerId="LiveId" clId="{FB2978D1-6D9E-49B8-B55C-5FDC6A5E94B6}" dt="2022-10-05T17:26:21.714" v="32617" actId="20577"/>
        <pc:sldMkLst>
          <pc:docMk/>
          <pc:sldMk cId="1522269900" sldId="383"/>
        </pc:sldMkLst>
        <pc:spChg chg="add mod">
          <ac:chgData name="richard bettez" userId="9ac618f20f673fea" providerId="LiveId" clId="{FB2978D1-6D9E-49B8-B55C-5FDC6A5E94B6}" dt="2022-10-05T17:26:21.714" v="32617" actId="20577"/>
          <ac:spMkLst>
            <pc:docMk/>
            <pc:sldMk cId="1522269900" sldId="383"/>
            <ac:spMk id="3" creationId="{0F0F77A1-5C51-0BBD-984E-3DB98CE791AA}"/>
          </ac:spMkLst>
        </pc:spChg>
      </pc:sldChg>
      <pc:sldChg chg="addSp modSp new mod">
        <pc:chgData name="richard bettez" userId="9ac618f20f673fea" providerId="LiveId" clId="{FB2978D1-6D9E-49B8-B55C-5FDC6A5E94B6}" dt="2022-09-12T20:46:03.649" v="30974" actId="1076"/>
        <pc:sldMkLst>
          <pc:docMk/>
          <pc:sldMk cId="1259636959" sldId="384"/>
        </pc:sldMkLst>
        <pc:spChg chg="add mod">
          <ac:chgData name="richard bettez" userId="9ac618f20f673fea" providerId="LiveId" clId="{FB2978D1-6D9E-49B8-B55C-5FDC6A5E94B6}" dt="2022-09-12T20:46:03.649" v="30974" actId="1076"/>
          <ac:spMkLst>
            <pc:docMk/>
            <pc:sldMk cId="1259636959" sldId="384"/>
            <ac:spMk id="3" creationId="{DC9762D3-5FC5-3AB7-E0E5-5F9287D76174}"/>
          </ac:spMkLst>
        </pc:spChg>
      </pc:sldChg>
      <pc:sldChg chg="addSp modSp new mod">
        <pc:chgData name="richard bettez" userId="9ac618f20f673fea" providerId="LiveId" clId="{FB2978D1-6D9E-49B8-B55C-5FDC6A5E94B6}" dt="2022-09-12T20:47:48.507" v="30985" actId="20577"/>
        <pc:sldMkLst>
          <pc:docMk/>
          <pc:sldMk cId="4234319025" sldId="385"/>
        </pc:sldMkLst>
        <pc:spChg chg="add mod">
          <ac:chgData name="richard bettez" userId="9ac618f20f673fea" providerId="LiveId" clId="{FB2978D1-6D9E-49B8-B55C-5FDC6A5E94B6}" dt="2022-09-12T20:47:48.507" v="30985" actId="20577"/>
          <ac:spMkLst>
            <pc:docMk/>
            <pc:sldMk cId="4234319025" sldId="385"/>
            <ac:spMk id="3" creationId="{B8FCE452-1E2D-83EC-990F-DDBB30981943}"/>
          </ac:spMkLst>
        </pc:spChg>
      </pc:sldChg>
      <pc:sldChg chg="addSp modSp new mod">
        <pc:chgData name="richard bettez" userId="9ac618f20f673fea" providerId="LiveId" clId="{FB2978D1-6D9E-49B8-B55C-5FDC6A5E94B6}" dt="2022-09-12T20:49:43.803" v="31031" actId="1076"/>
        <pc:sldMkLst>
          <pc:docMk/>
          <pc:sldMk cId="2748604736" sldId="386"/>
        </pc:sldMkLst>
        <pc:spChg chg="add mod">
          <ac:chgData name="richard bettez" userId="9ac618f20f673fea" providerId="LiveId" clId="{FB2978D1-6D9E-49B8-B55C-5FDC6A5E94B6}" dt="2022-09-12T20:49:43.803" v="31031" actId="1076"/>
          <ac:spMkLst>
            <pc:docMk/>
            <pc:sldMk cId="2748604736" sldId="386"/>
            <ac:spMk id="3" creationId="{72A7EB5C-2169-CB73-1C39-FFF23ACBC9AA}"/>
          </ac:spMkLst>
        </pc:spChg>
      </pc:sldChg>
      <pc:sldChg chg="addSp modSp new mod">
        <pc:chgData name="richard bettez" userId="9ac618f20f673fea" providerId="LiveId" clId="{FB2978D1-6D9E-49B8-B55C-5FDC6A5E94B6}" dt="2022-09-12T20:50:43.127" v="31061" actId="20577"/>
        <pc:sldMkLst>
          <pc:docMk/>
          <pc:sldMk cId="2815436918" sldId="387"/>
        </pc:sldMkLst>
        <pc:spChg chg="add mod">
          <ac:chgData name="richard bettez" userId="9ac618f20f673fea" providerId="LiveId" clId="{FB2978D1-6D9E-49B8-B55C-5FDC6A5E94B6}" dt="2022-09-12T20:50:43.127" v="31061" actId="20577"/>
          <ac:spMkLst>
            <pc:docMk/>
            <pc:sldMk cId="2815436918" sldId="387"/>
            <ac:spMk id="3" creationId="{2786573E-97F5-A0A2-3349-2CDA2B7AD000}"/>
          </ac:spMkLst>
        </pc:spChg>
      </pc:sldChg>
      <pc:sldChg chg="addSp modSp new mod">
        <pc:chgData name="richard bettez" userId="9ac618f20f673fea" providerId="LiveId" clId="{FB2978D1-6D9E-49B8-B55C-5FDC6A5E94B6}" dt="2022-09-12T20:52:15.392" v="31133" actId="20577"/>
        <pc:sldMkLst>
          <pc:docMk/>
          <pc:sldMk cId="848225612" sldId="388"/>
        </pc:sldMkLst>
        <pc:spChg chg="add mod">
          <ac:chgData name="richard bettez" userId="9ac618f20f673fea" providerId="LiveId" clId="{FB2978D1-6D9E-49B8-B55C-5FDC6A5E94B6}" dt="2022-09-12T20:52:15.392" v="31133" actId="20577"/>
          <ac:spMkLst>
            <pc:docMk/>
            <pc:sldMk cId="848225612" sldId="388"/>
            <ac:spMk id="3" creationId="{85B5012E-47E5-73DF-503F-76D769242057}"/>
          </ac:spMkLst>
        </pc:spChg>
      </pc:sldChg>
      <pc:sldChg chg="addSp modSp new mod">
        <pc:chgData name="richard bettez" userId="9ac618f20f673fea" providerId="LiveId" clId="{FB2978D1-6D9E-49B8-B55C-5FDC6A5E94B6}" dt="2022-09-12T20:53:10.132" v="31139" actId="1076"/>
        <pc:sldMkLst>
          <pc:docMk/>
          <pc:sldMk cId="725243856" sldId="389"/>
        </pc:sldMkLst>
        <pc:spChg chg="add mod">
          <ac:chgData name="richard bettez" userId="9ac618f20f673fea" providerId="LiveId" clId="{FB2978D1-6D9E-49B8-B55C-5FDC6A5E94B6}" dt="2022-09-12T20:53:10.132" v="31139" actId="1076"/>
          <ac:spMkLst>
            <pc:docMk/>
            <pc:sldMk cId="725243856" sldId="389"/>
            <ac:spMk id="3" creationId="{179BCF51-BAFF-FBC2-BB1C-A55A69C1B04E}"/>
          </ac:spMkLst>
        </pc:spChg>
      </pc:sldChg>
      <pc:sldChg chg="addSp modSp new mod">
        <pc:chgData name="richard bettez" userId="9ac618f20f673fea" providerId="LiveId" clId="{FB2978D1-6D9E-49B8-B55C-5FDC6A5E94B6}" dt="2022-09-12T20:44:44.830" v="30968" actId="1076"/>
        <pc:sldMkLst>
          <pc:docMk/>
          <pc:sldMk cId="1852819458" sldId="390"/>
        </pc:sldMkLst>
        <pc:spChg chg="add mod">
          <ac:chgData name="richard bettez" userId="9ac618f20f673fea" providerId="LiveId" clId="{FB2978D1-6D9E-49B8-B55C-5FDC6A5E94B6}" dt="2022-09-12T20:44:44.830" v="30968" actId="1076"/>
          <ac:spMkLst>
            <pc:docMk/>
            <pc:sldMk cId="1852819458" sldId="390"/>
            <ac:spMk id="3" creationId="{6EDD20AF-99C9-DBFA-F7D8-E088A4E087DA}"/>
          </ac:spMkLst>
        </pc:spChg>
      </pc:sldChg>
      <pc:sldChg chg="addSp modSp new mod">
        <pc:chgData name="richard bettez" userId="9ac618f20f673fea" providerId="LiveId" clId="{FB2978D1-6D9E-49B8-B55C-5FDC6A5E94B6}" dt="2022-09-24T16:37:23.254" v="31465" actId="1076"/>
        <pc:sldMkLst>
          <pc:docMk/>
          <pc:sldMk cId="932911464" sldId="391"/>
        </pc:sldMkLst>
        <pc:spChg chg="add mod">
          <ac:chgData name="richard bettez" userId="9ac618f20f673fea" providerId="LiveId" clId="{FB2978D1-6D9E-49B8-B55C-5FDC6A5E94B6}" dt="2022-09-24T16:37:23.254" v="31465" actId="1076"/>
          <ac:spMkLst>
            <pc:docMk/>
            <pc:sldMk cId="932911464" sldId="391"/>
            <ac:spMk id="3" creationId="{0A2A5492-AB97-B062-D0D4-7EDAD2ECB3C4}"/>
          </ac:spMkLst>
        </pc:spChg>
      </pc:sldChg>
      <pc:sldChg chg="addSp modSp new mod">
        <pc:chgData name="richard bettez" userId="9ac618f20f673fea" providerId="LiveId" clId="{FB2978D1-6D9E-49B8-B55C-5FDC6A5E94B6}" dt="2022-09-26T14:10:17.759" v="31778" actId="20577"/>
        <pc:sldMkLst>
          <pc:docMk/>
          <pc:sldMk cId="4144893424" sldId="392"/>
        </pc:sldMkLst>
        <pc:spChg chg="add mod">
          <ac:chgData name="richard bettez" userId="9ac618f20f673fea" providerId="LiveId" clId="{FB2978D1-6D9E-49B8-B55C-5FDC6A5E94B6}" dt="2022-09-26T14:10:17.759" v="31778" actId="20577"/>
          <ac:spMkLst>
            <pc:docMk/>
            <pc:sldMk cId="4144893424" sldId="392"/>
            <ac:spMk id="3" creationId="{4739C16C-0A5F-7ECF-38D1-6337DCA85482}"/>
          </ac:spMkLst>
        </pc:spChg>
      </pc:sldChg>
      <pc:sldChg chg="addSp modSp new mod">
        <pc:chgData name="richard bettez" userId="9ac618f20f673fea" providerId="LiveId" clId="{FB2978D1-6D9E-49B8-B55C-5FDC6A5E94B6}" dt="2022-09-26T14:05:28.992" v="31472" actId="1076"/>
        <pc:sldMkLst>
          <pc:docMk/>
          <pc:sldMk cId="1550556622" sldId="393"/>
        </pc:sldMkLst>
        <pc:spChg chg="add mod">
          <ac:chgData name="richard bettez" userId="9ac618f20f673fea" providerId="LiveId" clId="{FB2978D1-6D9E-49B8-B55C-5FDC6A5E94B6}" dt="2022-09-26T14:05:28.992" v="31472" actId="1076"/>
          <ac:spMkLst>
            <pc:docMk/>
            <pc:sldMk cId="1550556622" sldId="393"/>
            <ac:spMk id="3" creationId="{583B9672-0968-6A84-BA43-77328C5E2895}"/>
          </ac:spMkLst>
        </pc:spChg>
      </pc:sldChg>
      <pc:sldChg chg="addSp modSp new del mod">
        <pc:chgData name="richard bettez" userId="9ac618f20f673fea" providerId="LiveId" clId="{FB2978D1-6D9E-49B8-B55C-5FDC6A5E94B6}" dt="2022-10-02T15:26:42.480" v="32015" actId="2696"/>
        <pc:sldMkLst>
          <pc:docMk/>
          <pc:sldMk cId="808010777" sldId="394"/>
        </pc:sldMkLst>
        <pc:spChg chg="add mod">
          <ac:chgData name="richard bettez" userId="9ac618f20f673fea" providerId="LiveId" clId="{FB2978D1-6D9E-49B8-B55C-5FDC6A5E94B6}" dt="2022-09-26T14:13:04.036" v="31785" actId="1076"/>
          <ac:spMkLst>
            <pc:docMk/>
            <pc:sldMk cId="808010777" sldId="394"/>
            <ac:spMk id="3" creationId="{6CC31A94-2B02-ED58-B98B-AE61481384E5}"/>
          </ac:spMkLst>
        </pc:spChg>
      </pc:sldChg>
      <pc:sldChg chg="addSp modSp new mod">
        <pc:chgData name="richard bettez" userId="9ac618f20f673fea" providerId="LiveId" clId="{FB2978D1-6D9E-49B8-B55C-5FDC6A5E94B6}" dt="2022-10-02T15:26:22.141" v="32014" actId="1076"/>
        <pc:sldMkLst>
          <pc:docMk/>
          <pc:sldMk cId="1643364944" sldId="395"/>
        </pc:sldMkLst>
        <pc:spChg chg="add mod">
          <ac:chgData name="richard bettez" userId="9ac618f20f673fea" providerId="LiveId" clId="{FB2978D1-6D9E-49B8-B55C-5FDC6A5E94B6}" dt="2022-10-02T15:26:22.141" v="32014" actId="1076"/>
          <ac:spMkLst>
            <pc:docMk/>
            <pc:sldMk cId="1643364944" sldId="395"/>
            <ac:spMk id="3" creationId="{C1E1529B-03DE-96E5-6F7E-CC6EF6523AF3}"/>
          </ac:spMkLst>
        </pc:spChg>
      </pc:sldChg>
      <pc:sldChg chg="addSp modSp new mod">
        <pc:chgData name="richard bettez" userId="9ac618f20f673fea" providerId="LiveId" clId="{FB2978D1-6D9E-49B8-B55C-5FDC6A5E94B6}" dt="2022-10-02T15:28:27.611" v="32021" actId="1076"/>
        <pc:sldMkLst>
          <pc:docMk/>
          <pc:sldMk cId="2373615447" sldId="396"/>
        </pc:sldMkLst>
        <pc:spChg chg="add mod">
          <ac:chgData name="richard bettez" userId="9ac618f20f673fea" providerId="LiveId" clId="{FB2978D1-6D9E-49B8-B55C-5FDC6A5E94B6}" dt="2022-10-02T15:28:27.611" v="32021" actId="1076"/>
          <ac:spMkLst>
            <pc:docMk/>
            <pc:sldMk cId="2373615447" sldId="396"/>
            <ac:spMk id="3" creationId="{279BEA79-B626-0DEA-9A27-84ABD12D90F9}"/>
          </ac:spMkLst>
        </pc:spChg>
      </pc:sldChg>
      <pc:sldChg chg="addSp modSp new mod">
        <pc:chgData name="richard bettez" userId="9ac618f20f673fea" providerId="LiveId" clId="{FB2978D1-6D9E-49B8-B55C-5FDC6A5E94B6}" dt="2022-10-05T17:28:06.204" v="32626" actId="1076"/>
        <pc:sldMkLst>
          <pc:docMk/>
          <pc:sldMk cId="95467956" sldId="397"/>
        </pc:sldMkLst>
        <pc:spChg chg="add mod">
          <ac:chgData name="richard bettez" userId="9ac618f20f673fea" providerId="LiveId" clId="{FB2978D1-6D9E-49B8-B55C-5FDC6A5E94B6}" dt="2022-10-05T17:28:06.204" v="32626" actId="1076"/>
          <ac:spMkLst>
            <pc:docMk/>
            <pc:sldMk cId="95467956" sldId="397"/>
            <ac:spMk id="3" creationId="{235ED8B5-B1BB-8EDB-6D4D-14E2460DF906}"/>
          </ac:spMkLst>
        </pc:spChg>
      </pc:sldChg>
      <pc:sldChg chg="addSp modSp new mod">
        <pc:chgData name="richard bettez" userId="9ac618f20f673fea" providerId="LiveId" clId="{FB2978D1-6D9E-49B8-B55C-5FDC6A5E94B6}" dt="2022-10-05T17:33:11.834" v="32637" actId="20577"/>
        <pc:sldMkLst>
          <pc:docMk/>
          <pc:sldMk cId="884866375" sldId="398"/>
        </pc:sldMkLst>
        <pc:spChg chg="add mod">
          <ac:chgData name="richard bettez" userId="9ac618f20f673fea" providerId="LiveId" clId="{FB2978D1-6D9E-49B8-B55C-5FDC6A5E94B6}" dt="2022-10-05T17:33:11.834" v="32637" actId="20577"/>
          <ac:spMkLst>
            <pc:docMk/>
            <pc:sldMk cId="884866375" sldId="398"/>
            <ac:spMk id="3" creationId="{E1DDF3DE-A257-789E-45AE-755F210A9D84}"/>
          </ac:spMkLst>
        </pc:spChg>
      </pc:sldChg>
      <pc:sldChg chg="addSp modSp new mod">
        <pc:chgData name="richard bettez" userId="9ac618f20f673fea" providerId="LiveId" clId="{FB2978D1-6D9E-49B8-B55C-5FDC6A5E94B6}" dt="2022-10-05T17:35:47.327" v="32649" actId="1076"/>
        <pc:sldMkLst>
          <pc:docMk/>
          <pc:sldMk cId="945776546" sldId="399"/>
        </pc:sldMkLst>
        <pc:spChg chg="add mod">
          <ac:chgData name="richard bettez" userId="9ac618f20f673fea" providerId="LiveId" clId="{FB2978D1-6D9E-49B8-B55C-5FDC6A5E94B6}" dt="2022-10-05T17:35:47.327" v="32649" actId="1076"/>
          <ac:spMkLst>
            <pc:docMk/>
            <pc:sldMk cId="945776546" sldId="399"/>
            <ac:spMk id="3" creationId="{87B55B86-B839-BBC7-2838-13C639C4FC47}"/>
          </ac:spMkLst>
        </pc:spChg>
      </pc:sldChg>
      <pc:sldChg chg="addSp modSp new mod">
        <pc:chgData name="richard bettez" userId="9ac618f20f673fea" providerId="LiveId" clId="{FB2978D1-6D9E-49B8-B55C-5FDC6A5E94B6}" dt="2022-10-05T17:38:24.120" v="32668" actId="20577"/>
        <pc:sldMkLst>
          <pc:docMk/>
          <pc:sldMk cId="3274028260" sldId="400"/>
        </pc:sldMkLst>
        <pc:spChg chg="add mod">
          <ac:chgData name="richard bettez" userId="9ac618f20f673fea" providerId="LiveId" clId="{FB2978D1-6D9E-49B8-B55C-5FDC6A5E94B6}" dt="2022-10-05T17:38:24.120" v="32668" actId="20577"/>
          <ac:spMkLst>
            <pc:docMk/>
            <pc:sldMk cId="3274028260" sldId="400"/>
            <ac:spMk id="3" creationId="{8917D581-2DF1-33BA-3F7C-6A37C78C1C48}"/>
          </ac:spMkLst>
        </pc:spChg>
      </pc:sldChg>
      <pc:sldChg chg="addSp modSp new mod">
        <pc:chgData name="richard bettez" userId="9ac618f20f673fea" providerId="LiveId" clId="{FB2978D1-6D9E-49B8-B55C-5FDC6A5E94B6}" dt="2022-10-05T17:39:53.428" v="32677" actId="1076"/>
        <pc:sldMkLst>
          <pc:docMk/>
          <pc:sldMk cId="242509367" sldId="401"/>
        </pc:sldMkLst>
        <pc:spChg chg="add mod">
          <ac:chgData name="richard bettez" userId="9ac618f20f673fea" providerId="LiveId" clId="{FB2978D1-6D9E-49B8-B55C-5FDC6A5E94B6}" dt="2022-10-05T17:39:53.428" v="32677" actId="1076"/>
          <ac:spMkLst>
            <pc:docMk/>
            <pc:sldMk cId="242509367" sldId="401"/>
            <ac:spMk id="3" creationId="{6F5E483F-243C-1FEE-3702-D8165B574515}"/>
          </ac:spMkLst>
        </pc:spChg>
      </pc:sldChg>
      <pc:sldChg chg="addSp modSp new mod">
        <pc:chgData name="richard bettez" userId="9ac618f20f673fea" providerId="LiveId" clId="{FB2978D1-6D9E-49B8-B55C-5FDC6A5E94B6}" dt="2022-10-05T17:42:57.543" v="32749" actId="20577"/>
        <pc:sldMkLst>
          <pc:docMk/>
          <pc:sldMk cId="3038917134" sldId="402"/>
        </pc:sldMkLst>
        <pc:spChg chg="add mod">
          <ac:chgData name="richard bettez" userId="9ac618f20f673fea" providerId="LiveId" clId="{FB2978D1-6D9E-49B8-B55C-5FDC6A5E94B6}" dt="2022-10-05T17:42:57.543" v="32749" actId="20577"/>
          <ac:spMkLst>
            <pc:docMk/>
            <pc:sldMk cId="3038917134" sldId="402"/>
            <ac:spMk id="3" creationId="{6CAC2269-8135-B35F-D251-31667F3DA95D}"/>
          </ac:spMkLst>
        </pc:spChg>
      </pc:sldChg>
      <pc:sldChg chg="addSp modSp new mod">
        <pc:chgData name="richard bettez" userId="9ac618f20f673fea" providerId="LiveId" clId="{FB2978D1-6D9E-49B8-B55C-5FDC6A5E94B6}" dt="2022-10-05T17:44:55.128" v="32756" actId="1076"/>
        <pc:sldMkLst>
          <pc:docMk/>
          <pc:sldMk cId="3225560166" sldId="403"/>
        </pc:sldMkLst>
        <pc:spChg chg="add mod">
          <ac:chgData name="richard bettez" userId="9ac618f20f673fea" providerId="LiveId" clId="{FB2978D1-6D9E-49B8-B55C-5FDC6A5E94B6}" dt="2022-10-05T17:44:55.128" v="32756" actId="1076"/>
          <ac:spMkLst>
            <pc:docMk/>
            <pc:sldMk cId="3225560166" sldId="403"/>
            <ac:spMk id="3" creationId="{3484C536-BE1D-EEDD-7E49-5CCB7E9D0ED1}"/>
          </ac:spMkLst>
        </pc:spChg>
      </pc:sldChg>
      <pc:sldChg chg="addSp modSp new mod">
        <pc:chgData name="richard bettez" userId="9ac618f20f673fea" providerId="LiveId" clId="{FB2978D1-6D9E-49B8-B55C-5FDC6A5E94B6}" dt="2022-10-05T17:47:27.142" v="32763" actId="1076"/>
        <pc:sldMkLst>
          <pc:docMk/>
          <pc:sldMk cId="1851039876" sldId="404"/>
        </pc:sldMkLst>
        <pc:spChg chg="add mod">
          <ac:chgData name="richard bettez" userId="9ac618f20f673fea" providerId="LiveId" clId="{FB2978D1-6D9E-49B8-B55C-5FDC6A5E94B6}" dt="2022-10-05T17:47:27.142" v="32763" actId="1076"/>
          <ac:spMkLst>
            <pc:docMk/>
            <pc:sldMk cId="1851039876" sldId="404"/>
            <ac:spMk id="3" creationId="{A1A50242-E782-9A6C-AF65-2626B5595C3D}"/>
          </ac:spMkLst>
        </pc:spChg>
      </pc:sldChg>
      <pc:sldChg chg="addSp modSp new mod">
        <pc:chgData name="richard bettez" userId="9ac618f20f673fea" providerId="LiveId" clId="{FB2978D1-6D9E-49B8-B55C-5FDC6A5E94B6}" dt="2022-10-05T17:52:19.263" v="32771" actId="14100"/>
        <pc:sldMkLst>
          <pc:docMk/>
          <pc:sldMk cId="337071545" sldId="405"/>
        </pc:sldMkLst>
        <pc:spChg chg="add mod">
          <ac:chgData name="richard bettez" userId="9ac618f20f673fea" providerId="LiveId" clId="{FB2978D1-6D9E-49B8-B55C-5FDC6A5E94B6}" dt="2022-10-05T17:52:19.263" v="32771" actId="14100"/>
          <ac:spMkLst>
            <pc:docMk/>
            <pc:sldMk cId="337071545" sldId="405"/>
            <ac:spMk id="3" creationId="{69D90230-9C85-D882-095C-7E7E93F42B2B}"/>
          </ac:spMkLst>
        </pc:spChg>
      </pc:sldChg>
      <pc:sldMasterChg chg="delSldLayout">
        <pc:chgData name="richard bettez" userId="9ac618f20f673fea" providerId="LiveId" clId="{FB2978D1-6D9E-49B8-B55C-5FDC6A5E94B6}" dt="2022-09-12T14:46:09.251" v="29367" actId="2696"/>
        <pc:sldMasterMkLst>
          <pc:docMk/>
          <pc:sldMasterMk cId="2485628622" sldId="2147483660"/>
        </pc:sldMasterMkLst>
        <pc:sldLayoutChg chg="del">
          <pc:chgData name="richard bettez" userId="9ac618f20f673fea" providerId="LiveId" clId="{FB2978D1-6D9E-49B8-B55C-5FDC6A5E94B6}" dt="2022-09-12T14:46:09.251" v="29367" actId="2696"/>
          <pc:sldLayoutMkLst>
            <pc:docMk/>
            <pc:sldMasterMk cId="2485628622" sldId="2147483660"/>
            <pc:sldLayoutMk cId="2270836538" sldId="2147483698"/>
          </pc:sldLayoutMkLst>
        </pc:sldLayoutChg>
      </pc:sldMasterChg>
      <pc:sldMasterChg chg="del delSldLayout">
        <pc:chgData name="richard bettez" userId="9ac618f20f673fea" providerId="LiveId" clId="{FB2978D1-6D9E-49B8-B55C-5FDC6A5E94B6}" dt="2022-09-12T14:45:47.894" v="29365" actId="2696"/>
        <pc:sldMasterMkLst>
          <pc:docMk/>
          <pc:sldMasterMk cId="2640161467" sldId="2147483672"/>
        </pc:sldMasterMkLst>
        <pc:sldLayoutChg chg="del">
          <pc:chgData name="richard bettez" userId="9ac618f20f673fea" providerId="LiveId" clId="{FB2978D1-6D9E-49B8-B55C-5FDC6A5E94B6}" dt="2022-09-12T14:45:47.894" v="29365" actId="2696"/>
          <pc:sldLayoutMkLst>
            <pc:docMk/>
            <pc:sldMasterMk cId="2640161467" sldId="2147483672"/>
            <pc:sldLayoutMk cId="2374330202" sldId="2147483673"/>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1417284744" sldId="2147483674"/>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3491072175" sldId="2147483675"/>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1329824683" sldId="2147483676"/>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2456680500" sldId="2147483677"/>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1219331807" sldId="2147483678"/>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3934845895" sldId="2147483679"/>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4079808554" sldId="2147483680"/>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2590830673" sldId="2147483681"/>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3756018843" sldId="2147483682"/>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2360446242" sldId="2147483683"/>
          </pc:sldLayoutMkLst>
        </pc:sldLayoutChg>
        <pc:sldLayoutChg chg="del">
          <pc:chgData name="richard bettez" userId="9ac618f20f673fea" providerId="LiveId" clId="{FB2978D1-6D9E-49B8-B55C-5FDC6A5E94B6}" dt="2022-09-12T14:45:47.894" v="29365" actId="2696"/>
          <pc:sldLayoutMkLst>
            <pc:docMk/>
            <pc:sldMasterMk cId="2640161467" sldId="2147483672"/>
            <pc:sldLayoutMk cId="1621264220" sldId="2147483684"/>
          </pc:sldLayoutMkLst>
        </pc:sldLayoutChg>
      </pc:sldMasterChg>
      <pc:sldMasterChg chg="del delSldLayout">
        <pc:chgData name="richard bettez" userId="9ac618f20f673fea" providerId="LiveId" clId="{FB2978D1-6D9E-49B8-B55C-5FDC6A5E94B6}" dt="2022-09-12T14:46:22.402" v="29369" actId="2696"/>
        <pc:sldMasterMkLst>
          <pc:docMk/>
          <pc:sldMasterMk cId="2384698055" sldId="2147483685"/>
        </pc:sldMasterMkLst>
        <pc:sldLayoutChg chg="del">
          <pc:chgData name="richard bettez" userId="9ac618f20f673fea" providerId="LiveId" clId="{FB2978D1-6D9E-49B8-B55C-5FDC6A5E94B6}" dt="2022-09-12T14:46:22.402" v="29369" actId="2696"/>
          <pc:sldLayoutMkLst>
            <pc:docMk/>
            <pc:sldMasterMk cId="2384698055" sldId="2147483685"/>
            <pc:sldLayoutMk cId="1482497245" sldId="2147483686"/>
          </pc:sldLayoutMkLst>
        </pc:sldLayoutChg>
        <pc:sldLayoutChg chg="del">
          <pc:chgData name="richard bettez" userId="9ac618f20f673fea" providerId="LiveId" clId="{FB2978D1-6D9E-49B8-B55C-5FDC6A5E94B6}" dt="2022-09-12T14:45:59.357" v="29366" actId="2696"/>
          <pc:sldLayoutMkLst>
            <pc:docMk/>
            <pc:sldMasterMk cId="2384698055" sldId="2147483685"/>
            <pc:sldLayoutMk cId="770989345" sldId="2147483687"/>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1863652626" sldId="2147483688"/>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3294536390" sldId="2147483689"/>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1294598001" sldId="2147483690"/>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1032437010" sldId="2147483691"/>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4140441769" sldId="2147483692"/>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3895664052" sldId="2147483693"/>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368443249" sldId="2147483694"/>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2568792541" sldId="2147483695"/>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1172190097" sldId="2147483696"/>
          </pc:sldLayoutMkLst>
        </pc:sldLayoutChg>
        <pc:sldLayoutChg chg="del">
          <pc:chgData name="richard bettez" userId="9ac618f20f673fea" providerId="LiveId" clId="{FB2978D1-6D9E-49B8-B55C-5FDC6A5E94B6}" dt="2022-09-12T14:46:22.402" v="29369" actId="2696"/>
          <pc:sldLayoutMkLst>
            <pc:docMk/>
            <pc:sldMasterMk cId="2384698055" sldId="2147483685"/>
            <pc:sldLayoutMk cId="1822920187" sldId="2147483697"/>
          </pc:sldLayoutMkLst>
        </pc:sldLayoutChg>
      </pc:sldMasterChg>
      <pc:sldMasterChg chg="setBg modSldLayout">
        <pc:chgData name="richard bettez" userId="9ac618f20f673fea" providerId="LiveId" clId="{FB2978D1-6D9E-49B8-B55C-5FDC6A5E94B6}" dt="2022-09-12T16:33:18.560" v="29642"/>
        <pc:sldMasterMkLst>
          <pc:docMk/>
          <pc:sldMasterMk cId="1338004386" sldId="2147483726"/>
        </pc:sldMasterMkLst>
        <pc:sldLayoutChg chg="setBg">
          <pc:chgData name="richard bettez" userId="9ac618f20f673fea" providerId="LiveId" clId="{FB2978D1-6D9E-49B8-B55C-5FDC6A5E94B6}" dt="2022-09-12T16:33:18.560" v="29642"/>
          <pc:sldLayoutMkLst>
            <pc:docMk/>
            <pc:sldMasterMk cId="1338004386" sldId="2147483726"/>
            <pc:sldLayoutMk cId="1570853783" sldId="2147483727"/>
          </pc:sldLayoutMkLst>
        </pc:sldLayoutChg>
        <pc:sldLayoutChg chg="setBg">
          <pc:chgData name="richard bettez" userId="9ac618f20f673fea" providerId="LiveId" clId="{FB2978D1-6D9E-49B8-B55C-5FDC6A5E94B6}" dt="2022-09-12T16:33:18.560" v="29642"/>
          <pc:sldLayoutMkLst>
            <pc:docMk/>
            <pc:sldMasterMk cId="1338004386" sldId="2147483726"/>
            <pc:sldLayoutMk cId="3027103862" sldId="2147483728"/>
          </pc:sldLayoutMkLst>
        </pc:sldLayoutChg>
        <pc:sldLayoutChg chg="setBg">
          <pc:chgData name="richard bettez" userId="9ac618f20f673fea" providerId="LiveId" clId="{FB2978D1-6D9E-49B8-B55C-5FDC6A5E94B6}" dt="2022-09-12T16:33:18.560" v="29642"/>
          <pc:sldLayoutMkLst>
            <pc:docMk/>
            <pc:sldMasterMk cId="1338004386" sldId="2147483726"/>
            <pc:sldLayoutMk cId="3521208797" sldId="2147483729"/>
          </pc:sldLayoutMkLst>
        </pc:sldLayoutChg>
        <pc:sldLayoutChg chg="setBg">
          <pc:chgData name="richard bettez" userId="9ac618f20f673fea" providerId="LiveId" clId="{FB2978D1-6D9E-49B8-B55C-5FDC6A5E94B6}" dt="2022-09-12T16:33:18.560" v="29642"/>
          <pc:sldLayoutMkLst>
            <pc:docMk/>
            <pc:sldMasterMk cId="1338004386" sldId="2147483726"/>
            <pc:sldLayoutMk cId="3427314484" sldId="2147483730"/>
          </pc:sldLayoutMkLst>
        </pc:sldLayoutChg>
        <pc:sldLayoutChg chg="setBg">
          <pc:chgData name="richard bettez" userId="9ac618f20f673fea" providerId="LiveId" clId="{FB2978D1-6D9E-49B8-B55C-5FDC6A5E94B6}" dt="2022-09-12T16:33:18.560" v="29642"/>
          <pc:sldLayoutMkLst>
            <pc:docMk/>
            <pc:sldMasterMk cId="1338004386" sldId="2147483726"/>
            <pc:sldLayoutMk cId="3660080558" sldId="2147483731"/>
          </pc:sldLayoutMkLst>
        </pc:sldLayoutChg>
        <pc:sldLayoutChg chg="setBg">
          <pc:chgData name="richard bettez" userId="9ac618f20f673fea" providerId="LiveId" clId="{FB2978D1-6D9E-49B8-B55C-5FDC6A5E94B6}" dt="2022-09-12T16:33:18.560" v="29642"/>
          <pc:sldLayoutMkLst>
            <pc:docMk/>
            <pc:sldMasterMk cId="1338004386" sldId="2147483726"/>
            <pc:sldLayoutMk cId="3338492566" sldId="2147483732"/>
          </pc:sldLayoutMkLst>
        </pc:sldLayoutChg>
        <pc:sldLayoutChg chg="setBg">
          <pc:chgData name="richard bettez" userId="9ac618f20f673fea" providerId="LiveId" clId="{FB2978D1-6D9E-49B8-B55C-5FDC6A5E94B6}" dt="2022-09-12T16:33:18.560" v="29642"/>
          <pc:sldLayoutMkLst>
            <pc:docMk/>
            <pc:sldMasterMk cId="1338004386" sldId="2147483726"/>
            <pc:sldLayoutMk cId="973209473" sldId="2147483733"/>
          </pc:sldLayoutMkLst>
        </pc:sldLayoutChg>
        <pc:sldLayoutChg chg="setBg">
          <pc:chgData name="richard bettez" userId="9ac618f20f673fea" providerId="LiveId" clId="{FB2978D1-6D9E-49B8-B55C-5FDC6A5E94B6}" dt="2022-09-12T16:33:18.560" v="29642"/>
          <pc:sldLayoutMkLst>
            <pc:docMk/>
            <pc:sldMasterMk cId="1338004386" sldId="2147483726"/>
            <pc:sldLayoutMk cId="1102752849" sldId="2147483734"/>
          </pc:sldLayoutMkLst>
        </pc:sldLayoutChg>
        <pc:sldLayoutChg chg="setBg">
          <pc:chgData name="richard bettez" userId="9ac618f20f673fea" providerId="LiveId" clId="{FB2978D1-6D9E-49B8-B55C-5FDC6A5E94B6}" dt="2022-09-12T16:33:18.560" v="29642"/>
          <pc:sldLayoutMkLst>
            <pc:docMk/>
            <pc:sldMasterMk cId="1338004386" sldId="2147483726"/>
            <pc:sldLayoutMk cId="392898535" sldId="2147483735"/>
          </pc:sldLayoutMkLst>
        </pc:sldLayoutChg>
        <pc:sldLayoutChg chg="setBg">
          <pc:chgData name="richard bettez" userId="9ac618f20f673fea" providerId="LiveId" clId="{FB2978D1-6D9E-49B8-B55C-5FDC6A5E94B6}" dt="2022-09-12T16:33:18.560" v="29642"/>
          <pc:sldLayoutMkLst>
            <pc:docMk/>
            <pc:sldMasterMk cId="1338004386" sldId="2147483726"/>
            <pc:sldLayoutMk cId="1649425119" sldId="2147483736"/>
          </pc:sldLayoutMkLst>
        </pc:sldLayoutChg>
        <pc:sldLayoutChg chg="setBg">
          <pc:chgData name="richard bettez" userId="9ac618f20f673fea" providerId="LiveId" clId="{FB2978D1-6D9E-49B8-B55C-5FDC6A5E94B6}" dt="2022-09-12T16:33:18.560" v="29642"/>
          <pc:sldLayoutMkLst>
            <pc:docMk/>
            <pc:sldMasterMk cId="1338004386" sldId="2147483726"/>
            <pc:sldLayoutMk cId="2108684411" sldId="2147483737"/>
          </pc:sldLayoutMkLst>
        </pc:sldLayoutChg>
        <pc:sldLayoutChg chg="setBg">
          <pc:chgData name="richard bettez" userId="9ac618f20f673fea" providerId="LiveId" clId="{FB2978D1-6D9E-49B8-B55C-5FDC6A5E94B6}" dt="2022-09-12T16:33:18.560" v="29642"/>
          <pc:sldLayoutMkLst>
            <pc:docMk/>
            <pc:sldMasterMk cId="1338004386" sldId="2147483726"/>
            <pc:sldLayoutMk cId="2752029921" sldId="2147483738"/>
          </pc:sldLayoutMkLst>
        </pc:sldLayoutChg>
        <pc:sldLayoutChg chg="setBg">
          <pc:chgData name="richard bettez" userId="9ac618f20f673fea" providerId="LiveId" clId="{FB2978D1-6D9E-49B8-B55C-5FDC6A5E94B6}" dt="2022-09-12T16:33:18.560" v="29642"/>
          <pc:sldLayoutMkLst>
            <pc:docMk/>
            <pc:sldMasterMk cId="1338004386" sldId="2147483726"/>
            <pc:sldLayoutMk cId="362621193" sldId="2147483739"/>
          </pc:sldLayoutMkLst>
        </pc:sldLayoutChg>
        <pc:sldLayoutChg chg="setBg">
          <pc:chgData name="richard bettez" userId="9ac618f20f673fea" providerId="LiveId" clId="{FB2978D1-6D9E-49B8-B55C-5FDC6A5E94B6}" dt="2022-09-12T16:33:18.560" v="29642"/>
          <pc:sldLayoutMkLst>
            <pc:docMk/>
            <pc:sldMasterMk cId="1338004386" sldId="2147483726"/>
            <pc:sldLayoutMk cId="1213911036" sldId="2147483740"/>
          </pc:sldLayoutMkLst>
        </pc:sldLayoutChg>
        <pc:sldLayoutChg chg="setBg">
          <pc:chgData name="richard bettez" userId="9ac618f20f673fea" providerId="LiveId" clId="{FB2978D1-6D9E-49B8-B55C-5FDC6A5E94B6}" dt="2022-09-12T16:33:18.560" v="29642"/>
          <pc:sldLayoutMkLst>
            <pc:docMk/>
            <pc:sldMasterMk cId="1338004386" sldId="2147483726"/>
            <pc:sldLayoutMk cId="225640753" sldId="2147483741"/>
          </pc:sldLayoutMkLst>
        </pc:sldLayoutChg>
        <pc:sldLayoutChg chg="setBg">
          <pc:chgData name="richard bettez" userId="9ac618f20f673fea" providerId="LiveId" clId="{FB2978D1-6D9E-49B8-B55C-5FDC6A5E94B6}" dt="2022-09-12T16:33:18.560" v="29642"/>
          <pc:sldLayoutMkLst>
            <pc:docMk/>
            <pc:sldMasterMk cId="1338004386" sldId="2147483726"/>
            <pc:sldLayoutMk cId="2240305945" sldId="2147483742"/>
          </pc:sldLayoutMkLst>
        </pc:sldLayoutChg>
        <pc:sldLayoutChg chg="setBg">
          <pc:chgData name="richard bettez" userId="9ac618f20f673fea" providerId="LiveId" clId="{FB2978D1-6D9E-49B8-B55C-5FDC6A5E94B6}" dt="2022-09-12T16:33:18.560" v="29642"/>
          <pc:sldLayoutMkLst>
            <pc:docMk/>
            <pc:sldMasterMk cId="1338004386" sldId="2147483726"/>
            <pc:sldLayoutMk cId="2725227992" sldId="2147483743"/>
          </pc:sldLayoutMkLst>
        </pc:sldLayoutChg>
      </pc:sldMasterChg>
    </pc:docChg>
  </pc:docChgLst>
  <pc:docChgLst>
    <pc:chgData name="richard bettez" userId="9ac618f20f673fea" providerId="LiveId" clId="{5723358F-5D7D-4507-B02D-F49A2CC9A6AB}"/>
    <pc:docChg chg="custSel delSld modSld">
      <pc:chgData name="richard bettez" userId="9ac618f20f673fea" providerId="LiveId" clId="{5723358F-5D7D-4507-B02D-F49A2CC9A6AB}" dt="2024-02-23T22:44:37.394" v="5213" actId="1076"/>
      <pc:docMkLst>
        <pc:docMk/>
      </pc:docMkLst>
      <pc:sldChg chg="modSp mod">
        <pc:chgData name="richard bettez" userId="9ac618f20f673fea" providerId="LiveId" clId="{5723358F-5D7D-4507-B02D-F49A2CC9A6AB}" dt="2024-02-23T21:16:19.163" v="4900" actId="1076"/>
        <pc:sldMkLst>
          <pc:docMk/>
          <pc:sldMk cId="3446355094" sldId="256"/>
        </pc:sldMkLst>
        <pc:spChg chg="mod">
          <ac:chgData name="richard bettez" userId="9ac618f20f673fea" providerId="LiveId" clId="{5723358F-5D7D-4507-B02D-F49A2CC9A6AB}" dt="2024-02-23T21:16:19.163" v="4900" actId="1076"/>
          <ac:spMkLst>
            <pc:docMk/>
            <pc:sldMk cId="3446355094" sldId="256"/>
            <ac:spMk id="4" creationId="{C09BD011-0EC1-4B1A-B6E4-15B66347A063}"/>
          </ac:spMkLst>
        </pc:spChg>
        <pc:spChg chg="mod">
          <ac:chgData name="richard bettez" userId="9ac618f20f673fea" providerId="LiveId" clId="{5723358F-5D7D-4507-B02D-F49A2CC9A6AB}" dt="2024-02-05T23:14:06.755" v="4049" actId="1076"/>
          <ac:spMkLst>
            <pc:docMk/>
            <pc:sldMk cId="3446355094" sldId="256"/>
            <ac:spMk id="5" creationId="{5DF16415-FA02-20B0-DF49-4FCF09D4E81C}"/>
          </ac:spMkLst>
        </pc:spChg>
      </pc:sldChg>
      <pc:sldChg chg="modSp mod">
        <pc:chgData name="richard bettez" userId="9ac618f20f673fea" providerId="LiveId" clId="{5723358F-5D7D-4507-B02D-F49A2CC9A6AB}" dt="2024-02-23T21:18:47.192" v="4952" actId="20577"/>
        <pc:sldMkLst>
          <pc:docMk/>
          <pc:sldMk cId="96336047" sldId="257"/>
        </pc:sldMkLst>
        <pc:spChg chg="mod">
          <ac:chgData name="richard bettez" userId="9ac618f20f673fea" providerId="LiveId" clId="{5723358F-5D7D-4507-B02D-F49A2CC9A6AB}" dt="2024-02-23T21:18:47.192" v="4952" actId="20577"/>
          <ac:spMkLst>
            <pc:docMk/>
            <pc:sldMk cId="96336047" sldId="257"/>
            <ac:spMk id="5" creationId="{D8830419-0DAD-4707-76B4-C2FE5BB702FA}"/>
          </ac:spMkLst>
        </pc:spChg>
      </pc:sldChg>
      <pc:sldChg chg="addSp delSp modSp mod">
        <pc:chgData name="richard bettez" userId="9ac618f20f673fea" providerId="LiveId" clId="{5723358F-5D7D-4507-B02D-F49A2CC9A6AB}" dt="2024-02-23T21:32:34.140" v="4969" actId="20577"/>
        <pc:sldMkLst>
          <pc:docMk/>
          <pc:sldMk cId="1932850538" sldId="258"/>
        </pc:sldMkLst>
        <pc:spChg chg="del mod">
          <ac:chgData name="richard bettez" userId="9ac618f20f673fea" providerId="LiveId" clId="{5723358F-5D7D-4507-B02D-F49A2CC9A6AB}" dt="2023-12-08T18:54:43.641" v="442"/>
          <ac:spMkLst>
            <pc:docMk/>
            <pc:sldMk cId="1932850538" sldId="258"/>
            <ac:spMk id="5" creationId="{BBCBBA12-0B6E-4E3E-A560-9552BC75B150}"/>
          </ac:spMkLst>
        </pc:spChg>
        <pc:spChg chg="add mod">
          <ac:chgData name="richard bettez" userId="9ac618f20f673fea" providerId="LiveId" clId="{5723358F-5D7D-4507-B02D-F49A2CC9A6AB}" dt="2024-02-23T21:32:34.140" v="4969" actId="20577"/>
          <ac:spMkLst>
            <pc:docMk/>
            <pc:sldMk cId="1932850538" sldId="258"/>
            <ac:spMk id="9" creationId="{B7936327-DA81-1CB4-0707-28E5F61EC9D0}"/>
          </ac:spMkLst>
        </pc:spChg>
        <pc:spChg chg="del mod">
          <ac:chgData name="richard bettez" userId="9ac618f20f673fea" providerId="LiveId" clId="{5723358F-5D7D-4507-B02D-F49A2CC9A6AB}" dt="2023-12-05T14:15:26.133" v="87"/>
          <ac:spMkLst>
            <pc:docMk/>
            <pc:sldMk cId="1932850538" sldId="258"/>
            <ac:spMk id="13" creationId="{92EC657F-15C1-4A92-B91B-DBB0238642F5}"/>
          </ac:spMkLst>
        </pc:spChg>
      </pc:sldChg>
      <pc:sldChg chg="modSp mod">
        <pc:chgData name="richard bettez" userId="9ac618f20f673fea" providerId="LiveId" clId="{5723358F-5D7D-4507-B02D-F49A2CC9A6AB}" dt="2024-02-23T21:33:54.637" v="4973" actId="1076"/>
        <pc:sldMkLst>
          <pc:docMk/>
          <pc:sldMk cId="290548852" sldId="259"/>
        </pc:sldMkLst>
        <pc:spChg chg="mod">
          <ac:chgData name="richard bettez" userId="9ac618f20f673fea" providerId="LiveId" clId="{5723358F-5D7D-4507-B02D-F49A2CC9A6AB}" dt="2024-02-23T21:33:54.637" v="4973" actId="1076"/>
          <ac:spMkLst>
            <pc:docMk/>
            <pc:sldMk cId="290548852" sldId="259"/>
            <ac:spMk id="8" creationId="{0CCDA072-506B-519C-0307-145A3B3B6A82}"/>
          </ac:spMkLst>
        </pc:spChg>
      </pc:sldChg>
      <pc:sldChg chg="modSp mod">
        <pc:chgData name="richard bettez" userId="9ac618f20f673fea" providerId="LiveId" clId="{5723358F-5D7D-4507-B02D-F49A2CC9A6AB}" dt="2024-02-23T21:39:04.704" v="4977" actId="1076"/>
        <pc:sldMkLst>
          <pc:docMk/>
          <pc:sldMk cId="2698950277" sldId="261"/>
        </pc:sldMkLst>
        <pc:spChg chg="mod">
          <ac:chgData name="richard bettez" userId="9ac618f20f673fea" providerId="LiveId" clId="{5723358F-5D7D-4507-B02D-F49A2CC9A6AB}" dt="2024-02-23T21:39:04.704" v="4977" actId="1076"/>
          <ac:spMkLst>
            <pc:docMk/>
            <pc:sldMk cId="2698950277" sldId="261"/>
            <ac:spMk id="17" creationId="{EBA7C714-8398-DC75-1E24-58A6FF9E5926}"/>
          </ac:spMkLst>
        </pc:spChg>
      </pc:sldChg>
      <pc:sldChg chg="addSp delSp modSp mod">
        <pc:chgData name="richard bettez" userId="9ac618f20f673fea" providerId="LiveId" clId="{5723358F-5D7D-4507-B02D-F49A2CC9A6AB}" dt="2024-02-23T21:42:30.562" v="4983" actId="113"/>
        <pc:sldMkLst>
          <pc:docMk/>
          <pc:sldMk cId="1219295755" sldId="262"/>
        </pc:sldMkLst>
        <pc:spChg chg="del mod">
          <ac:chgData name="richard bettez" userId="9ac618f20f673fea" providerId="LiveId" clId="{5723358F-5D7D-4507-B02D-F49A2CC9A6AB}" dt="2024-01-26T19:39:42.494" v="3442"/>
          <ac:spMkLst>
            <pc:docMk/>
            <pc:sldMk cId="1219295755" sldId="262"/>
            <ac:spMk id="3" creationId="{F26602C1-F4B0-1B7E-591F-E07DD07505FF}"/>
          </ac:spMkLst>
        </pc:spChg>
        <pc:spChg chg="add mod">
          <ac:chgData name="richard bettez" userId="9ac618f20f673fea" providerId="LiveId" clId="{5723358F-5D7D-4507-B02D-F49A2CC9A6AB}" dt="2024-02-23T21:42:30.562" v="4983" actId="113"/>
          <ac:spMkLst>
            <pc:docMk/>
            <pc:sldMk cId="1219295755" sldId="262"/>
            <ac:spMk id="4" creationId="{F7E4DEE7-801A-E398-0D26-065C4E2BF6A7}"/>
          </ac:spMkLst>
        </pc:spChg>
      </pc:sldChg>
      <pc:sldChg chg="addSp delSp modSp del mod">
        <pc:chgData name="richard bettez" userId="9ac618f20f673fea" providerId="LiveId" clId="{5723358F-5D7D-4507-B02D-F49A2CC9A6AB}" dt="2024-01-31T21:40:03.193" v="3836" actId="2696"/>
        <pc:sldMkLst>
          <pc:docMk/>
          <pc:sldMk cId="4212422390" sldId="263"/>
        </pc:sldMkLst>
        <pc:spChg chg="del mod">
          <ac:chgData name="richard bettez" userId="9ac618f20f673fea" providerId="LiveId" clId="{5723358F-5D7D-4507-B02D-F49A2CC9A6AB}" dt="2024-01-26T19:43:07.533" v="3505"/>
          <ac:spMkLst>
            <pc:docMk/>
            <pc:sldMk cId="4212422390" sldId="263"/>
            <ac:spMk id="4" creationId="{DF1A1334-F160-593A-DBF4-12A08511E77A}"/>
          </ac:spMkLst>
        </pc:spChg>
        <pc:picChg chg="add mod">
          <ac:chgData name="richard bettez" userId="9ac618f20f673fea" providerId="LiveId" clId="{5723358F-5D7D-4507-B02D-F49A2CC9A6AB}" dt="2024-01-31T21:39:10.565" v="3835" actId="14100"/>
          <ac:picMkLst>
            <pc:docMk/>
            <pc:sldMk cId="4212422390" sldId="263"/>
            <ac:picMk id="2" creationId="{C9DC498A-20C7-1EF2-D2B6-F2BA6FE97AD3}"/>
          </ac:picMkLst>
        </pc:picChg>
      </pc:sldChg>
      <pc:sldChg chg="modSp mod">
        <pc:chgData name="richard bettez" userId="9ac618f20f673fea" providerId="LiveId" clId="{5723358F-5D7D-4507-B02D-F49A2CC9A6AB}" dt="2024-02-23T21:43:26.408" v="4987" actId="1076"/>
        <pc:sldMkLst>
          <pc:docMk/>
          <pc:sldMk cId="4129402347" sldId="264"/>
        </pc:sldMkLst>
        <pc:spChg chg="mod">
          <ac:chgData name="richard bettez" userId="9ac618f20f673fea" providerId="LiveId" clId="{5723358F-5D7D-4507-B02D-F49A2CC9A6AB}" dt="2024-02-23T21:43:26.408" v="4987" actId="1076"/>
          <ac:spMkLst>
            <pc:docMk/>
            <pc:sldMk cId="4129402347" sldId="264"/>
            <ac:spMk id="16" creationId="{3F944CDB-891A-461A-9FB7-36A87E563E18}"/>
          </ac:spMkLst>
        </pc:spChg>
      </pc:sldChg>
      <pc:sldChg chg="modSp mod">
        <pc:chgData name="richard bettez" userId="9ac618f20f673fea" providerId="LiveId" clId="{5723358F-5D7D-4507-B02D-F49A2CC9A6AB}" dt="2024-02-23T21:45:53.171" v="4992" actId="1076"/>
        <pc:sldMkLst>
          <pc:docMk/>
          <pc:sldMk cId="1586531875" sldId="265"/>
        </pc:sldMkLst>
        <pc:spChg chg="mod">
          <ac:chgData name="richard bettez" userId="9ac618f20f673fea" providerId="LiveId" clId="{5723358F-5D7D-4507-B02D-F49A2CC9A6AB}" dt="2024-02-23T21:45:53.171" v="4992" actId="1076"/>
          <ac:spMkLst>
            <pc:docMk/>
            <pc:sldMk cId="1586531875" sldId="265"/>
            <ac:spMk id="5" creationId="{095EC6B6-FBA7-0096-9072-E4AD40A80D9A}"/>
          </ac:spMkLst>
        </pc:spChg>
      </pc:sldChg>
      <pc:sldChg chg="modSp mod">
        <pc:chgData name="richard bettez" userId="9ac618f20f673fea" providerId="LiveId" clId="{5723358F-5D7D-4507-B02D-F49A2CC9A6AB}" dt="2024-02-23T21:47:28.118" v="4995" actId="1076"/>
        <pc:sldMkLst>
          <pc:docMk/>
          <pc:sldMk cId="440184558" sldId="266"/>
        </pc:sldMkLst>
        <pc:spChg chg="mod">
          <ac:chgData name="richard bettez" userId="9ac618f20f673fea" providerId="LiveId" clId="{5723358F-5D7D-4507-B02D-F49A2CC9A6AB}" dt="2024-02-23T21:47:28.118" v="4995" actId="1076"/>
          <ac:spMkLst>
            <pc:docMk/>
            <pc:sldMk cId="440184558" sldId="266"/>
            <ac:spMk id="3" creationId="{1BF261C5-D616-DC29-FF79-2A245C1E45A9}"/>
          </ac:spMkLst>
        </pc:spChg>
      </pc:sldChg>
      <pc:sldChg chg="modSp mod">
        <pc:chgData name="richard bettez" userId="9ac618f20f673fea" providerId="LiveId" clId="{5723358F-5D7D-4507-B02D-F49A2CC9A6AB}" dt="2024-02-23T21:49:03.595" v="5000" actId="1076"/>
        <pc:sldMkLst>
          <pc:docMk/>
          <pc:sldMk cId="344298888" sldId="267"/>
        </pc:sldMkLst>
        <pc:spChg chg="mod">
          <ac:chgData name="richard bettez" userId="9ac618f20f673fea" providerId="LiveId" clId="{5723358F-5D7D-4507-B02D-F49A2CC9A6AB}" dt="2024-02-23T21:49:03.595" v="5000" actId="1076"/>
          <ac:spMkLst>
            <pc:docMk/>
            <pc:sldMk cId="344298888" sldId="267"/>
            <ac:spMk id="14" creationId="{FA879E16-C257-4967-8C8C-65490FD48FAF}"/>
          </ac:spMkLst>
        </pc:spChg>
      </pc:sldChg>
      <pc:sldChg chg="addSp delSp modSp mod">
        <pc:chgData name="richard bettez" userId="9ac618f20f673fea" providerId="LiveId" clId="{5723358F-5D7D-4507-B02D-F49A2CC9A6AB}" dt="2024-02-23T21:51:53.977" v="5004" actId="1076"/>
        <pc:sldMkLst>
          <pc:docMk/>
          <pc:sldMk cId="1905375952" sldId="268"/>
        </pc:sldMkLst>
        <pc:spChg chg="del mod">
          <ac:chgData name="richard bettez" userId="9ac618f20f673fea" providerId="LiveId" clId="{5723358F-5D7D-4507-B02D-F49A2CC9A6AB}" dt="2023-12-05T14:31:00.130" v="222"/>
          <ac:spMkLst>
            <pc:docMk/>
            <pc:sldMk cId="1905375952" sldId="268"/>
            <ac:spMk id="2" creationId="{FE9D344C-72D5-4449-A296-3FE5CFD493B1}"/>
          </ac:spMkLst>
        </pc:spChg>
        <pc:spChg chg="add mod">
          <ac:chgData name="richard bettez" userId="9ac618f20f673fea" providerId="LiveId" clId="{5723358F-5D7D-4507-B02D-F49A2CC9A6AB}" dt="2024-02-23T21:51:53.977" v="5004" actId="1076"/>
          <ac:spMkLst>
            <pc:docMk/>
            <pc:sldMk cId="1905375952" sldId="268"/>
            <ac:spMk id="3" creationId="{DEB2DC70-2DC5-1FCC-857B-289B165C9242}"/>
          </ac:spMkLst>
        </pc:spChg>
        <pc:spChg chg="add del mod">
          <ac:chgData name="richard bettez" userId="9ac618f20f673fea" providerId="LiveId" clId="{5723358F-5D7D-4507-B02D-F49A2CC9A6AB}" dt="2024-01-26T19:56:29.618" v="3557"/>
          <ac:spMkLst>
            <pc:docMk/>
            <pc:sldMk cId="1905375952" sldId="268"/>
            <ac:spMk id="7" creationId="{0238E5D7-C021-8786-74D5-83DE3CE30D79}"/>
          </ac:spMkLst>
        </pc:spChg>
      </pc:sldChg>
      <pc:sldChg chg="modSp mod">
        <pc:chgData name="richard bettez" userId="9ac618f20f673fea" providerId="LiveId" clId="{5723358F-5D7D-4507-B02D-F49A2CC9A6AB}" dt="2024-02-23T21:54:03.368" v="5007" actId="20577"/>
        <pc:sldMkLst>
          <pc:docMk/>
          <pc:sldMk cId="1799689882" sldId="269"/>
        </pc:sldMkLst>
        <pc:spChg chg="mod">
          <ac:chgData name="richard bettez" userId="9ac618f20f673fea" providerId="LiveId" clId="{5723358F-5D7D-4507-B02D-F49A2CC9A6AB}" dt="2024-02-23T21:54:03.368" v="5007" actId="20577"/>
          <ac:spMkLst>
            <pc:docMk/>
            <pc:sldMk cId="1799689882" sldId="269"/>
            <ac:spMk id="5" creationId="{87D6C72C-29CB-4069-AB47-027C89133425}"/>
          </ac:spMkLst>
        </pc:spChg>
      </pc:sldChg>
      <pc:sldChg chg="modSp mod">
        <pc:chgData name="richard bettez" userId="9ac618f20f673fea" providerId="LiveId" clId="{5723358F-5D7D-4507-B02D-F49A2CC9A6AB}" dt="2024-02-23T21:57:56.376" v="5050" actId="20577"/>
        <pc:sldMkLst>
          <pc:docMk/>
          <pc:sldMk cId="630279694" sldId="270"/>
        </pc:sldMkLst>
        <pc:spChg chg="mod">
          <ac:chgData name="richard bettez" userId="9ac618f20f673fea" providerId="LiveId" clId="{5723358F-5D7D-4507-B02D-F49A2CC9A6AB}" dt="2024-02-23T21:57:56.376" v="5050" actId="20577"/>
          <ac:spMkLst>
            <pc:docMk/>
            <pc:sldMk cId="630279694" sldId="270"/>
            <ac:spMk id="8" creationId="{E27E2BCD-0944-36AA-8499-72229D22B3C3}"/>
          </ac:spMkLst>
        </pc:spChg>
      </pc:sldChg>
      <pc:sldChg chg="addSp delSp modSp mod">
        <pc:chgData name="richard bettez" userId="9ac618f20f673fea" providerId="LiveId" clId="{5723358F-5D7D-4507-B02D-F49A2CC9A6AB}" dt="2024-02-23T22:00:12.469" v="5095" actId="1076"/>
        <pc:sldMkLst>
          <pc:docMk/>
          <pc:sldMk cId="3955175546" sldId="271"/>
        </pc:sldMkLst>
        <pc:spChg chg="del mod">
          <ac:chgData name="richard bettez" userId="9ac618f20f673fea" providerId="LiveId" clId="{5723358F-5D7D-4507-B02D-F49A2CC9A6AB}" dt="2024-02-23T21:59:14.499" v="5053"/>
          <ac:spMkLst>
            <pc:docMk/>
            <pc:sldMk cId="3955175546" sldId="271"/>
            <ac:spMk id="2" creationId="{83987362-89F8-4EB6-92EC-2840CDDE06CF}"/>
          </ac:spMkLst>
        </pc:spChg>
        <pc:spChg chg="del mod">
          <ac:chgData name="richard bettez" userId="9ac618f20f673fea" providerId="LiveId" clId="{5723358F-5D7D-4507-B02D-F49A2CC9A6AB}" dt="2024-02-19T17:23:23.755" v="4807"/>
          <ac:spMkLst>
            <pc:docMk/>
            <pc:sldMk cId="3955175546" sldId="271"/>
            <ac:spMk id="4" creationId="{33DA1925-BE04-D0ED-7C54-2DD26210660B}"/>
          </ac:spMkLst>
        </pc:spChg>
        <pc:spChg chg="add mod">
          <ac:chgData name="richard bettez" userId="9ac618f20f673fea" providerId="LiveId" clId="{5723358F-5D7D-4507-B02D-F49A2CC9A6AB}" dt="2024-02-23T22:00:12.469" v="5095" actId="1076"/>
          <ac:spMkLst>
            <pc:docMk/>
            <pc:sldMk cId="3955175546" sldId="271"/>
            <ac:spMk id="4" creationId="{D3B538E4-FC53-912B-2FBF-D90CAECEA961}"/>
          </ac:spMkLst>
        </pc:spChg>
      </pc:sldChg>
      <pc:sldChg chg="addSp delSp modSp mod">
        <pc:chgData name="richard bettez" userId="9ac618f20f673fea" providerId="LiveId" clId="{5723358F-5D7D-4507-B02D-F49A2CC9A6AB}" dt="2024-02-23T22:02:19.455" v="5112" actId="20577"/>
        <pc:sldMkLst>
          <pc:docMk/>
          <pc:sldMk cId="1964926082" sldId="272"/>
        </pc:sldMkLst>
        <pc:spChg chg="add mod">
          <ac:chgData name="richard bettez" userId="9ac618f20f673fea" providerId="LiveId" clId="{5723358F-5D7D-4507-B02D-F49A2CC9A6AB}" dt="2024-02-23T22:02:19.455" v="5112" actId="20577"/>
          <ac:spMkLst>
            <pc:docMk/>
            <pc:sldMk cId="1964926082" sldId="272"/>
            <ac:spMk id="3" creationId="{A01BE716-49FB-4D9A-B5F2-D111D3BD1F55}"/>
          </ac:spMkLst>
        </pc:spChg>
        <pc:spChg chg="del mod">
          <ac:chgData name="richard bettez" userId="9ac618f20f673fea" providerId="LiveId" clId="{5723358F-5D7D-4507-B02D-F49A2CC9A6AB}" dt="2024-01-03T20:32:06.728" v="1988"/>
          <ac:spMkLst>
            <pc:docMk/>
            <pc:sldMk cId="1964926082" sldId="272"/>
            <ac:spMk id="4" creationId="{7B40FB05-3509-1846-8D2D-74C81DDD8561}"/>
          </ac:spMkLst>
        </pc:spChg>
      </pc:sldChg>
      <pc:sldChg chg="addSp delSp modSp mod">
        <pc:chgData name="richard bettez" userId="9ac618f20f673fea" providerId="LiveId" clId="{5723358F-5D7D-4507-B02D-F49A2CC9A6AB}" dt="2024-02-23T22:04:07.509" v="5115" actId="1076"/>
        <pc:sldMkLst>
          <pc:docMk/>
          <pc:sldMk cId="104361726" sldId="273"/>
        </pc:sldMkLst>
        <pc:spChg chg="del mod">
          <ac:chgData name="richard bettez" userId="9ac618f20f673fea" providerId="LiveId" clId="{5723358F-5D7D-4507-B02D-F49A2CC9A6AB}" dt="2024-02-19T17:39:16.818" v="4823"/>
          <ac:spMkLst>
            <pc:docMk/>
            <pc:sldMk cId="104361726" sldId="273"/>
            <ac:spMk id="3" creationId="{21D8B4E9-ADBD-0FF8-6D9C-C9626F0B409C}"/>
          </ac:spMkLst>
        </pc:spChg>
        <pc:spChg chg="add mod">
          <ac:chgData name="richard bettez" userId="9ac618f20f673fea" providerId="LiveId" clId="{5723358F-5D7D-4507-B02D-F49A2CC9A6AB}" dt="2024-02-23T22:04:07.509" v="5115" actId="1076"/>
          <ac:spMkLst>
            <pc:docMk/>
            <pc:sldMk cId="104361726" sldId="273"/>
            <ac:spMk id="4" creationId="{718967D0-A5A6-5B34-0EC7-A6635BBDBA5E}"/>
          </ac:spMkLst>
        </pc:spChg>
      </pc:sldChg>
      <pc:sldChg chg="addSp delSp modSp mod">
        <pc:chgData name="richard bettez" userId="9ac618f20f673fea" providerId="LiveId" clId="{5723358F-5D7D-4507-B02D-F49A2CC9A6AB}" dt="2024-02-23T22:12:50.699" v="5120" actId="20577"/>
        <pc:sldMkLst>
          <pc:docMk/>
          <pc:sldMk cId="2571987822" sldId="274"/>
        </pc:sldMkLst>
        <pc:spChg chg="add mod">
          <ac:chgData name="richard bettez" userId="9ac618f20f673fea" providerId="LiveId" clId="{5723358F-5D7D-4507-B02D-F49A2CC9A6AB}" dt="2024-02-23T22:12:50.699" v="5120" actId="20577"/>
          <ac:spMkLst>
            <pc:docMk/>
            <pc:sldMk cId="2571987822" sldId="274"/>
            <ac:spMk id="3" creationId="{0C49406E-FFDD-B970-7F4A-2CD5ED2AC76E}"/>
          </ac:spMkLst>
        </pc:spChg>
        <pc:spChg chg="add del mod">
          <ac:chgData name="richard bettez" userId="9ac618f20f673fea" providerId="LiveId" clId="{5723358F-5D7D-4507-B02D-F49A2CC9A6AB}" dt="2024-01-26T20:59:27.820" v="3693"/>
          <ac:spMkLst>
            <pc:docMk/>
            <pc:sldMk cId="2571987822" sldId="274"/>
            <ac:spMk id="3" creationId="{D26C1A17-A41C-2653-DACD-8F0B66FD45D6}"/>
          </ac:spMkLst>
        </pc:spChg>
        <pc:spChg chg="del mod">
          <ac:chgData name="richard bettez" userId="9ac618f20f673fea" providerId="LiveId" clId="{5723358F-5D7D-4507-B02D-F49A2CC9A6AB}" dt="2023-12-13T21:15:16.638" v="819"/>
          <ac:spMkLst>
            <pc:docMk/>
            <pc:sldMk cId="2571987822" sldId="274"/>
            <ac:spMk id="4" creationId="{386781FD-0B5F-478C-E425-AA7C57C037CF}"/>
          </ac:spMkLst>
        </pc:spChg>
        <pc:spChg chg="add del mod">
          <ac:chgData name="richard bettez" userId="9ac618f20f673fea" providerId="LiveId" clId="{5723358F-5D7D-4507-B02D-F49A2CC9A6AB}" dt="2024-02-15T15:21:53.015" v="4704"/>
          <ac:spMkLst>
            <pc:docMk/>
            <pc:sldMk cId="2571987822" sldId="274"/>
            <ac:spMk id="4" creationId="{483BAF03-09F1-F75E-1591-944F68B6FF1B}"/>
          </ac:spMkLst>
        </pc:spChg>
      </pc:sldChg>
      <pc:sldChg chg="addSp delSp modSp mod">
        <pc:chgData name="richard bettez" userId="9ac618f20f673fea" providerId="LiveId" clId="{5723358F-5D7D-4507-B02D-F49A2CC9A6AB}" dt="2024-02-23T22:35:18.803" v="5142" actId="1076"/>
        <pc:sldMkLst>
          <pc:docMk/>
          <pc:sldMk cId="3095312911" sldId="275"/>
        </pc:sldMkLst>
        <pc:spChg chg="add del mod">
          <ac:chgData name="richard bettez" userId="9ac618f20f673fea" providerId="LiveId" clId="{5723358F-5D7D-4507-B02D-F49A2CC9A6AB}" dt="2024-01-17T18:52:01.616" v="3041"/>
          <ac:spMkLst>
            <pc:docMk/>
            <pc:sldMk cId="3095312911" sldId="275"/>
            <ac:spMk id="3" creationId="{112FA055-F1C1-45D9-1DF4-A627927B42CE}"/>
          </ac:spMkLst>
        </pc:spChg>
        <pc:spChg chg="add mod">
          <ac:chgData name="richard bettez" userId="9ac618f20f673fea" providerId="LiveId" clId="{5723358F-5D7D-4507-B02D-F49A2CC9A6AB}" dt="2024-02-09T21:29:23.460" v="4454" actId="6549"/>
          <ac:spMkLst>
            <pc:docMk/>
            <pc:sldMk cId="3095312911" sldId="275"/>
            <ac:spMk id="3" creationId="{52BB3DA0-0CCA-0B29-234E-3E9AC7E547A4}"/>
          </ac:spMkLst>
        </pc:spChg>
        <pc:spChg chg="del mod">
          <ac:chgData name="richard bettez" userId="9ac618f20f673fea" providerId="LiveId" clId="{5723358F-5D7D-4507-B02D-F49A2CC9A6AB}" dt="2023-12-05T14:43:14.110" v="373"/>
          <ac:spMkLst>
            <pc:docMk/>
            <pc:sldMk cId="3095312911" sldId="275"/>
            <ac:spMk id="3" creationId="{E6B574D1-35EC-5C91-01BD-72270B77B2AA}"/>
          </ac:spMkLst>
        </pc:spChg>
        <pc:spChg chg="add del mod">
          <ac:chgData name="richard bettez" userId="9ac618f20f673fea" providerId="LiveId" clId="{5723358F-5D7D-4507-B02D-F49A2CC9A6AB}" dt="2024-01-08T20:36:50.240" v="2213"/>
          <ac:spMkLst>
            <pc:docMk/>
            <pc:sldMk cId="3095312911" sldId="275"/>
            <ac:spMk id="4" creationId="{15559620-6B47-F418-069E-7A6A640B85D8}"/>
          </ac:spMkLst>
        </pc:spChg>
        <pc:spChg chg="add mod">
          <ac:chgData name="richard bettez" userId="9ac618f20f673fea" providerId="LiveId" clId="{5723358F-5D7D-4507-B02D-F49A2CC9A6AB}" dt="2024-02-23T22:35:18.803" v="5142" actId="1076"/>
          <ac:spMkLst>
            <pc:docMk/>
            <pc:sldMk cId="3095312911" sldId="275"/>
            <ac:spMk id="4" creationId="{AA2579D0-2EF6-DE9F-41F3-595195E50D18}"/>
          </ac:spMkLst>
        </pc:spChg>
        <pc:spChg chg="add del mod">
          <ac:chgData name="richard bettez" userId="9ac618f20f673fea" providerId="LiveId" clId="{5723358F-5D7D-4507-B02D-F49A2CC9A6AB}" dt="2024-01-26T21:06:32.094" v="3718"/>
          <ac:spMkLst>
            <pc:docMk/>
            <pc:sldMk cId="3095312911" sldId="275"/>
            <ac:spMk id="4" creationId="{CC9D32CA-22CD-8F35-2979-F15D8DF318AE}"/>
          </ac:spMkLst>
        </pc:spChg>
      </pc:sldChg>
      <pc:sldChg chg="addSp delSp modSp mod">
        <pc:chgData name="richard bettez" userId="9ac618f20f673fea" providerId="LiveId" clId="{5723358F-5D7D-4507-B02D-F49A2CC9A6AB}" dt="2024-02-23T22:39:08.373" v="5169" actId="20577"/>
        <pc:sldMkLst>
          <pc:docMk/>
          <pc:sldMk cId="3664463635" sldId="276"/>
        </pc:sldMkLst>
        <pc:spChg chg="del mod">
          <ac:chgData name="richard bettez" userId="9ac618f20f673fea" providerId="LiveId" clId="{5723358F-5D7D-4507-B02D-F49A2CC9A6AB}" dt="2023-12-08T19:38:02.510" v="651"/>
          <ac:spMkLst>
            <pc:docMk/>
            <pc:sldMk cId="3664463635" sldId="276"/>
            <ac:spMk id="3" creationId="{D743B874-664E-0355-9121-08CFBCB63B8B}"/>
          </ac:spMkLst>
        </pc:spChg>
        <pc:spChg chg="add mod">
          <ac:chgData name="richard bettez" userId="9ac618f20f673fea" providerId="LiveId" clId="{5723358F-5D7D-4507-B02D-F49A2CC9A6AB}" dt="2024-02-23T22:39:08.373" v="5169" actId="20577"/>
          <ac:spMkLst>
            <pc:docMk/>
            <pc:sldMk cId="3664463635" sldId="276"/>
            <ac:spMk id="4" creationId="{5B7DEC8B-838D-1AA1-F256-DCA28E295031}"/>
          </ac:spMkLst>
        </pc:spChg>
      </pc:sldChg>
      <pc:sldChg chg="addSp delSp modSp mod">
        <pc:chgData name="richard bettez" userId="9ac618f20f673fea" providerId="LiveId" clId="{5723358F-5D7D-4507-B02D-F49A2CC9A6AB}" dt="2024-02-23T22:43:49.577" v="5205" actId="1076"/>
        <pc:sldMkLst>
          <pc:docMk/>
          <pc:sldMk cId="4263975298" sldId="277"/>
        </pc:sldMkLst>
        <pc:spChg chg="add mod">
          <ac:chgData name="richard bettez" userId="9ac618f20f673fea" providerId="LiveId" clId="{5723358F-5D7D-4507-B02D-F49A2CC9A6AB}" dt="2024-02-23T22:43:49.577" v="5205" actId="1076"/>
          <ac:spMkLst>
            <pc:docMk/>
            <pc:sldMk cId="4263975298" sldId="277"/>
            <ac:spMk id="3" creationId="{8B721DC7-ACBC-6DB0-A88B-E21BB4F82635}"/>
          </ac:spMkLst>
        </pc:spChg>
        <pc:spChg chg="del mod">
          <ac:chgData name="richard bettez" userId="9ac618f20f673fea" providerId="LiveId" clId="{5723358F-5D7D-4507-B02D-F49A2CC9A6AB}" dt="2024-01-12T15:56:51.067" v="2530"/>
          <ac:spMkLst>
            <pc:docMk/>
            <pc:sldMk cId="4263975298" sldId="277"/>
            <ac:spMk id="4" creationId="{08407AE3-20C0-BC82-29C4-1AE8DD95146B}"/>
          </ac:spMkLst>
        </pc:spChg>
      </pc:sldChg>
      <pc:sldChg chg="addSp delSp modSp mod">
        <pc:chgData name="richard bettez" userId="9ac618f20f673fea" providerId="LiveId" clId="{5723358F-5D7D-4507-B02D-F49A2CC9A6AB}" dt="2024-02-23T22:44:37.394" v="5213" actId="1076"/>
        <pc:sldMkLst>
          <pc:docMk/>
          <pc:sldMk cId="2989874559" sldId="278"/>
        </pc:sldMkLst>
        <pc:spChg chg="del mod">
          <ac:chgData name="richard bettez" userId="9ac618f20f673fea" providerId="LiveId" clId="{5723358F-5D7D-4507-B02D-F49A2CC9A6AB}" dt="2024-02-23T22:44:17.961" v="5208"/>
          <ac:spMkLst>
            <pc:docMk/>
            <pc:sldMk cId="2989874559" sldId="278"/>
            <ac:spMk id="3" creationId="{20468E6F-F466-B41A-A1CD-6D442C8E97DC}"/>
          </ac:spMkLst>
        </pc:spChg>
        <pc:spChg chg="add mod">
          <ac:chgData name="richard bettez" userId="9ac618f20f673fea" providerId="LiveId" clId="{5723358F-5D7D-4507-B02D-F49A2CC9A6AB}" dt="2024-02-23T22:44:37.394" v="5213" actId="1076"/>
          <ac:spMkLst>
            <pc:docMk/>
            <pc:sldMk cId="2989874559" sldId="278"/>
            <ac:spMk id="4" creationId="{36D50291-5BB5-00E0-8F51-B48A15CB588E}"/>
          </ac:spMkLst>
        </pc:spChg>
      </pc:sldChg>
      <pc:sldChg chg="addSp delSp modSp mod">
        <pc:chgData name="richard bettez" userId="9ac618f20f673fea" providerId="LiveId" clId="{5723358F-5D7D-4507-B02D-F49A2CC9A6AB}" dt="2024-02-06T00:24:41.486" v="4250" actId="1076"/>
        <pc:sldMkLst>
          <pc:docMk/>
          <pc:sldMk cId="4149382021" sldId="279"/>
        </pc:sldMkLst>
        <pc:spChg chg="add mod">
          <ac:chgData name="richard bettez" userId="9ac618f20f673fea" providerId="LiveId" clId="{5723358F-5D7D-4507-B02D-F49A2CC9A6AB}" dt="2024-02-06T00:24:41.486" v="4250" actId="1076"/>
          <ac:spMkLst>
            <pc:docMk/>
            <pc:sldMk cId="4149382021" sldId="279"/>
            <ac:spMk id="3" creationId="{2BC45C36-B626-6AD6-C22F-415B06462504}"/>
          </ac:spMkLst>
        </pc:spChg>
        <pc:spChg chg="del mod">
          <ac:chgData name="richard bettez" userId="9ac618f20f673fea" providerId="LiveId" clId="{5723358F-5D7D-4507-B02D-F49A2CC9A6AB}" dt="2024-02-06T00:24:22.206" v="4245"/>
          <ac:spMkLst>
            <pc:docMk/>
            <pc:sldMk cId="4149382021" sldId="279"/>
            <ac:spMk id="4" creationId="{1CB41A0C-E01A-1949-AE1C-6F77034E46BF}"/>
          </ac:spMkLst>
        </pc:spChg>
      </pc:sldChg>
      <pc:sldChg chg="addSp delSp modSp mod">
        <pc:chgData name="richard bettez" userId="9ac618f20f673fea" providerId="LiveId" clId="{5723358F-5D7D-4507-B02D-F49A2CC9A6AB}" dt="2024-01-31T22:18:23.755" v="4000" actId="255"/>
        <pc:sldMkLst>
          <pc:docMk/>
          <pc:sldMk cId="1377431153" sldId="280"/>
        </pc:sldMkLst>
        <pc:spChg chg="add mod">
          <ac:chgData name="richard bettez" userId="9ac618f20f673fea" providerId="LiveId" clId="{5723358F-5D7D-4507-B02D-F49A2CC9A6AB}" dt="2024-01-31T22:18:23.755" v="4000" actId="255"/>
          <ac:spMkLst>
            <pc:docMk/>
            <pc:sldMk cId="1377431153" sldId="280"/>
            <ac:spMk id="3" creationId="{45D2538E-E21E-D994-DB49-FA2E0C54DD38}"/>
          </ac:spMkLst>
        </pc:spChg>
        <pc:spChg chg="del mod">
          <ac:chgData name="richard bettez" userId="9ac618f20f673fea" providerId="LiveId" clId="{5723358F-5D7D-4507-B02D-F49A2CC9A6AB}" dt="2024-01-12T16:07:09.253" v="2631"/>
          <ac:spMkLst>
            <pc:docMk/>
            <pc:sldMk cId="1377431153" sldId="280"/>
            <ac:spMk id="4" creationId="{C83400A8-24DE-B26C-B8E8-B93E38DB10A7}"/>
          </ac:spMkLst>
        </pc:spChg>
      </pc:sldChg>
      <pc:sldChg chg="addSp delSp modSp mod">
        <pc:chgData name="richard bettez" userId="9ac618f20f673fea" providerId="LiveId" clId="{5723358F-5D7D-4507-B02D-F49A2CC9A6AB}" dt="2024-01-31T22:21:27.605" v="4008" actId="1076"/>
        <pc:sldMkLst>
          <pc:docMk/>
          <pc:sldMk cId="573750336" sldId="281"/>
        </pc:sldMkLst>
        <pc:spChg chg="add mod">
          <ac:chgData name="richard bettez" userId="9ac618f20f673fea" providerId="LiveId" clId="{5723358F-5D7D-4507-B02D-F49A2CC9A6AB}" dt="2024-01-31T22:21:27.605" v="4008" actId="1076"/>
          <ac:spMkLst>
            <pc:docMk/>
            <pc:sldMk cId="573750336" sldId="281"/>
            <ac:spMk id="3" creationId="{AF339669-0F09-AFA5-4258-2F2ACBD75AA9}"/>
          </ac:spMkLst>
        </pc:spChg>
        <pc:spChg chg="del mod">
          <ac:chgData name="richard bettez" userId="9ac618f20f673fea" providerId="LiveId" clId="{5723358F-5D7D-4507-B02D-F49A2CC9A6AB}" dt="2024-01-31T22:21:02.516" v="4003"/>
          <ac:spMkLst>
            <pc:docMk/>
            <pc:sldMk cId="573750336" sldId="281"/>
            <ac:spMk id="4" creationId="{5DBAAC87-12CF-667D-8EF9-DC9F6E3434AD}"/>
          </ac:spMkLst>
        </pc:spChg>
      </pc:sldChg>
      <pc:sldChg chg="addSp delSp modSp mod">
        <pc:chgData name="richard bettez" userId="9ac618f20f673fea" providerId="LiveId" clId="{5723358F-5D7D-4507-B02D-F49A2CC9A6AB}" dt="2024-01-12T16:10:44.882" v="2695" actId="1076"/>
        <pc:sldMkLst>
          <pc:docMk/>
          <pc:sldMk cId="262362311" sldId="282"/>
        </pc:sldMkLst>
        <pc:spChg chg="del mod">
          <ac:chgData name="richard bettez" userId="9ac618f20f673fea" providerId="LiveId" clId="{5723358F-5D7D-4507-B02D-F49A2CC9A6AB}" dt="2024-01-12T16:06:47.571" v="2624"/>
          <ac:spMkLst>
            <pc:docMk/>
            <pc:sldMk cId="262362311" sldId="282"/>
            <ac:spMk id="3" creationId="{30A3BE13-C657-042E-BE28-84F793B9A5F1}"/>
          </ac:spMkLst>
        </pc:spChg>
        <pc:spChg chg="add mod">
          <ac:chgData name="richard bettez" userId="9ac618f20f673fea" providerId="LiveId" clId="{5723358F-5D7D-4507-B02D-F49A2CC9A6AB}" dt="2024-01-12T16:10:44.882" v="2695" actId="1076"/>
          <ac:spMkLst>
            <pc:docMk/>
            <pc:sldMk cId="262362311" sldId="282"/>
            <ac:spMk id="4" creationId="{EFA0B2FC-42BE-0A31-BD91-B6DBA43A8C38}"/>
          </ac:spMkLst>
        </pc:spChg>
      </pc:sldChg>
      <pc:sldChg chg="modSp mod">
        <pc:chgData name="richard bettez" userId="9ac618f20f673fea" providerId="LiveId" clId="{5723358F-5D7D-4507-B02D-F49A2CC9A6AB}" dt="2024-02-06T00:23:50.811" v="4242" actId="1076"/>
        <pc:sldMkLst>
          <pc:docMk/>
          <pc:sldMk cId="1567440215" sldId="283"/>
        </pc:sldMkLst>
        <pc:spChg chg="mod">
          <ac:chgData name="richard bettez" userId="9ac618f20f673fea" providerId="LiveId" clId="{5723358F-5D7D-4507-B02D-F49A2CC9A6AB}" dt="2024-02-06T00:23:50.811" v="4242" actId="1076"/>
          <ac:spMkLst>
            <pc:docMk/>
            <pc:sldMk cId="1567440215" sldId="283"/>
            <ac:spMk id="3" creationId="{9EAD442E-4E23-A861-E6F9-F932B9AE0EDA}"/>
          </ac:spMkLst>
        </pc:spChg>
      </pc:sldChg>
      <pc:sldChg chg="addSp delSp modSp mod">
        <pc:chgData name="richard bettez" userId="9ac618f20f673fea" providerId="LiveId" clId="{5723358F-5D7D-4507-B02D-F49A2CC9A6AB}" dt="2024-01-12T16:15:19.597" v="2773" actId="20577"/>
        <pc:sldMkLst>
          <pc:docMk/>
          <pc:sldMk cId="3301623471" sldId="284"/>
        </pc:sldMkLst>
        <pc:spChg chg="del mod">
          <ac:chgData name="richard bettez" userId="9ac618f20f673fea" providerId="LiveId" clId="{5723358F-5D7D-4507-B02D-F49A2CC9A6AB}" dt="2024-01-12T16:11:30.128" v="2704"/>
          <ac:spMkLst>
            <pc:docMk/>
            <pc:sldMk cId="3301623471" sldId="284"/>
            <ac:spMk id="4" creationId="{C9B67E9B-34B4-1195-489B-3BE0E8B788B7}"/>
          </ac:spMkLst>
        </pc:spChg>
        <pc:spChg chg="add mod">
          <ac:chgData name="richard bettez" userId="9ac618f20f673fea" providerId="LiveId" clId="{5723358F-5D7D-4507-B02D-F49A2CC9A6AB}" dt="2024-01-12T16:15:19.597" v="2773" actId="20577"/>
          <ac:spMkLst>
            <pc:docMk/>
            <pc:sldMk cId="3301623471" sldId="284"/>
            <ac:spMk id="5" creationId="{58AD718D-2857-9A3B-6630-7036B5428E25}"/>
          </ac:spMkLst>
        </pc:spChg>
      </pc:sldChg>
      <pc:sldChg chg="addSp delSp modSp mod">
        <pc:chgData name="richard bettez" userId="9ac618f20f673fea" providerId="LiveId" clId="{5723358F-5D7D-4507-B02D-F49A2CC9A6AB}" dt="2024-01-12T16:16:24.942" v="2780" actId="255"/>
        <pc:sldMkLst>
          <pc:docMk/>
          <pc:sldMk cId="2097324350" sldId="285"/>
        </pc:sldMkLst>
        <pc:spChg chg="del mod">
          <ac:chgData name="richard bettez" userId="9ac618f20f673fea" providerId="LiveId" clId="{5723358F-5D7D-4507-B02D-F49A2CC9A6AB}" dt="2024-01-12T16:11:22.557" v="2701"/>
          <ac:spMkLst>
            <pc:docMk/>
            <pc:sldMk cId="2097324350" sldId="285"/>
            <ac:spMk id="3" creationId="{632A65C3-F199-5EFF-DC4D-5A3D8E989166}"/>
          </ac:spMkLst>
        </pc:spChg>
        <pc:spChg chg="add mod">
          <ac:chgData name="richard bettez" userId="9ac618f20f673fea" providerId="LiveId" clId="{5723358F-5D7D-4507-B02D-F49A2CC9A6AB}" dt="2024-01-12T16:16:24.942" v="2780" actId="255"/>
          <ac:spMkLst>
            <pc:docMk/>
            <pc:sldMk cId="2097324350" sldId="285"/>
            <ac:spMk id="4" creationId="{5A31B068-E1E4-8911-F709-9C7AC8C33E50}"/>
          </ac:spMkLst>
        </pc:spChg>
      </pc:sldChg>
      <pc:sldChg chg="addSp delSp modSp mod">
        <pc:chgData name="richard bettez" userId="9ac618f20f673fea" providerId="LiveId" clId="{5723358F-5D7D-4507-B02D-F49A2CC9A6AB}" dt="2024-01-12T16:14:09.995" v="2764" actId="1076"/>
        <pc:sldMkLst>
          <pc:docMk/>
          <pc:sldMk cId="380776491" sldId="286"/>
        </pc:sldMkLst>
        <pc:spChg chg="del mod">
          <ac:chgData name="richard bettez" userId="9ac618f20f673fea" providerId="LiveId" clId="{5723358F-5D7D-4507-B02D-F49A2CC9A6AB}" dt="2024-01-12T16:06:52.209" v="2627"/>
          <ac:spMkLst>
            <pc:docMk/>
            <pc:sldMk cId="380776491" sldId="286"/>
            <ac:spMk id="4" creationId="{3BD0441D-F236-805B-E772-E967ACECEAE3}"/>
          </ac:spMkLst>
        </pc:spChg>
        <pc:spChg chg="add del mod">
          <ac:chgData name="richard bettez" userId="9ac618f20f673fea" providerId="LiveId" clId="{5723358F-5D7D-4507-B02D-F49A2CC9A6AB}" dt="2024-01-12T16:11:57.244" v="2711"/>
          <ac:spMkLst>
            <pc:docMk/>
            <pc:sldMk cId="380776491" sldId="286"/>
            <ac:spMk id="5" creationId="{C82A7586-27E6-D866-0890-0FF3E56619AE}"/>
          </ac:spMkLst>
        </pc:spChg>
        <pc:spChg chg="add mod">
          <ac:chgData name="richard bettez" userId="9ac618f20f673fea" providerId="LiveId" clId="{5723358F-5D7D-4507-B02D-F49A2CC9A6AB}" dt="2024-01-12T16:14:09.995" v="2764" actId="1076"/>
          <ac:spMkLst>
            <pc:docMk/>
            <pc:sldMk cId="380776491" sldId="286"/>
            <ac:spMk id="7" creationId="{20B05842-BAB0-438D-3385-2ABC4B8F7C3C}"/>
          </ac:spMkLst>
        </pc:spChg>
      </pc:sldChg>
      <pc:sldChg chg="addSp delSp modSp mod">
        <pc:chgData name="richard bettez" userId="9ac618f20f673fea" providerId="LiveId" clId="{5723358F-5D7D-4507-B02D-F49A2CC9A6AB}" dt="2024-01-12T16:18:14.259" v="2797" actId="1076"/>
        <pc:sldMkLst>
          <pc:docMk/>
          <pc:sldMk cId="1251023249" sldId="287"/>
        </pc:sldMkLst>
        <pc:spChg chg="add mod">
          <ac:chgData name="richard bettez" userId="9ac618f20f673fea" providerId="LiveId" clId="{5723358F-5D7D-4507-B02D-F49A2CC9A6AB}" dt="2024-01-12T16:18:14.259" v="2797" actId="1076"/>
          <ac:spMkLst>
            <pc:docMk/>
            <pc:sldMk cId="1251023249" sldId="287"/>
            <ac:spMk id="3" creationId="{0AC0135B-338E-3D0B-BB70-BBF8163B0C8B}"/>
          </ac:spMkLst>
        </pc:spChg>
        <pc:spChg chg="del mod">
          <ac:chgData name="richard bettez" userId="9ac618f20f673fea" providerId="LiveId" clId="{5723358F-5D7D-4507-B02D-F49A2CC9A6AB}" dt="2024-01-12T16:11:11.777" v="2698"/>
          <ac:spMkLst>
            <pc:docMk/>
            <pc:sldMk cId="1251023249" sldId="287"/>
            <ac:spMk id="5" creationId="{6E427F75-190C-439F-9957-82CC0B287E84}"/>
          </ac:spMkLst>
        </pc:spChg>
      </pc:sldChg>
      <pc:sldChg chg="addSp delSp modSp mod">
        <pc:chgData name="richard bettez" userId="9ac618f20f673fea" providerId="LiveId" clId="{5723358F-5D7D-4507-B02D-F49A2CC9A6AB}" dt="2024-01-12T16:19:58.605" v="2804" actId="20577"/>
        <pc:sldMkLst>
          <pc:docMk/>
          <pc:sldMk cId="4025895871" sldId="288"/>
        </pc:sldMkLst>
        <pc:spChg chg="del mod">
          <ac:chgData name="richard bettez" userId="9ac618f20f673fea" providerId="LiveId" clId="{5723358F-5D7D-4507-B02D-F49A2CC9A6AB}" dt="2024-01-12T16:17:17.715" v="2783"/>
          <ac:spMkLst>
            <pc:docMk/>
            <pc:sldMk cId="4025895871" sldId="288"/>
            <ac:spMk id="3" creationId="{5B247C22-1F7A-05F0-81E5-D3079D55F733}"/>
          </ac:spMkLst>
        </pc:spChg>
        <pc:spChg chg="add mod">
          <ac:chgData name="richard bettez" userId="9ac618f20f673fea" providerId="LiveId" clId="{5723358F-5D7D-4507-B02D-F49A2CC9A6AB}" dt="2024-01-12T16:19:58.605" v="2804" actId="20577"/>
          <ac:spMkLst>
            <pc:docMk/>
            <pc:sldMk cId="4025895871" sldId="288"/>
            <ac:spMk id="4" creationId="{14604CE4-1DAE-08F6-2869-89C76F6442EC}"/>
          </ac:spMkLst>
        </pc:spChg>
      </pc:sldChg>
      <pc:sldChg chg="addSp delSp modSp mod">
        <pc:chgData name="richard bettez" userId="9ac618f20f673fea" providerId="LiveId" clId="{5723358F-5D7D-4507-B02D-F49A2CC9A6AB}" dt="2024-01-12T16:20:55.121" v="2811" actId="1076"/>
        <pc:sldMkLst>
          <pc:docMk/>
          <pc:sldMk cId="1282752968" sldId="289"/>
        </pc:sldMkLst>
        <pc:spChg chg="del mod">
          <ac:chgData name="richard bettez" userId="9ac618f20f673fea" providerId="LiveId" clId="{5723358F-5D7D-4507-B02D-F49A2CC9A6AB}" dt="2024-01-12T16:17:22.445" v="2786"/>
          <ac:spMkLst>
            <pc:docMk/>
            <pc:sldMk cId="1282752968" sldId="289"/>
            <ac:spMk id="3" creationId="{6E7C0648-E3F1-36D5-A7C0-3FFABA394EA0}"/>
          </ac:spMkLst>
        </pc:spChg>
        <pc:spChg chg="add mod">
          <ac:chgData name="richard bettez" userId="9ac618f20f673fea" providerId="LiveId" clId="{5723358F-5D7D-4507-B02D-F49A2CC9A6AB}" dt="2024-01-12T16:20:55.121" v="2811" actId="1076"/>
          <ac:spMkLst>
            <pc:docMk/>
            <pc:sldMk cId="1282752968" sldId="289"/>
            <ac:spMk id="4" creationId="{16F2A50F-A9E0-D8FB-322D-54266BDAEA7E}"/>
          </ac:spMkLst>
        </pc:spChg>
      </pc:sldChg>
      <pc:sldChg chg="addSp delSp modSp mod">
        <pc:chgData name="richard bettez" userId="9ac618f20f673fea" providerId="LiveId" clId="{5723358F-5D7D-4507-B02D-F49A2CC9A6AB}" dt="2024-01-12T16:22:35.065" v="2828" actId="1076"/>
        <pc:sldMkLst>
          <pc:docMk/>
          <pc:sldMk cId="1920287897" sldId="290"/>
        </pc:sldMkLst>
        <pc:spChg chg="del mod">
          <ac:chgData name="richard bettez" userId="9ac618f20f673fea" providerId="LiveId" clId="{5723358F-5D7D-4507-B02D-F49A2CC9A6AB}" dt="2024-01-12T16:17:27.705" v="2789"/>
          <ac:spMkLst>
            <pc:docMk/>
            <pc:sldMk cId="1920287897" sldId="290"/>
            <ac:spMk id="3" creationId="{12633BB0-8538-1291-E7FE-98269D5B5C3F}"/>
          </ac:spMkLst>
        </pc:spChg>
        <pc:spChg chg="add mod">
          <ac:chgData name="richard bettez" userId="9ac618f20f673fea" providerId="LiveId" clId="{5723358F-5D7D-4507-B02D-F49A2CC9A6AB}" dt="2024-01-12T16:22:35.065" v="2828" actId="1076"/>
          <ac:spMkLst>
            <pc:docMk/>
            <pc:sldMk cId="1920287897" sldId="290"/>
            <ac:spMk id="4" creationId="{DDAB3330-16EA-7A4A-DDBD-39A9FE4922AE}"/>
          </ac:spMkLst>
        </pc:spChg>
      </pc:sldChg>
      <pc:sldChg chg="addSp delSp modSp mod">
        <pc:chgData name="richard bettez" userId="9ac618f20f673fea" providerId="LiveId" clId="{5723358F-5D7D-4507-B02D-F49A2CC9A6AB}" dt="2024-01-12T16:22:05.869" v="2824" actId="1076"/>
        <pc:sldMkLst>
          <pc:docMk/>
          <pc:sldMk cId="2704413815" sldId="291"/>
        </pc:sldMkLst>
        <pc:spChg chg="del mod">
          <ac:chgData name="richard bettez" userId="9ac618f20f673fea" providerId="LiveId" clId="{5723358F-5D7D-4507-B02D-F49A2CC9A6AB}" dt="2024-01-12T16:21:15.890" v="2814"/>
          <ac:spMkLst>
            <pc:docMk/>
            <pc:sldMk cId="2704413815" sldId="291"/>
            <ac:spMk id="3" creationId="{B1FDCF10-A8EA-F5D4-B064-706C5E898D74}"/>
          </ac:spMkLst>
        </pc:spChg>
        <pc:spChg chg="add mod">
          <ac:chgData name="richard bettez" userId="9ac618f20f673fea" providerId="LiveId" clId="{5723358F-5D7D-4507-B02D-F49A2CC9A6AB}" dt="2024-01-12T16:22:05.869" v="2824" actId="1076"/>
          <ac:spMkLst>
            <pc:docMk/>
            <pc:sldMk cId="2704413815" sldId="291"/>
            <ac:spMk id="4" creationId="{75EDF9A6-59DA-53D3-81D5-4685232AD532}"/>
          </ac:spMkLst>
        </pc:spChg>
      </pc:sldChg>
      <pc:sldChg chg="delSp modSp mod">
        <pc:chgData name="richard bettez" userId="9ac618f20f673fea" providerId="LiveId" clId="{5723358F-5D7D-4507-B02D-F49A2CC9A6AB}" dt="2024-01-12T16:21:38.172" v="2817"/>
        <pc:sldMkLst>
          <pc:docMk/>
          <pc:sldMk cId="4148572223" sldId="292"/>
        </pc:sldMkLst>
        <pc:spChg chg="del mod">
          <ac:chgData name="richard bettez" userId="9ac618f20f673fea" providerId="LiveId" clId="{5723358F-5D7D-4507-B02D-F49A2CC9A6AB}" dt="2024-01-12T16:21:38.172" v="2817"/>
          <ac:spMkLst>
            <pc:docMk/>
            <pc:sldMk cId="4148572223" sldId="292"/>
            <ac:spMk id="3" creationId="{E48A590A-8A5E-A256-C31B-684A27A0A729}"/>
          </ac:spMkLst>
        </pc:spChg>
      </pc:sldChg>
    </pc:docChg>
  </pc:docChgLst>
  <pc:docChgLst>
    <pc:chgData name="richard bettez" userId="9ac618f20f673fea" providerId="LiveId" clId="{327CD0B4-425A-4676-8C36-F3DD4F8C7532}"/>
    <pc:docChg chg="custSel delSld modSld">
      <pc:chgData name="richard bettez" userId="9ac618f20f673fea" providerId="LiveId" clId="{327CD0B4-425A-4676-8C36-F3DD4F8C7532}" dt="2021-07-01T15:21:30.466" v="11363" actId="1076"/>
      <pc:docMkLst>
        <pc:docMk/>
      </pc:docMkLst>
      <pc:sldChg chg="modSp mod">
        <pc:chgData name="richard bettez" userId="9ac618f20f673fea" providerId="LiveId" clId="{327CD0B4-425A-4676-8C36-F3DD4F8C7532}" dt="2021-07-01T15:05:18.990" v="11226" actId="1076"/>
        <pc:sldMkLst>
          <pc:docMk/>
          <pc:sldMk cId="3446355094" sldId="256"/>
        </pc:sldMkLst>
        <pc:spChg chg="mod">
          <ac:chgData name="richard bettez" userId="9ac618f20f673fea" providerId="LiveId" clId="{327CD0B4-425A-4676-8C36-F3DD4F8C7532}" dt="2021-07-01T15:05:18.990" v="11226" actId="1076"/>
          <ac:spMkLst>
            <pc:docMk/>
            <pc:sldMk cId="3446355094" sldId="256"/>
            <ac:spMk id="4" creationId="{C09BD011-0EC1-4B1A-B6E4-15B66347A063}"/>
          </ac:spMkLst>
        </pc:spChg>
      </pc:sldChg>
      <pc:sldChg chg="modSp mod">
        <pc:chgData name="richard bettez" userId="9ac618f20f673fea" providerId="LiveId" clId="{327CD0B4-425A-4676-8C36-F3DD4F8C7532}" dt="2021-07-01T15:05:56.991" v="11229" actId="207"/>
        <pc:sldMkLst>
          <pc:docMk/>
          <pc:sldMk cId="96336047" sldId="257"/>
        </pc:sldMkLst>
        <pc:spChg chg="mod">
          <ac:chgData name="richard bettez" userId="9ac618f20f673fea" providerId="LiveId" clId="{327CD0B4-425A-4676-8C36-F3DD4F8C7532}" dt="2021-07-01T15:05:56.991" v="11229" actId="207"/>
          <ac:spMkLst>
            <pc:docMk/>
            <pc:sldMk cId="96336047" sldId="257"/>
            <ac:spMk id="11" creationId="{76C9D630-88A6-4136-BF69-4A98513ADB18}"/>
          </ac:spMkLst>
        </pc:spChg>
      </pc:sldChg>
      <pc:sldChg chg="addSp delSp modSp mod">
        <pc:chgData name="richard bettez" userId="9ac618f20f673fea" providerId="LiveId" clId="{327CD0B4-425A-4676-8C36-F3DD4F8C7532}" dt="2021-07-01T15:06:36.788" v="11234" actId="20577"/>
        <pc:sldMkLst>
          <pc:docMk/>
          <pc:sldMk cId="1932850538" sldId="258"/>
        </pc:sldMkLst>
        <pc:spChg chg="del mod">
          <ac:chgData name="richard bettez" userId="9ac618f20f673fea" providerId="LiveId" clId="{327CD0B4-425A-4676-8C36-F3DD4F8C7532}" dt="2021-04-24T19:58:02.473" v="7722"/>
          <ac:spMkLst>
            <pc:docMk/>
            <pc:sldMk cId="1932850538" sldId="258"/>
            <ac:spMk id="11" creationId="{BC90070A-6950-4B69-935B-A796B3C8791E}"/>
          </ac:spMkLst>
        </pc:spChg>
        <pc:spChg chg="del mod">
          <ac:chgData name="richard bettez" userId="9ac618f20f673fea" providerId="LiveId" clId="{327CD0B4-425A-4676-8C36-F3DD4F8C7532}" dt="2021-04-28T19:17:29.324" v="7852"/>
          <ac:spMkLst>
            <pc:docMk/>
            <pc:sldMk cId="1932850538" sldId="258"/>
            <ac:spMk id="16" creationId="{045D97BD-4910-4657-9109-DB1D4184DF37}"/>
          </ac:spMkLst>
        </pc:spChg>
        <pc:spChg chg="del mod">
          <ac:chgData name="richard bettez" userId="9ac618f20f673fea" providerId="LiveId" clId="{327CD0B4-425A-4676-8C36-F3DD4F8C7532}" dt="2021-01-25T22:18:49.565" v="4380"/>
          <ac:spMkLst>
            <pc:docMk/>
            <pc:sldMk cId="1932850538" sldId="258"/>
            <ac:spMk id="17" creationId="{69863C1B-16BA-4037-B09F-AF2AA2942DD5}"/>
          </ac:spMkLst>
        </pc:spChg>
        <pc:spChg chg="add mod">
          <ac:chgData name="richard bettez" userId="9ac618f20f673fea" providerId="LiveId" clId="{327CD0B4-425A-4676-8C36-F3DD4F8C7532}" dt="2021-07-01T15:06:36.788" v="11234" actId="20577"/>
          <ac:spMkLst>
            <pc:docMk/>
            <pc:sldMk cId="1932850538" sldId="258"/>
            <ac:spMk id="19" creationId="{192BB00E-44E3-40EE-A4A1-D67B8D9B8CF3}"/>
          </ac:spMkLst>
        </pc:spChg>
        <pc:spChg chg="add del mod">
          <ac:chgData name="richard bettez" userId="9ac618f20f673fea" providerId="LiveId" clId="{327CD0B4-425A-4676-8C36-F3DD4F8C7532}" dt="2021-04-19T22:06:19.588" v="7490"/>
          <ac:spMkLst>
            <pc:docMk/>
            <pc:sldMk cId="1932850538" sldId="258"/>
            <ac:spMk id="20" creationId="{9180FCAF-228A-4828-A052-6469721E6D9F}"/>
          </ac:spMkLst>
        </pc:spChg>
        <pc:spChg chg="del mod">
          <ac:chgData name="richard bettez" userId="9ac618f20f673fea" providerId="LiveId" clId="{327CD0B4-425A-4676-8C36-F3DD4F8C7532}" dt="2021-01-20T23:55:11.064" v="4247"/>
          <ac:spMkLst>
            <pc:docMk/>
            <pc:sldMk cId="1932850538" sldId="258"/>
            <ac:spMk id="20" creationId="{98E0828B-E531-4FB5-8E8A-2099FCF01AF1}"/>
          </ac:spMkLst>
        </pc:spChg>
      </pc:sldChg>
      <pc:sldChg chg="modSp mod">
        <pc:chgData name="richard bettez" userId="9ac618f20f673fea" providerId="LiveId" clId="{327CD0B4-425A-4676-8C36-F3DD4F8C7532}" dt="2021-07-01T15:07:19.339" v="11240" actId="1076"/>
        <pc:sldMkLst>
          <pc:docMk/>
          <pc:sldMk cId="290548852" sldId="259"/>
        </pc:sldMkLst>
        <pc:spChg chg="mod">
          <ac:chgData name="richard bettez" userId="9ac618f20f673fea" providerId="LiveId" clId="{327CD0B4-425A-4676-8C36-F3DD4F8C7532}" dt="2021-07-01T15:07:19.339" v="11240" actId="1076"/>
          <ac:spMkLst>
            <pc:docMk/>
            <pc:sldMk cId="290548852" sldId="259"/>
            <ac:spMk id="15" creationId="{D07916A8-E49E-4AFB-875E-25C9799752BD}"/>
          </ac:spMkLst>
        </pc:spChg>
      </pc:sldChg>
      <pc:sldChg chg="addSp delSp modSp del mod">
        <pc:chgData name="richard bettez" userId="9ac618f20f673fea" providerId="LiveId" clId="{327CD0B4-425A-4676-8C36-F3DD4F8C7532}" dt="2021-05-21T20:40:31.178" v="9095" actId="2696"/>
        <pc:sldMkLst>
          <pc:docMk/>
          <pc:sldMk cId="2930583382" sldId="260"/>
        </pc:sldMkLst>
        <pc:spChg chg="del mod">
          <ac:chgData name="richard bettez" userId="9ac618f20f673fea" providerId="LiveId" clId="{327CD0B4-425A-4676-8C36-F3DD4F8C7532}" dt="2021-05-21T20:37:12.621" v="9084"/>
          <ac:spMkLst>
            <pc:docMk/>
            <pc:sldMk cId="2930583382" sldId="260"/>
            <ac:spMk id="12" creationId="{D7A134FC-8505-455A-9739-E663C17162D1}"/>
          </ac:spMkLst>
        </pc:spChg>
        <pc:spChg chg="add mod">
          <ac:chgData name="richard bettez" userId="9ac618f20f673fea" providerId="LiveId" clId="{327CD0B4-425A-4676-8C36-F3DD4F8C7532}" dt="2021-05-21T20:37:51.570" v="9087" actId="6549"/>
          <ac:spMkLst>
            <pc:docMk/>
            <pc:sldMk cId="2930583382" sldId="260"/>
            <ac:spMk id="15" creationId="{2A45BC4C-5F04-437F-8C2D-EA1056BABFE3}"/>
          </ac:spMkLst>
        </pc:spChg>
        <pc:spChg chg="mod">
          <ac:chgData name="richard bettez" userId="9ac618f20f673fea" providerId="LiveId" clId="{327CD0B4-425A-4676-8C36-F3DD4F8C7532}" dt="2021-05-21T20:40:20.843" v="9094" actId="1076"/>
          <ac:spMkLst>
            <pc:docMk/>
            <pc:sldMk cId="2930583382" sldId="260"/>
            <ac:spMk id="17" creationId="{58421F24-2CAE-4E2A-B999-B5556B34AFF9}"/>
          </ac:spMkLst>
        </pc:spChg>
        <pc:picChg chg="add mod ord">
          <ac:chgData name="richard bettez" userId="9ac618f20f673fea" providerId="LiveId" clId="{327CD0B4-425A-4676-8C36-F3DD4F8C7532}" dt="2021-05-21T20:39:59.119" v="9091" actId="14100"/>
          <ac:picMkLst>
            <pc:docMk/>
            <pc:sldMk cId="2930583382" sldId="260"/>
            <ac:picMk id="6" creationId="{969905CB-12F9-4CB3-A80A-E826633D4E99}"/>
          </ac:picMkLst>
        </pc:picChg>
      </pc:sldChg>
      <pc:sldChg chg="addSp delSp modSp mod">
        <pc:chgData name="richard bettez" userId="9ac618f20f673fea" providerId="LiveId" clId="{327CD0B4-425A-4676-8C36-F3DD4F8C7532}" dt="2021-07-01T15:08:03.278" v="11250" actId="1076"/>
        <pc:sldMkLst>
          <pc:docMk/>
          <pc:sldMk cId="2698950277" sldId="261"/>
        </pc:sldMkLst>
        <pc:spChg chg="del mod">
          <ac:chgData name="richard bettez" userId="9ac618f20f673fea" providerId="LiveId" clId="{327CD0B4-425A-4676-8C36-F3DD4F8C7532}" dt="2021-07-01T15:07:22.990" v="11241" actId="478"/>
          <ac:spMkLst>
            <pc:docMk/>
            <pc:sldMk cId="2698950277" sldId="261"/>
            <ac:spMk id="17" creationId="{34A301A8-4001-4019-9001-936452DBCD6B}"/>
          </ac:spMkLst>
        </pc:spChg>
        <pc:spChg chg="add mod">
          <ac:chgData name="richard bettez" userId="9ac618f20f673fea" providerId="LiveId" clId="{327CD0B4-425A-4676-8C36-F3DD4F8C7532}" dt="2021-07-01T15:08:03.278" v="11250" actId="1076"/>
          <ac:spMkLst>
            <pc:docMk/>
            <pc:sldMk cId="2698950277" sldId="261"/>
            <ac:spMk id="18" creationId="{945E1430-DE78-47B9-B3B8-1B1DBC53F2D3}"/>
          </ac:spMkLst>
        </pc:spChg>
      </pc:sldChg>
      <pc:sldChg chg="modSp mod">
        <pc:chgData name="richard bettez" userId="9ac618f20f673fea" providerId="LiveId" clId="{327CD0B4-425A-4676-8C36-F3DD4F8C7532}" dt="2021-07-01T15:08:52.938" v="11257" actId="1076"/>
        <pc:sldMkLst>
          <pc:docMk/>
          <pc:sldMk cId="1219295755" sldId="262"/>
        </pc:sldMkLst>
        <pc:spChg chg="mod">
          <ac:chgData name="richard bettez" userId="9ac618f20f673fea" providerId="LiveId" clId="{327CD0B4-425A-4676-8C36-F3DD4F8C7532}" dt="2021-07-01T15:08:52.938" v="11257" actId="1076"/>
          <ac:spMkLst>
            <pc:docMk/>
            <pc:sldMk cId="1219295755" sldId="262"/>
            <ac:spMk id="13" creationId="{D9B2E4E6-CE1C-4C01-8F66-BF140EF910FD}"/>
          </ac:spMkLst>
        </pc:spChg>
      </pc:sldChg>
      <pc:sldChg chg="modSp mod">
        <pc:chgData name="richard bettez" userId="9ac618f20f673fea" providerId="LiveId" clId="{327CD0B4-425A-4676-8C36-F3DD4F8C7532}" dt="2021-07-01T15:09:39.633" v="11264" actId="1076"/>
        <pc:sldMkLst>
          <pc:docMk/>
          <pc:sldMk cId="4212422390" sldId="263"/>
        </pc:sldMkLst>
        <pc:spChg chg="mod">
          <ac:chgData name="richard bettez" userId="9ac618f20f673fea" providerId="LiveId" clId="{327CD0B4-425A-4676-8C36-F3DD4F8C7532}" dt="2021-07-01T15:09:39.633" v="11264" actId="1076"/>
          <ac:spMkLst>
            <pc:docMk/>
            <pc:sldMk cId="4212422390" sldId="263"/>
            <ac:spMk id="13" creationId="{2BF2591A-5C1F-43BC-8993-A29B6EEE4809}"/>
          </ac:spMkLst>
        </pc:spChg>
      </pc:sldChg>
      <pc:sldChg chg="modSp mod">
        <pc:chgData name="richard bettez" userId="9ac618f20f673fea" providerId="LiveId" clId="{327CD0B4-425A-4676-8C36-F3DD4F8C7532}" dt="2021-07-01T15:10:23.065" v="11269" actId="20577"/>
        <pc:sldMkLst>
          <pc:docMk/>
          <pc:sldMk cId="4129402347" sldId="264"/>
        </pc:sldMkLst>
        <pc:spChg chg="mod">
          <ac:chgData name="richard bettez" userId="9ac618f20f673fea" providerId="LiveId" clId="{327CD0B4-425A-4676-8C36-F3DD4F8C7532}" dt="2021-07-01T15:10:23.065" v="11269" actId="20577"/>
          <ac:spMkLst>
            <pc:docMk/>
            <pc:sldMk cId="4129402347" sldId="264"/>
            <ac:spMk id="15" creationId="{D82FD74F-61FE-4186-B885-2BDD2897F4A4}"/>
          </ac:spMkLst>
        </pc:spChg>
      </pc:sldChg>
      <pc:sldChg chg="addSp delSp modSp mod">
        <pc:chgData name="richard bettez" userId="9ac618f20f673fea" providerId="LiveId" clId="{327CD0B4-425A-4676-8C36-F3DD4F8C7532}" dt="2021-07-01T15:11:07.992" v="11275" actId="1076"/>
        <pc:sldMkLst>
          <pc:docMk/>
          <pc:sldMk cId="1586531875" sldId="265"/>
        </pc:sldMkLst>
        <pc:spChg chg="del mod">
          <ac:chgData name="richard bettez" userId="9ac618f20f673fea" providerId="LiveId" clId="{327CD0B4-425A-4676-8C36-F3DD4F8C7532}" dt="2021-06-14T22:11:28" v="10395"/>
          <ac:spMkLst>
            <pc:docMk/>
            <pc:sldMk cId="1586531875" sldId="265"/>
            <ac:spMk id="9" creationId="{92CC45DB-872D-4D41-8C4F-ED4757C49306}"/>
          </ac:spMkLst>
        </pc:spChg>
        <pc:spChg chg="add mod">
          <ac:chgData name="richard bettez" userId="9ac618f20f673fea" providerId="LiveId" clId="{327CD0B4-425A-4676-8C36-F3DD4F8C7532}" dt="2021-07-01T15:11:07.992" v="11275" actId="1076"/>
          <ac:spMkLst>
            <pc:docMk/>
            <pc:sldMk cId="1586531875" sldId="265"/>
            <ac:spMk id="10" creationId="{75CC6D9F-B2FA-4F9D-B758-76B319C3B324}"/>
          </ac:spMkLst>
        </pc:spChg>
        <pc:spChg chg="del mod">
          <ac:chgData name="richard bettez" userId="9ac618f20f673fea" providerId="LiveId" clId="{327CD0B4-425A-4676-8C36-F3DD4F8C7532}" dt="2021-06-09T20:58:16.730" v="10060"/>
          <ac:spMkLst>
            <pc:docMk/>
            <pc:sldMk cId="1586531875" sldId="265"/>
            <ac:spMk id="12" creationId="{42E67E8C-C530-435D-913C-E2756BE6DED4}"/>
          </ac:spMkLst>
        </pc:spChg>
      </pc:sldChg>
      <pc:sldChg chg="addSp delSp modSp mod">
        <pc:chgData name="richard bettez" userId="9ac618f20f673fea" providerId="LiveId" clId="{327CD0B4-425A-4676-8C36-F3DD4F8C7532}" dt="2021-07-01T15:12:16.760" v="11287" actId="1076"/>
        <pc:sldMkLst>
          <pc:docMk/>
          <pc:sldMk cId="440184558" sldId="266"/>
        </pc:sldMkLst>
        <pc:spChg chg="del mod">
          <ac:chgData name="richard bettez" userId="9ac618f20f673fea" providerId="LiveId" clId="{327CD0B4-425A-4676-8C36-F3DD4F8C7532}" dt="2021-07-01T15:11:45.128" v="11278"/>
          <ac:spMkLst>
            <pc:docMk/>
            <pc:sldMk cId="440184558" sldId="266"/>
            <ac:spMk id="2" creationId="{6DAE68E9-5E5B-42DD-B25C-E78B99E5E9EE}"/>
          </ac:spMkLst>
        </pc:spChg>
        <pc:spChg chg="del mod">
          <ac:chgData name="richard bettez" userId="9ac618f20f673fea" providerId="LiveId" clId="{327CD0B4-425A-4676-8C36-F3DD4F8C7532}" dt="2020-12-18T21:19:32.362" v="3446"/>
          <ac:spMkLst>
            <pc:docMk/>
            <pc:sldMk cId="440184558" sldId="266"/>
            <ac:spMk id="3" creationId="{F7C1435B-CCE9-482F-82B2-746EDD74FC2D}"/>
          </ac:spMkLst>
        </pc:spChg>
        <pc:spChg chg="del mod">
          <ac:chgData name="richard bettez" userId="9ac618f20f673fea" providerId="LiveId" clId="{327CD0B4-425A-4676-8C36-F3DD4F8C7532}" dt="2020-12-14T22:57:35.812" v="3264"/>
          <ac:spMkLst>
            <pc:docMk/>
            <pc:sldMk cId="440184558" sldId="266"/>
            <ac:spMk id="5" creationId="{24DCD909-C93F-4F27-8928-B504C9BC02F3}"/>
          </ac:spMkLst>
        </pc:spChg>
        <pc:spChg chg="add mod">
          <ac:chgData name="richard bettez" userId="9ac618f20f673fea" providerId="LiveId" clId="{327CD0B4-425A-4676-8C36-F3DD4F8C7532}" dt="2021-07-01T15:12:16.760" v="11287" actId="1076"/>
          <ac:spMkLst>
            <pc:docMk/>
            <pc:sldMk cId="440184558" sldId="266"/>
            <ac:spMk id="5" creationId="{9ACA2A41-72E5-4991-9868-13FDAF6305A9}"/>
          </ac:spMkLst>
        </pc:spChg>
        <pc:spChg chg="add mod">
          <ac:chgData name="richard bettez" userId="9ac618f20f673fea" providerId="LiveId" clId="{327CD0B4-425A-4676-8C36-F3DD4F8C7532}" dt="2021-06-23T18:23:51.230" v="11052" actId="207"/>
          <ac:spMkLst>
            <pc:docMk/>
            <pc:sldMk cId="440184558" sldId="266"/>
            <ac:spMk id="6" creationId="{D7149C09-AFED-4555-8B10-45A4E50E574A}"/>
          </ac:spMkLst>
        </pc:spChg>
        <pc:spChg chg="add del mod">
          <ac:chgData name="richard bettez" userId="9ac618f20f673fea" providerId="LiveId" clId="{327CD0B4-425A-4676-8C36-F3DD4F8C7532}" dt="2021-05-08T18:17:09.898" v="8437"/>
          <ac:spMkLst>
            <pc:docMk/>
            <pc:sldMk cId="440184558" sldId="266"/>
            <ac:spMk id="7" creationId="{295F7C93-E791-4FC5-AF9B-7982F5BD6AB4}"/>
          </ac:spMkLst>
        </pc:spChg>
        <pc:spChg chg="add del mod">
          <ac:chgData name="richard bettez" userId="9ac618f20f673fea" providerId="LiveId" clId="{327CD0B4-425A-4676-8C36-F3DD4F8C7532}" dt="2021-05-21T20:49:43.216" v="9130"/>
          <ac:spMkLst>
            <pc:docMk/>
            <pc:sldMk cId="440184558" sldId="266"/>
            <ac:spMk id="8" creationId="{5334FF34-61EC-4CD1-B2C0-F3E8CE34160A}"/>
          </ac:spMkLst>
        </pc:spChg>
        <pc:spChg chg="del mod">
          <ac:chgData name="richard bettez" userId="9ac618f20f673fea" providerId="LiveId" clId="{327CD0B4-425A-4676-8C36-F3DD4F8C7532}" dt="2020-12-29T00:57:42.170" v="3571"/>
          <ac:spMkLst>
            <pc:docMk/>
            <pc:sldMk cId="440184558" sldId="266"/>
            <ac:spMk id="9" creationId="{CFBE7060-D761-4053-90D6-41C745818727}"/>
          </ac:spMkLst>
        </pc:spChg>
        <pc:spChg chg="del mod">
          <ac:chgData name="richard bettez" userId="9ac618f20f673fea" providerId="LiveId" clId="{327CD0B4-425A-4676-8C36-F3DD4F8C7532}" dt="2020-12-09T23:49:10.928" v="3063"/>
          <ac:spMkLst>
            <pc:docMk/>
            <pc:sldMk cId="440184558" sldId="266"/>
            <ac:spMk id="10" creationId="{FADB16C0-C60E-417E-BAEF-87A338DB417D}"/>
          </ac:spMkLst>
        </pc:spChg>
        <pc:spChg chg="del mod">
          <ac:chgData name="richard bettez" userId="9ac618f20f673fea" providerId="LiveId" clId="{327CD0B4-425A-4676-8C36-F3DD4F8C7532}" dt="2021-05-26T21:37:53.860" v="9423"/>
          <ac:spMkLst>
            <pc:docMk/>
            <pc:sldMk cId="440184558" sldId="266"/>
            <ac:spMk id="12" creationId="{59BAAC35-EEDD-4DB0-A5FC-047EA4BDB507}"/>
          </ac:spMkLst>
        </pc:spChg>
      </pc:sldChg>
      <pc:sldChg chg="delSp modSp mod">
        <pc:chgData name="richard bettez" userId="9ac618f20f673fea" providerId="LiveId" clId="{327CD0B4-425A-4676-8C36-F3DD4F8C7532}" dt="2021-07-01T15:12:54.024" v="11295"/>
        <pc:sldMkLst>
          <pc:docMk/>
          <pc:sldMk cId="344298888" sldId="267"/>
        </pc:sldMkLst>
        <pc:spChg chg="del mod">
          <ac:chgData name="richard bettez" userId="9ac618f20f673fea" providerId="LiveId" clId="{327CD0B4-425A-4676-8C36-F3DD4F8C7532}" dt="2021-07-01T15:12:54.024" v="11295"/>
          <ac:spMkLst>
            <pc:docMk/>
            <pc:sldMk cId="344298888" sldId="267"/>
            <ac:spMk id="5" creationId="{444C66C6-67E1-4C5E-9C5D-210995BBC857}"/>
          </ac:spMkLst>
        </pc:spChg>
        <pc:spChg chg="mod">
          <ac:chgData name="richard bettez" userId="9ac618f20f673fea" providerId="LiveId" clId="{327CD0B4-425A-4676-8C36-F3DD4F8C7532}" dt="2021-07-01T15:12:52.596" v="11293" actId="20577"/>
          <ac:spMkLst>
            <pc:docMk/>
            <pc:sldMk cId="344298888" sldId="267"/>
            <ac:spMk id="10" creationId="{94CD5FF4-3A2D-464C-902C-03F83A7D86F8}"/>
          </ac:spMkLst>
        </pc:spChg>
        <pc:spChg chg="mod">
          <ac:chgData name="richard bettez" userId="9ac618f20f673fea" providerId="LiveId" clId="{327CD0B4-425A-4676-8C36-F3DD4F8C7532}" dt="2021-06-23T18:25:52.173" v="11074" actId="1076"/>
          <ac:spMkLst>
            <pc:docMk/>
            <pc:sldMk cId="344298888" sldId="267"/>
            <ac:spMk id="16" creationId="{DED1EAFF-5C5B-4A21-BC96-6BCE7538EE05}"/>
          </ac:spMkLst>
        </pc:spChg>
      </pc:sldChg>
      <pc:sldChg chg="modSp mod">
        <pc:chgData name="richard bettez" userId="9ac618f20f673fea" providerId="LiveId" clId="{327CD0B4-425A-4676-8C36-F3DD4F8C7532}" dt="2021-07-01T15:13:30.782" v="11299" actId="255"/>
        <pc:sldMkLst>
          <pc:docMk/>
          <pc:sldMk cId="1905375952" sldId="268"/>
        </pc:sldMkLst>
        <pc:spChg chg="mod">
          <ac:chgData name="richard bettez" userId="9ac618f20f673fea" providerId="LiveId" clId="{327CD0B4-425A-4676-8C36-F3DD4F8C7532}" dt="2021-07-01T15:13:30.782" v="11299" actId="255"/>
          <ac:spMkLst>
            <pc:docMk/>
            <pc:sldMk cId="1905375952" sldId="268"/>
            <ac:spMk id="13" creationId="{1EA84A87-727F-477B-AEAF-26A34FC18A26}"/>
          </ac:spMkLst>
        </pc:spChg>
      </pc:sldChg>
      <pc:sldChg chg="addSp delSp modSp mod">
        <pc:chgData name="richard bettez" userId="9ac618f20f673fea" providerId="LiveId" clId="{327CD0B4-425A-4676-8C36-F3DD4F8C7532}" dt="2021-07-01T15:14:19.958" v="11304" actId="1076"/>
        <pc:sldMkLst>
          <pc:docMk/>
          <pc:sldMk cId="1799689882" sldId="269"/>
        </pc:sldMkLst>
        <pc:spChg chg="mod">
          <ac:chgData name="richard bettez" userId="9ac618f20f673fea" providerId="LiveId" clId="{327CD0B4-425A-4676-8C36-F3DD4F8C7532}" dt="2021-02-03T22:28:56.283" v="4928" actId="1076"/>
          <ac:spMkLst>
            <pc:docMk/>
            <pc:sldMk cId="1799689882" sldId="269"/>
            <ac:spMk id="2" creationId="{1B5C19F3-1AB6-410C-96FC-668726A9AB87}"/>
          </ac:spMkLst>
        </pc:spChg>
        <pc:spChg chg="del mod">
          <ac:chgData name="richard bettez" userId="9ac618f20f673fea" providerId="LiveId" clId="{327CD0B4-425A-4676-8C36-F3DD4F8C7532}" dt="2020-11-30T21:27:13.170" v="2622"/>
          <ac:spMkLst>
            <pc:docMk/>
            <pc:sldMk cId="1799689882" sldId="269"/>
            <ac:spMk id="10" creationId="{2537007D-D86F-4AD9-A0FC-46C1DEB2B04B}"/>
          </ac:spMkLst>
        </pc:spChg>
        <pc:spChg chg="add mod">
          <ac:chgData name="richard bettez" userId="9ac618f20f673fea" providerId="LiveId" clId="{327CD0B4-425A-4676-8C36-F3DD4F8C7532}" dt="2021-07-01T15:14:19.958" v="11304" actId="1076"/>
          <ac:spMkLst>
            <pc:docMk/>
            <pc:sldMk cId="1799689882" sldId="269"/>
            <ac:spMk id="11" creationId="{5A988F1E-9976-41C0-ABFA-835E6CB2F793}"/>
          </ac:spMkLst>
        </pc:spChg>
      </pc:sldChg>
      <pc:sldChg chg="modSp mod">
        <pc:chgData name="richard bettez" userId="9ac618f20f673fea" providerId="LiveId" clId="{327CD0B4-425A-4676-8C36-F3DD4F8C7532}" dt="2021-07-01T15:14:59.529" v="11307" actId="207"/>
        <pc:sldMkLst>
          <pc:docMk/>
          <pc:sldMk cId="630279694" sldId="270"/>
        </pc:sldMkLst>
        <pc:spChg chg="mod">
          <ac:chgData name="richard bettez" userId="9ac618f20f673fea" providerId="LiveId" clId="{327CD0B4-425A-4676-8C36-F3DD4F8C7532}" dt="2021-07-01T15:14:59.529" v="11307" actId="207"/>
          <ac:spMkLst>
            <pc:docMk/>
            <pc:sldMk cId="630279694" sldId="270"/>
            <ac:spMk id="11" creationId="{B0B6A8EE-DC30-48F1-A153-2BCF6008894F}"/>
          </ac:spMkLst>
        </pc:spChg>
      </pc:sldChg>
      <pc:sldChg chg="addSp delSp modSp mod">
        <pc:chgData name="richard bettez" userId="9ac618f20f673fea" providerId="LiveId" clId="{327CD0B4-425A-4676-8C36-F3DD4F8C7532}" dt="2021-07-01T15:15:56.120" v="11313" actId="1076"/>
        <pc:sldMkLst>
          <pc:docMk/>
          <pc:sldMk cId="3955175546" sldId="271"/>
        </pc:sldMkLst>
        <pc:spChg chg="mod">
          <ac:chgData name="richard bettez" userId="9ac618f20f673fea" providerId="LiveId" clId="{327CD0B4-425A-4676-8C36-F3DD4F8C7532}" dt="2020-10-13T18:29:52.814" v="130" actId="6549"/>
          <ac:spMkLst>
            <pc:docMk/>
            <pc:sldMk cId="3955175546" sldId="271"/>
            <ac:spMk id="8" creationId="{AFCACF1E-3554-483E-B69C-1F5BF26A348E}"/>
          </ac:spMkLst>
        </pc:spChg>
        <pc:spChg chg="del mod">
          <ac:chgData name="richard bettez" userId="9ac618f20f673fea" providerId="LiveId" clId="{327CD0B4-425A-4676-8C36-F3DD4F8C7532}" dt="2021-04-05T23:37:59.027" v="6958"/>
          <ac:spMkLst>
            <pc:docMk/>
            <pc:sldMk cId="3955175546" sldId="271"/>
            <ac:spMk id="10" creationId="{365D4E5D-E381-406C-81FB-E6CF57C9C589}"/>
          </ac:spMkLst>
        </pc:spChg>
        <pc:spChg chg="add del mod">
          <ac:chgData name="richard bettez" userId="9ac618f20f673fea" providerId="LiveId" clId="{327CD0B4-425A-4676-8C36-F3DD4F8C7532}" dt="2021-05-03T23:30:23.214" v="8272"/>
          <ac:spMkLst>
            <pc:docMk/>
            <pc:sldMk cId="3955175546" sldId="271"/>
            <ac:spMk id="11" creationId="{1AA10798-3654-4DDC-A4B3-398988A346E6}"/>
          </ac:spMkLst>
        </pc:spChg>
        <pc:spChg chg="add del mod">
          <ac:chgData name="richard bettez" userId="9ac618f20f673fea" providerId="LiveId" clId="{327CD0B4-425A-4676-8C36-F3DD4F8C7532}" dt="2020-11-24T00:35:25.109" v="2432"/>
          <ac:spMkLst>
            <pc:docMk/>
            <pc:sldMk cId="3955175546" sldId="271"/>
            <ac:spMk id="11" creationId="{F1AFF3C6-20BD-42CB-84DE-E4DD56BB435D}"/>
          </ac:spMkLst>
        </pc:spChg>
        <pc:spChg chg="add mod">
          <ac:chgData name="richard bettez" userId="9ac618f20f673fea" providerId="LiveId" clId="{327CD0B4-425A-4676-8C36-F3DD4F8C7532}" dt="2021-03-28T22:09:34.486" v="6735" actId="6549"/>
          <ac:spMkLst>
            <pc:docMk/>
            <pc:sldMk cId="3955175546" sldId="271"/>
            <ac:spMk id="12" creationId="{A3BCF25B-503D-4F35-B07D-BC1A40F62F80}"/>
          </ac:spMkLst>
        </pc:spChg>
        <pc:spChg chg="add mod">
          <ac:chgData name="richard bettez" userId="9ac618f20f673fea" providerId="LiveId" clId="{327CD0B4-425A-4676-8C36-F3DD4F8C7532}" dt="2021-07-01T15:15:56.120" v="11313" actId="1076"/>
          <ac:spMkLst>
            <pc:docMk/>
            <pc:sldMk cId="3955175546" sldId="271"/>
            <ac:spMk id="13" creationId="{F1107742-9B49-42D6-8584-2E1BF3441864}"/>
          </ac:spMkLst>
        </pc:spChg>
      </pc:sldChg>
      <pc:sldChg chg="addSp delSp modSp mod">
        <pc:chgData name="richard bettez" userId="9ac618f20f673fea" providerId="LiveId" clId="{327CD0B4-425A-4676-8C36-F3DD4F8C7532}" dt="2021-07-01T15:17:16.616" v="11325" actId="1076"/>
        <pc:sldMkLst>
          <pc:docMk/>
          <pc:sldMk cId="1964926082" sldId="272"/>
        </pc:sldMkLst>
        <pc:spChg chg="del mod">
          <ac:chgData name="richard bettez" userId="9ac618f20f673fea" providerId="LiveId" clId="{327CD0B4-425A-4676-8C36-F3DD4F8C7532}" dt="2021-03-15T22:33:59.029" v="6202"/>
          <ac:spMkLst>
            <pc:docMk/>
            <pc:sldMk cId="1964926082" sldId="272"/>
            <ac:spMk id="3" creationId="{859108F7-C5CA-46EB-8496-279FAD73F4B9}"/>
          </ac:spMkLst>
        </pc:spChg>
        <pc:spChg chg="add del mod">
          <ac:chgData name="richard bettez" userId="9ac618f20f673fea" providerId="LiveId" clId="{327CD0B4-425A-4676-8C36-F3DD4F8C7532}" dt="2021-04-15T00:02:14.998" v="7457"/>
          <ac:spMkLst>
            <pc:docMk/>
            <pc:sldMk cId="1964926082" sldId="272"/>
            <ac:spMk id="5" creationId="{300B9C79-7BA0-4C6E-B173-4A369CB45C11}"/>
          </ac:spMkLst>
        </pc:spChg>
        <pc:spChg chg="del mod">
          <ac:chgData name="richard bettez" userId="9ac618f20f673fea" providerId="LiveId" clId="{327CD0B4-425A-4676-8C36-F3DD4F8C7532}" dt="2021-03-10T21:44:08.969" v="5991"/>
          <ac:spMkLst>
            <pc:docMk/>
            <pc:sldMk cId="1964926082" sldId="272"/>
            <ac:spMk id="5" creationId="{74A35999-AD3C-42C8-9920-5D064D61524A}"/>
          </ac:spMkLst>
        </pc:spChg>
        <pc:spChg chg="add mod">
          <ac:chgData name="richard bettez" userId="9ac618f20f673fea" providerId="LiveId" clId="{327CD0B4-425A-4676-8C36-F3DD4F8C7532}" dt="2021-07-01T15:17:16.616" v="11325" actId="1076"/>
          <ac:spMkLst>
            <pc:docMk/>
            <pc:sldMk cId="1964926082" sldId="272"/>
            <ac:spMk id="5" creationId="{C86205A0-DD59-4F81-9278-CAE775D27289}"/>
          </ac:spMkLst>
        </pc:spChg>
        <pc:spChg chg="del mod">
          <ac:chgData name="richard bettez" userId="9ac618f20f673fea" providerId="LiveId" clId="{327CD0B4-425A-4676-8C36-F3DD4F8C7532}" dt="2021-01-25T22:50:27.846" v="4451"/>
          <ac:spMkLst>
            <pc:docMk/>
            <pc:sldMk cId="1964926082" sldId="272"/>
            <ac:spMk id="6" creationId="{8E4968BD-1019-4B7B-9B58-F94706ED7570}"/>
          </ac:spMkLst>
        </pc:spChg>
        <pc:spChg chg="add del mod">
          <ac:chgData name="richard bettez" userId="9ac618f20f673fea" providerId="LiveId" clId="{327CD0B4-425A-4676-8C36-F3DD4F8C7532}" dt="2021-05-08T18:26:10.354" v="8474"/>
          <ac:spMkLst>
            <pc:docMk/>
            <pc:sldMk cId="1964926082" sldId="272"/>
            <ac:spMk id="6" creationId="{9E4DA63A-0AD2-44AD-8B78-B38EF56BE0AA}"/>
          </ac:spMkLst>
        </pc:spChg>
        <pc:spChg chg="add del mod">
          <ac:chgData name="richard bettez" userId="9ac618f20f673fea" providerId="LiveId" clId="{327CD0B4-425A-4676-8C36-F3DD4F8C7532}" dt="2021-02-03T22:36:50.938" v="4942"/>
          <ac:spMkLst>
            <pc:docMk/>
            <pc:sldMk cId="1964926082" sldId="272"/>
            <ac:spMk id="7" creationId="{E4F64C37-560D-4453-AE87-BC3DE2568AF7}"/>
          </ac:spMkLst>
        </pc:spChg>
        <pc:spChg chg="add del mod">
          <ac:chgData name="richard bettez" userId="9ac618f20f673fea" providerId="LiveId" clId="{327CD0B4-425A-4676-8C36-F3DD4F8C7532}" dt="2021-02-23T00:07:28.218" v="5479"/>
          <ac:spMkLst>
            <pc:docMk/>
            <pc:sldMk cId="1964926082" sldId="272"/>
            <ac:spMk id="8" creationId="{F7CDB9DA-EE30-458A-82F9-2041C1AB007C}"/>
          </ac:spMkLst>
        </pc:spChg>
      </pc:sldChg>
      <pc:sldChg chg="addSp delSp modSp mod">
        <pc:chgData name="richard bettez" userId="9ac618f20f673fea" providerId="LiveId" clId="{327CD0B4-425A-4676-8C36-F3DD4F8C7532}" dt="2021-07-01T15:17:56.263" v="11328" actId="207"/>
        <pc:sldMkLst>
          <pc:docMk/>
          <pc:sldMk cId="104361726" sldId="273"/>
        </pc:sldMkLst>
        <pc:spChg chg="del mod">
          <ac:chgData name="richard bettez" userId="9ac618f20f673fea" providerId="LiveId" clId="{327CD0B4-425A-4676-8C36-F3DD4F8C7532}" dt="2021-01-21T00:18:59.067" v="4322"/>
          <ac:spMkLst>
            <pc:docMk/>
            <pc:sldMk cId="104361726" sldId="273"/>
            <ac:spMk id="4" creationId="{04F08D1E-4513-40C8-ABCF-C1C7E32652DD}"/>
          </ac:spMkLst>
        </pc:spChg>
        <pc:spChg chg="del mod">
          <ac:chgData name="richard bettez" userId="9ac618f20f673fea" providerId="LiveId" clId="{327CD0B4-425A-4676-8C36-F3DD4F8C7532}" dt="2021-05-12T18:00:46.288" v="8797"/>
          <ac:spMkLst>
            <pc:docMk/>
            <pc:sldMk cId="104361726" sldId="273"/>
            <ac:spMk id="6" creationId="{A8972F95-4623-47A9-B6D1-229BAD10002E}"/>
          </ac:spMkLst>
        </pc:spChg>
        <pc:spChg chg="add mod">
          <ac:chgData name="richard bettez" userId="9ac618f20f673fea" providerId="LiveId" clId="{327CD0B4-425A-4676-8C36-F3DD4F8C7532}" dt="2021-07-01T15:17:56.263" v="11328" actId="207"/>
          <ac:spMkLst>
            <pc:docMk/>
            <pc:sldMk cId="104361726" sldId="273"/>
            <ac:spMk id="7" creationId="{05C826A1-FC84-46B6-8FA6-48815561BE4B}"/>
          </ac:spMkLst>
        </pc:spChg>
        <pc:spChg chg="del mod">
          <ac:chgData name="richard bettez" userId="9ac618f20f673fea" providerId="LiveId" clId="{327CD0B4-425A-4676-8C36-F3DD4F8C7532}" dt="2021-01-13T21:19:24.379" v="4110"/>
          <ac:spMkLst>
            <pc:docMk/>
            <pc:sldMk cId="104361726" sldId="273"/>
            <ac:spMk id="7" creationId="{7D4680ED-508E-4CF6-A91C-78C68E46C143}"/>
          </ac:spMkLst>
        </pc:spChg>
        <pc:spChg chg="add del mod">
          <ac:chgData name="richard bettez" userId="9ac618f20f673fea" providerId="LiveId" clId="{327CD0B4-425A-4676-8C36-F3DD4F8C7532}" dt="2021-02-08T21:54:40.441" v="5071"/>
          <ac:spMkLst>
            <pc:docMk/>
            <pc:sldMk cId="104361726" sldId="273"/>
            <ac:spMk id="8" creationId="{3680CC1E-BD55-4763-A0AD-80890C7B3186}"/>
          </ac:spMkLst>
        </pc:spChg>
        <pc:spChg chg="add del mod">
          <ac:chgData name="richard bettez" userId="9ac618f20f673fea" providerId="LiveId" clId="{327CD0B4-425A-4676-8C36-F3DD4F8C7532}" dt="2021-05-08T18:26:16.555" v="8477"/>
          <ac:spMkLst>
            <pc:docMk/>
            <pc:sldMk cId="104361726" sldId="273"/>
            <ac:spMk id="8" creationId="{8DC927FF-5199-4BA6-BBDA-52B6AD2FF955}"/>
          </ac:spMkLst>
        </pc:spChg>
        <pc:spChg chg="add del mod">
          <ac:chgData name="richard bettez" userId="9ac618f20f673fea" providerId="LiveId" clId="{327CD0B4-425A-4676-8C36-F3DD4F8C7532}" dt="2021-04-15T00:06:47.656" v="7460"/>
          <ac:spMkLst>
            <pc:docMk/>
            <pc:sldMk cId="104361726" sldId="273"/>
            <ac:spMk id="9" creationId="{24FC0973-708B-42F2-B740-D07F8A6AFE32}"/>
          </ac:spMkLst>
        </pc:spChg>
        <pc:spChg chg="del mod">
          <ac:chgData name="richard bettez" userId="9ac618f20f673fea" providerId="LiveId" clId="{327CD0B4-425A-4676-8C36-F3DD4F8C7532}" dt="2021-01-05T00:42:12.164" v="3808"/>
          <ac:spMkLst>
            <pc:docMk/>
            <pc:sldMk cId="104361726" sldId="273"/>
            <ac:spMk id="10" creationId="{731AC0E0-2BD9-4FFF-937F-560038F804A2}"/>
          </ac:spMkLst>
        </pc:spChg>
        <pc:spChg chg="del mod">
          <ac:chgData name="richard bettez" userId="9ac618f20f673fea" providerId="LiveId" clId="{327CD0B4-425A-4676-8C36-F3DD4F8C7532}" dt="2020-10-13T18:33:25.781" v="152"/>
          <ac:spMkLst>
            <pc:docMk/>
            <pc:sldMk cId="104361726" sldId="273"/>
            <ac:spMk id="11" creationId="{C78A27AD-1984-4E1B-B7BC-1415EBD14F82}"/>
          </ac:spMkLst>
        </pc:spChg>
      </pc:sldChg>
      <pc:sldChg chg="addSp delSp modSp mod">
        <pc:chgData name="richard bettez" userId="9ac618f20f673fea" providerId="LiveId" clId="{327CD0B4-425A-4676-8C36-F3DD4F8C7532}" dt="2021-07-01T15:18:24.150" v="11332" actId="20577"/>
        <pc:sldMkLst>
          <pc:docMk/>
          <pc:sldMk cId="2571987822" sldId="274"/>
        </pc:sldMkLst>
        <pc:spChg chg="del mod">
          <ac:chgData name="richard bettez" userId="9ac618f20f673fea" providerId="LiveId" clId="{327CD0B4-425A-4676-8C36-F3DD4F8C7532}" dt="2021-06-23T18:40:42.343" v="11152"/>
          <ac:spMkLst>
            <pc:docMk/>
            <pc:sldMk cId="2571987822" sldId="274"/>
            <ac:spMk id="2" creationId="{297B1E2E-F7B0-439C-8D19-134213887B60}"/>
          </ac:spMkLst>
        </pc:spChg>
        <pc:spChg chg="del mod">
          <ac:chgData name="richard bettez" userId="9ac618f20f673fea" providerId="LiveId" clId="{327CD0B4-425A-4676-8C36-F3DD4F8C7532}" dt="2021-06-19T00:21:55.800" v="10793"/>
          <ac:spMkLst>
            <pc:docMk/>
            <pc:sldMk cId="2571987822" sldId="274"/>
            <ac:spMk id="3" creationId="{1F5FC2AF-1FF2-465D-A075-13C81A26C229}"/>
          </ac:spMkLst>
        </pc:spChg>
        <pc:spChg chg="del mod">
          <ac:chgData name="richard bettez" userId="9ac618f20f673fea" providerId="LiveId" clId="{327CD0B4-425A-4676-8C36-F3DD4F8C7532}" dt="2021-06-14T22:19:00.305" v="10453"/>
          <ac:spMkLst>
            <pc:docMk/>
            <pc:sldMk cId="2571987822" sldId="274"/>
            <ac:spMk id="4" creationId="{1F6F1579-83D8-47DE-8538-120671CB0C1F}"/>
          </ac:spMkLst>
        </pc:spChg>
        <pc:spChg chg="add mod">
          <ac:chgData name="richard bettez" userId="9ac618f20f673fea" providerId="LiveId" clId="{327CD0B4-425A-4676-8C36-F3DD4F8C7532}" dt="2021-07-01T15:18:24.150" v="11332" actId="20577"/>
          <ac:spMkLst>
            <pc:docMk/>
            <pc:sldMk cId="2571987822" sldId="274"/>
            <ac:spMk id="4" creationId="{732A0DDC-50AA-4BEA-BCE1-41AADD941364}"/>
          </ac:spMkLst>
        </pc:spChg>
        <pc:spChg chg="add del mod">
          <ac:chgData name="richard bettez" userId="9ac618f20f673fea" providerId="LiveId" clId="{327CD0B4-425A-4676-8C36-F3DD4F8C7532}" dt="2021-04-24T21:13:05.043" v="7821"/>
          <ac:spMkLst>
            <pc:docMk/>
            <pc:sldMk cId="2571987822" sldId="274"/>
            <ac:spMk id="7" creationId="{84F1E059-2A6A-4531-AB8D-EB4748A72B3F}"/>
          </ac:spMkLst>
        </pc:spChg>
        <pc:spChg chg="add del mod">
          <ac:chgData name="richard bettez" userId="9ac618f20f673fea" providerId="LiveId" clId="{327CD0B4-425A-4676-8C36-F3DD4F8C7532}" dt="2021-06-09T21:13:51.970" v="10229"/>
          <ac:spMkLst>
            <pc:docMk/>
            <pc:sldMk cId="2571987822" sldId="274"/>
            <ac:spMk id="7" creationId="{C723B63D-2C27-4103-9A07-8230870114CC}"/>
          </ac:spMkLst>
        </pc:spChg>
        <pc:spChg chg="add del mod">
          <ac:chgData name="richard bettez" userId="9ac618f20f673fea" providerId="LiveId" clId="{327CD0B4-425A-4676-8C36-F3DD4F8C7532}" dt="2021-05-08T18:26:21.835" v="8480"/>
          <ac:spMkLst>
            <pc:docMk/>
            <pc:sldMk cId="2571987822" sldId="274"/>
            <ac:spMk id="8" creationId="{2AC48BCF-90DF-40A5-9D28-FFAA29294CAD}"/>
          </ac:spMkLst>
        </pc:spChg>
        <pc:spChg chg="del mod">
          <ac:chgData name="richard bettez" userId="9ac618f20f673fea" providerId="LiveId" clId="{327CD0B4-425A-4676-8C36-F3DD4F8C7532}" dt="2021-04-19T23:17:06.177" v="7654"/>
          <ac:spMkLst>
            <pc:docMk/>
            <pc:sldMk cId="2571987822" sldId="274"/>
            <ac:spMk id="8" creationId="{924C4EA3-40C1-4351-BB8B-E5AF15167AF5}"/>
          </ac:spMkLst>
        </pc:spChg>
      </pc:sldChg>
      <pc:sldChg chg="addSp delSp modSp mod">
        <pc:chgData name="richard bettez" userId="9ac618f20f673fea" providerId="LiveId" clId="{327CD0B4-425A-4676-8C36-F3DD4F8C7532}" dt="2021-07-01T15:19:09.606" v="11339" actId="1076"/>
        <pc:sldMkLst>
          <pc:docMk/>
          <pc:sldMk cId="3095312911" sldId="275"/>
        </pc:sldMkLst>
        <pc:spChg chg="del mod">
          <ac:chgData name="richard bettez" userId="9ac618f20f673fea" providerId="LiveId" clId="{327CD0B4-425A-4676-8C36-F3DD4F8C7532}" dt="2021-05-17T21:18:02.214" v="8922"/>
          <ac:spMkLst>
            <pc:docMk/>
            <pc:sldMk cId="3095312911" sldId="275"/>
            <ac:spMk id="3" creationId="{6D03C863-6FE0-4418-909E-9FDF61B16189}"/>
          </ac:spMkLst>
        </pc:spChg>
        <pc:spChg chg="del mod">
          <ac:chgData name="richard bettez" userId="9ac618f20f673fea" providerId="LiveId" clId="{327CD0B4-425A-4676-8C36-F3DD4F8C7532}" dt="2021-04-28T21:10:30.892" v="8013"/>
          <ac:spMkLst>
            <pc:docMk/>
            <pc:sldMk cId="3095312911" sldId="275"/>
            <ac:spMk id="5" creationId="{75FCE104-2254-4692-AF33-36488E8D4F61}"/>
          </ac:spMkLst>
        </pc:spChg>
        <pc:spChg chg="add del mod">
          <ac:chgData name="richard bettez" userId="9ac618f20f673fea" providerId="LiveId" clId="{327CD0B4-425A-4676-8C36-F3DD4F8C7532}" dt="2021-06-04T22:12:58.015" v="9868"/>
          <ac:spMkLst>
            <pc:docMk/>
            <pc:sldMk cId="3095312911" sldId="275"/>
            <ac:spMk id="6" creationId="{11BDCCD3-692D-421A-B659-A4E1EB787A37}"/>
          </ac:spMkLst>
        </pc:spChg>
        <pc:spChg chg="del mod">
          <ac:chgData name="richard bettez" userId="9ac618f20f673fea" providerId="LiveId" clId="{327CD0B4-425A-4676-8C36-F3DD4F8C7532}" dt="2020-12-14T23:43:31.606" v="3329"/>
          <ac:spMkLst>
            <pc:docMk/>
            <pc:sldMk cId="3095312911" sldId="275"/>
            <ac:spMk id="6" creationId="{A9580656-AB82-4910-98FD-93ECB83E265F}"/>
          </ac:spMkLst>
        </pc:spChg>
        <pc:spChg chg="add del mod">
          <ac:chgData name="richard bettez" userId="9ac618f20f673fea" providerId="LiveId" clId="{327CD0B4-425A-4676-8C36-F3DD4F8C7532}" dt="2021-05-08T18:26:26.896" v="8483"/>
          <ac:spMkLst>
            <pc:docMk/>
            <pc:sldMk cId="3095312911" sldId="275"/>
            <ac:spMk id="8" creationId="{0D2DAE83-8B2F-4CE1-9109-B408192D8AEA}"/>
          </ac:spMkLst>
        </pc:spChg>
        <pc:spChg chg="add mod">
          <ac:chgData name="richard bettez" userId="9ac618f20f673fea" providerId="LiveId" clId="{327CD0B4-425A-4676-8C36-F3DD4F8C7532}" dt="2021-07-01T15:19:09.606" v="11339" actId="1076"/>
          <ac:spMkLst>
            <pc:docMk/>
            <pc:sldMk cId="3095312911" sldId="275"/>
            <ac:spMk id="8" creationId="{4D237FFF-A9E8-4F05-BE44-742FF749F019}"/>
          </ac:spMkLst>
        </pc:spChg>
        <pc:spChg chg="del mod">
          <ac:chgData name="richard bettez" userId="9ac618f20f673fea" providerId="LiveId" clId="{327CD0B4-425A-4676-8C36-F3DD4F8C7532}" dt="2020-10-24T16:48:04.505" v="926"/>
          <ac:spMkLst>
            <pc:docMk/>
            <pc:sldMk cId="3095312911" sldId="275"/>
            <ac:spMk id="8" creationId="{5D407927-46CC-4122-B8FD-7E2AE7B431C8}"/>
          </ac:spMkLst>
        </pc:spChg>
        <pc:spChg chg="add del mod">
          <ac:chgData name="richard bettez" userId="9ac618f20f673fea" providerId="LiveId" clId="{327CD0B4-425A-4676-8C36-F3DD4F8C7532}" dt="2021-01-21T00:25:33.508" v="4350"/>
          <ac:spMkLst>
            <pc:docMk/>
            <pc:sldMk cId="3095312911" sldId="275"/>
            <ac:spMk id="8" creationId="{EBE6E6E7-FEA0-4D82-A954-0208AE094B33}"/>
          </ac:spMkLst>
        </pc:spChg>
        <pc:spChg chg="add del mod">
          <ac:chgData name="richard bettez" userId="9ac618f20f673fea" providerId="LiveId" clId="{327CD0B4-425A-4676-8C36-F3DD4F8C7532}" dt="2020-12-10T00:35:49.049" v="3140"/>
          <ac:spMkLst>
            <pc:docMk/>
            <pc:sldMk cId="3095312911" sldId="275"/>
            <ac:spMk id="9" creationId="{877DD65E-6D04-46CF-8734-9925B243E0C9}"/>
          </ac:spMkLst>
        </pc:spChg>
        <pc:spChg chg="add del mod">
          <ac:chgData name="richard bettez" userId="9ac618f20f673fea" providerId="LiveId" clId="{327CD0B4-425A-4676-8C36-F3DD4F8C7532}" dt="2021-04-19T23:17:52.948" v="7663"/>
          <ac:spMkLst>
            <pc:docMk/>
            <pc:sldMk cId="3095312911" sldId="275"/>
            <ac:spMk id="9" creationId="{D6BE006D-A0DD-4A67-B88F-60CEAB09B01C}"/>
          </ac:spMkLst>
        </pc:spChg>
      </pc:sldChg>
      <pc:sldChg chg="addSp delSp modSp mod">
        <pc:chgData name="richard bettez" userId="9ac618f20f673fea" providerId="LiveId" clId="{327CD0B4-425A-4676-8C36-F3DD4F8C7532}" dt="2021-07-01T15:19:44.009" v="11344" actId="1076"/>
        <pc:sldMkLst>
          <pc:docMk/>
          <pc:sldMk cId="3664463635" sldId="276"/>
        </pc:sldMkLst>
        <pc:spChg chg="add del mod">
          <ac:chgData name="richard bettez" userId="9ac618f20f673fea" providerId="LiveId" clId="{327CD0B4-425A-4676-8C36-F3DD4F8C7532}" dt="2021-05-31T21:16:38.809" v="9724"/>
          <ac:spMkLst>
            <pc:docMk/>
            <pc:sldMk cId="3664463635" sldId="276"/>
            <ac:spMk id="5" creationId="{1AA57AAA-2569-417E-806B-750855DDBC56}"/>
          </ac:spMkLst>
        </pc:spChg>
        <pc:spChg chg="del mod">
          <ac:chgData name="richard bettez" userId="9ac618f20f673fea" providerId="LiveId" clId="{327CD0B4-425A-4676-8C36-F3DD4F8C7532}" dt="2021-05-17T21:19:53.900" v="8943"/>
          <ac:spMkLst>
            <pc:docMk/>
            <pc:sldMk cId="3664463635" sldId="276"/>
            <ac:spMk id="5" creationId="{8CE99F6E-8AC1-463A-AA67-068E95085E9A}"/>
          </ac:spMkLst>
        </pc:spChg>
        <pc:spChg chg="add del mod">
          <ac:chgData name="richard bettez" userId="9ac618f20f673fea" providerId="LiveId" clId="{327CD0B4-425A-4676-8C36-F3DD4F8C7532}" dt="2021-06-09T21:15:58.599" v="10238"/>
          <ac:spMkLst>
            <pc:docMk/>
            <pc:sldMk cId="3664463635" sldId="276"/>
            <ac:spMk id="5" creationId="{8CF16B18-6245-481C-88ED-E6F2EA280076}"/>
          </ac:spMkLst>
        </pc:spChg>
        <pc:spChg chg="add mod">
          <ac:chgData name="richard bettez" userId="9ac618f20f673fea" providerId="LiveId" clId="{327CD0B4-425A-4676-8C36-F3DD4F8C7532}" dt="2021-07-01T15:19:44.009" v="11344" actId="1076"/>
          <ac:spMkLst>
            <pc:docMk/>
            <pc:sldMk cId="3664463635" sldId="276"/>
            <ac:spMk id="7" creationId="{0B4669BF-F395-4FAA-A0E3-238096547C85}"/>
          </ac:spMkLst>
        </pc:spChg>
        <pc:spChg chg="add del mod">
          <ac:chgData name="richard bettez" userId="9ac618f20f673fea" providerId="LiveId" clId="{327CD0B4-425A-4676-8C36-F3DD4F8C7532}" dt="2021-05-21T21:10:37.780" v="9219"/>
          <ac:spMkLst>
            <pc:docMk/>
            <pc:sldMk cId="3664463635" sldId="276"/>
            <ac:spMk id="7" creationId="{11E7227C-1216-482C-8AE5-0D8638665753}"/>
          </ac:spMkLst>
        </pc:spChg>
        <pc:spChg chg="add del mod">
          <ac:chgData name="richard bettez" userId="9ac618f20f673fea" providerId="LiveId" clId="{327CD0B4-425A-4676-8C36-F3DD4F8C7532}" dt="2021-06-04T22:13:21.697" v="9874"/>
          <ac:spMkLst>
            <pc:docMk/>
            <pc:sldMk cId="3664463635" sldId="276"/>
            <ac:spMk id="7" creationId="{2D8D49BC-B8C9-4A23-96F6-237553AC3537}"/>
          </ac:spMkLst>
        </pc:spChg>
        <pc:spChg chg="add del mod">
          <ac:chgData name="richard bettez" userId="9ac618f20f673fea" providerId="LiveId" clId="{327CD0B4-425A-4676-8C36-F3DD4F8C7532}" dt="2021-04-10T23:14:30.467" v="7288"/>
          <ac:spMkLst>
            <pc:docMk/>
            <pc:sldMk cId="3664463635" sldId="276"/>
            <ac:spMk id="7" creationId="{7FB4952B-B642-4B27-BE00-304BC3ED0FAB}"/>
          </ac:spMkLst>
        </pc:spChg>
        <pc:spChg chg="del mod">
          <ac:chgData name="richard bettez" userId="9ac618f20f673fea" providerId="LiveId" clId="{327CD0B4-425A-4676-8C36-F3DD4F8C7532}" dt="2020-12-14T23:46:25.651" v="3340"/>
          <ac:spMkLst>
            <pc:docMk/>
            <pc:sldMk cId="3664463635" sldId="276"/>
            <ac:spMk id="7" creationId="{C8046921-C233-45EE-BD33-2B9A00D50521}"/>
          </ac:spMkLst>
        </pc:spChg>
        <pc:spChg chg="add del mod">
          <ac:chgData name="richard bettez" userId="9ac618f20f673fea" providerId="LiveId" clId="{327CD0B4-425A-4676-8C36-F3DD4F8C7532}" dt="2021-05-08T18:26:31.255" v="8486"/>
          <ac:spMkLst>
            <pc:docMk/>
            <pc:sldMk cId="3664463635" sldId="276"/>
            <ac:spMk id="8" creationId="{1A6AE252-0F9C-461D-8B44-4CA4D8A8FAE4}"/>
          </ac:spMkLst>
        </pc:spChg>
        <pc:spChg chg="add del mod">
          <ac:chgData name="richard bettez" userId="9ac618f20f673fea" providerId="LiveId" clId="{327CD0B4-425A-4676-8C36-F3DD4F8C7532}" dt="2021-01-25T22:56:10.091" v="4478"/>
          <ac:spMkLst>
            <pc:docMk/>
            <pc:sldMk cId="3664463635" sldId="276"/>
            <ac:spMk id="8" creationId="{2DC67275-9FA2-4E01-96C0-DA6164579577}"/>
          </ac:spMkLst>
        </pc:spChg>
      </pc:sldChg>
      <pc:sldChg chg="addSp delSp modSp mod">
        <pc:chgData name="richard bettez" userId="9ac618f20f673fea" providerId="LiveId" clId="{327CD0B4-425A-4676-8C36-F3DD4F8C7532}" dt="2021-07-01T15:20:16.110" v="11350" actId="1076"/>
        <pc:sldMkLst>
          <pc:docMk/>
          <pc:sldMk cId="4263975298" sldId="277"/>
        </pc:sldMkLst>
        <pc:spChg chg="del mod">
          <ac:chgData name="richard bettez" userId="9ac618f20f673fea" providerId="LiveId" clId="{327CD0B4-425A-4676-8C36-F3DD4F8C7532}" dt="2021-01-25T23:01:27.715" v="4501"/>
          <ac:spMkLst>
            <pc:docMk/>
            <pc:sldMk cId="4263975298" sldId="277"/>
            <ac:spMk id="2" creationId="{95104156-CDBC-466B-9BD6-5966F42BF8CB}"/>
          </ac:spMkLst>
        </pc:spChg>
        <pc:spChg chg="del mod">
          <ac:chgData name="richard bettez" userId="9ac618f20f673fea" providerId="LiveId" clId="{327CD0B4-425A-4676-8C36-F3DD4F8C7532}" dt="2021-06-04T22:13:05.654" v="9871"/>
          <ac:spMkLst>
            <pc:docMk/>
            <pc:sldMk cId="4263975298" sldId="277"/>
            <ac:spMk id="3" creationId="{15AFDADB-1256-4035-89A7-3BCD57438D51}"/>
          </ac:spMkLst>
        </pc:spChg>
        <pc:spChg chg="mod">
          <ac:chgData name="richard bettez" userId="9ac618f20f673fea" providerId="LiveId" clId="{327CD0B4-425A-4676-8C36-F3DD4F8C7532}" dt="2021-07-01T15:20:16.110" v="11350" actId="1076"/>
          <ac:spMkLst>
            <pc:docMk/>
            <pc:sldMk cId="4263975298" sldId="277"/>
            <ac:spMk id="6" creationId="{0ED26D57-2446-4F1A-8CA3-325E434249C5}"/>
          </ac:spMkLst>
        </pc:spChg>
        <pc:spChg chg="add del mod">
          <ac:chgData name="richard bettez" userId="9ac618f20f673fea" providerId="LiveId" clId="{327CD0B4-425A-4676-8C36-F3DD4F8C7532}" dt="2021-03-24T15:36:31.630" v="6637"/>
          <ac:spMkLst>
            <pc:docMk/>
            <pc:sldMk cId="4263975298" sldId="277"/>
            <ac:spMk id="6" creationId="{1C72AEBA-BCBD-4148-AA80-B21C8AAADB74}"/>
          </ac:spMkLst>
        </pc:spChg>
        <pc:spChg chg="add del mod">
          <ac:chgData name="richard bettez" userId="9ac618f20f673fea" providerId="LiveId" clId="{327CD0B4-425A-4676-8C36-F3DD4F8C7532}" dt="2021-05-21T21:14:40.550" v="9235"/>
          <ac:spMkLst>
            <pc:docMk/>
            <pc:sldMk cId="4263975298" sldId="277"/>
            <ac:spMk id="6" creationId="{7F583467-172B-43AB-A7DE-C2B2F57ED31C}"/>
          </ac:spMkLst>
        </pc:spChg>
        <pc:spChg chg="add del mod">
          <ac:chgData name="richard bettez" userId="9ac618f20f673fea" providerId="LiveId" clId="{327CD0B4-425A-4676-8C36-F3DD4F8C7532}" dt="2021-06-23T18:47:07.997" v="11174"/>
          <ac:spMkLst>
            <pc:docMk/>
            <pc:sldMk cId="4263975298" sldId="277"/>
            <ac:spMk id="6" creationId="{8774D2F0-AE5A-4396-BF39-9A861E33B346}"/>
          </ac:spMkLst>
        </pc:spChg>
        <pc:spChg chg="del mod">
          <ac:chgData name="richard bettez" userId="9ac618f20f673fea" providerId="LiveId" clId="{327CD0B4-425A-4676-8C36-F3DD4F8C7532}" dt="2020-12-05T19:47:20.763" v="2998"/>
          <ac:spMkLst>
            <pc:docMk/>
            <pc:sldMk cId="4263975298" sldId="277"/>
            <ac:spMk id="7" creationId="{488FE481-2F3A-4905-8D44-25E3427CB5EB}"/>
          </ac:spMkLst>
        </pc:spChg>
        <pc:spChg chg="add del mod">
          <ac:chgData name="richard bettez" userId="9ac618f20f673fea" providerId="LiveId" clId="{327CD0B4-425A-4676-8C36-F3DD4F8C7532}" dt="2021-01-25T22:56:15.724" v="4481"/>
          <ac:spMkLst>
            <pc:docMk/>
            <pc:sldMk cId="4263975298" sldId="277"/>
            <ac:spMk id="7" creationId="{61140068-5C3F-4A4B-AC67-00232F3FA03D}"/>
          </ac:spMkLst>
        </pc:spChg>
        <pc:spChg chg="add del mod">
          <ac:chgData name="richard bettez" userId="9ac618f20f673fea" providerId="LiveId" clId="{327CD0B4-425A-4676-8C36-F3DD4F8C7532}" dt="2021-05-17T21:19:14.280" v="8932"/>
          <ac:spMkLst>
            <pc:docMk/>
            <pc:sldMk cId="4263975298" sldId="277"/>
            <ac:spMk id="7" creationId="{68C890F7-5A97-4C8F-9C76-64C375E17C35}"/>
          </ac:spMkLst>
        </pc:spChg>
        <pc:spChg chg="add mod">
          <ac:chgData name="richard bettez" userId="9ac618f20f673fea" providerId="LiveId" clId="{327CD0B4-425A-4676-8C36-F3DD4F8C7532}" dt="2021-06-23T18:47:39.408" v="11181" actId="1076"/>
          <ac:spMkLst>
            <pc:docMk/>
            <pc:sldMk cId="4263975298" sldId="277"/>
            <ac:spMk id="7" creationId="{F315427D-E427-4BD4-85ED-DF4D92C3A9F7}"/>
          </ac:spMkLst>
        </pc:spChg>
        <pc:spChg chg="add del mod">
          <ac:chgData name="richard bettez" userId="9ac618f20f673fea" providerId="LiveId" clId="{327CD0B4-425A-4676-8C36-F3DD4F8C7532}" dt="2020-11-04T23:30:27.769" v="1435"/>
          <ac:spMkLst>
            <pc:docMk/>
            <pc:sldMk cId="4263975298" sldId="277"/>
            <ac:spMk id="8" creationId="{9160ACF7-152E-4D81-A5A8-9418C4046290}"/>
          </ac:spMkLst>
        </pc:spChg>
        <pc:spChg chg="add del mod">
          <ac:chgData name="richard bettez" userId="9ac618f20f673fea" providerId="LiveId" clId="{327CD0B4-425A-4676-8C36-F3DD4F8C7532}" dt="2021-03-10T22:04:51.721" v="6015"/>
          <ac:spMkLst>
            <pc:docMk/>
            <pc:sldMk cId="4263975298" sldId="277"/>
            <ac:spMk id="8" creationId="{F2FB1BAE-5BD9-4571-9780-DA9E39F640A7}"/>
          </ac:spMkLst>
        </pc:spChg>
        <pc:spChg chg="add del mod">
          <ac:chgData name="richard bettez" userId="9ac618f20f673fea" providerId="LiveId" clId="{327CD0B4-425A-4676-8C36-F3DD4F8C7532}" dt="2020-12-29T01:14:05.106" v="3636"/>
          <ac:spMkLst>
            <pc:docMk/>
            <pc:sldMk cId="4263975298" sldId="277"/>
            <ac:spMk id="8" creationId="{F849231C-2C43-4F73-876A-7FE22BC1AF67}"/>
          </ac:spMkLst>
        </pc:spChg>
        <pc:spChg chg="del mod">
          <ac:chgData name="richard bettez" userId="9ac618f20f673fea" providerId="LiveId" clId="{327CD0B4-425A-4676-8C36-F3DD4F8C7532}" dt="2020-10-26T23:00:53.903" v="1097"/>
          <ac:spMkLst>
            <pc:docMk/>
            <pc:sldMk cId="4263975298" sldId="277"/>
            <ac:spMk id="9" creationId="{4C46230F-EB9D-4A30-AC65-6AFDA146A406}"/>
          </ac:spMkLst>
        </pc:spChg>
      </pc:sldChg>
      <pc:sldChg chg="addSp delSp modSp mod">
        <pc:chgData name="richard bettez" userId="9ac618f20f673fea" providerId="LiveId" clId="{327CD0B4-425A-4676-8C36-F3DD4F8C7532}" dt="2021-07-01T15:20:52.380" v="11355" actId="1076"/>
        <pc:sldMkLst>
          <pc:docMk/>
          <pc:sldMk cId="2989874559" sldId="278"/>
        </pc:sldMkLst>
        <pc:spChg chg="mod">
          <ac:chgData name="richard bettez" userId="9ac618f20f673fea" providerId="LiveId" clId="{327CD0B4-425A-4676-8C36-F3DD4F8C7532}" dt="2021-07-01T15:20:52.380" v="11355" actId="1076"/>
          <ac:spMkLst>
            <pc:docMk/>
            <pc:sldMk cId="2989874559" sldId="278"/>
            <ac:spMk id="4" creationId="{4D2D9B54-75A9-441A-AC5E-182EAB8E9859}"/>
          </ac:spMkLst>
        </pc:spChg>
        <pc:spChg chg="add del mod">
          <ac:chgData name="richard bettez" userId="9ac618f20f673fea" providerId="LiveId" clId="{327CD0B4-425A-4676-8C36-F3DD4F8C7532}" dt="2021-03-15T22:40:15.763" v="6236"/>
          <ac:spMkLst>
            <pc:docMk/>
            <pc:sldMk cId="2989874559" sldId="278"/>
            <ac:spMk id="4" creationId="{C730F231-33A1-4B2A-8428-78553D694F48}"/>
          </ac:spMkLst>
        </pc:spChg>
        <pc:spChg chg="add del mod">
          <ac:chgData name="richard bettez" userId="9ac618f20f673fea" providerId="LiveId" clId="{327CD0B4-425A-4676-8C36-F3DD4F8C7532}" dt="2021-05-21T21:14:52.732" v="9238"/>
          <ac:spMkLst>
            <pc:docMk/>
            <pc:sldMk cId="2989874559" sldId="278"/>
            <ac:spMk id="4" creationId="{DB6E5BF3-74C9-43EC-85D2-BFA23E140C9E}"/>
          </ac:spMkLst>
        </pc:spChg>
        <pc:spChg chg="add del mod">
          <ac:chgData name="richard bettez" userId="9ac618f20f673fea" providerId="LiveId" clId="{327CD0B4-425A-4676-8C36-F3DD4F8C7532}" dt="2021-06-04T22:19:03.595" v="9911"/>
          <ac:spMkLst>
            <pc:docMk/>
            <pc:sldMk cId="2989874559" sldId="278"/>
            <ac:spMk id="4" creationId="{F9AAB6A1-7CAD-4D78-A8EB-F6EEA58E312F}"/>
          </ac:spMkLst>
        </pc:spChg>
        <pc:spChg chg="add del mod">
          <ac:chgData name="richard bettez" userId="9ac618f20f673fea" providerId="LiveId" clId="{327CD0B4-425A-4676-8C36-F3DD4F8C7532}" dt="2021-05-17T21:09:28.579" v="8906"/>
          <ac:spMkLst>
            <pc:docMk/>
            <pc:sldMk cId="2989874559" sldId="278"/>
            <ac:spMk id="5" creationId="{0FC18758-E14A-409A-B97A-E8C3AE468DF2}"/>
          </ac:spMkLst>
        </pc:spChg>
        <pc:spChg chg="del mod">
          <ac:chgData name="richard bettez" userId="9ac618f20f673fea" providerId="LiveId" clId="{327CD0B4-425A-4676-8C36-F3DD4F8C7532}" dt="2020-10-30T18:42:37.998" v="1310"/>
          <ac:spMkLst>
            <pc:docMk/>
            <pc:sldMk cId="2989874559" sldId="278"/>
            <ac:spMk id="5" creationId="{4B8DDA70-2E30-4D3D-BFD5-FD7D0628E942}"/>
          </ac:spMkLst>
        </pc:spChg>
        <pc:spChg chg="add mod">
          <ac:chgData name="richard bettez" userId="9ac618f20f673fea" providerId="LiveId" clId="{327CD0B4-425A-4676-8C36-F3DD4F8C7532}" dt="2021-06-19T00:24:31.439" v="10808" actId="207"/>
          <ac:spMkLst>
            <pc:docMk/>
            <pc:sldMk cId="2989874559" sldId="278"/>
            <ac:spMk id="5" creationId="{644699BB-4BEA-42E2-8A90-FB4C9FACF23A}"/>
          </ac:spMkLst>
        </pc:spChg>
        <pc:spChg chg="add del mod">
          <ac:chgData name="richard bettez" userId="9ac618f20f673fea" providerId="LiveId" clId="{327CD0B4-425A-4676-8C36-F3DD4F8C7532}" dt="2021-05-31T21:14:23.448" v="9711"/>
          <ac:spMkLst>
            <pc:docMk/>
            <pc:sldMk cId="2989874559" sldId="278"/>
            <ac:spMk id="5" creationId="{7C575CF5-21CD-46F6-BEE4-44545E836C91}"/>
          </ac:spMkLst>
        </pc:spChg>
        <pc:spChg chg="add del mod">
          <ac:chgData name="richard bettez" userId="9ac618f20f673fea" providerId="LiveId" clId="{327CD0B4-425A-4676-8C36-F3DD4F8C7532}" dt="2021-01-25T23:05:47.362" v="4513"/>
          <ac:spMkLst>
            <pc:docMk/>
            <pc:sldMk cId="2989874559" sldId="278"/>
            <ac:spMk id="5" creationId="{F3DCD4B5-1F33-4AAA-B345-F8147F6B07BD}"/>
          </ac:spMkLst>
        </pc:spChg>
      </pc:sldChg>
      <pc:sldChg chg="addSp delSp modSp mod">
        <pc:chgData name="richard bettez" userId="9ac618f20f673fea" providerId="LiveId" clId="{327CD0B4-425A-4676-8C36-F3DD4F8C7532}" dt="2021-07-01T15:21:30.466" v="11363" actId="1076"/>
        <pc:sldMkLst>
          <pc:docMk/>
          <pc:sldMk cId="4149382021" sldId="279"/>
        </pc:sldMkLst>
        <pc:spChg chg="del mod">
          <ac:chgData name="richard bettez" userId="9ac618f20f673fea" providerId="LiveId" clId="{327CD0B4-425A-4676-8C36-F3DD4F8C7532}" dt="2021-01-13T21:29:40.430" v="4162"/>
          <ac:spMkLst>
            <pc:docMk/>
            <pc:sldMk cId="4149382021" sldId="279"/>
            <ac:spMk id="2" creationId="{A730459D-0F59-4D41-9613-0647C43F6B78}"/>
          </ac:spMkLst>
        </pc:spChg>
        <pc:spChg chg="del mod">
          <ac:chgData name="richard bettez" userId="9ac618f20f673fea" providerId="LiveId" clId="{327CD0B4-425A-4676-8C36-F3DD4F8C7532}" dt="2021-06-04T22:20:10.985" v="9921"/>
          <ac:spMkLst>
            <pc:docMk/>
            <pc:sldMk cId="4149382021" sldId="279"/>
            <ac:spMk id="3" creationId="{4B8B500F-AEEA-42F7-A94C-2F9E2AF1F435}"/>
          </ac:spMkLst>
        </pc:spChg>
        <pc:spChg chg="add mod">
          <ac:chgData name="richard bettez" userId="9ac618f20f673fea" providerId="LiveId" clId="{327CD0B4-425A-4676-8C36-F3DD4F8C7532}" dt="2021-06-19T00:25:05.259" v="10813" actId="20577"/>
          <ac:spMkLst>
            <pc:docMk/>
            <pc:sldMk cId="4149382021" sldId="279"/>
            <ac:spMk id="6" creationId="{88D4448F-0CD3-4ABB-A5D8-BDA29482673C}"/>
          </ac:spMkLst>
        </pc:spChg>
        <pc:spChg chg="add mod">
          <ac:chgData name="richard bettez" userId="9ac618f20f673fea" providerId="LiveId" clId="{327CD0B4-425A-4676-8C36-F3DD4F8C7532}" dt="2021-07-01T15:21:30.466" v="11363" actId="1076"/>
          <ac:spMkLst>
            <pc:docMk/>
            <pc:sldMk cId="4149382021" sldId="279"/>
            <ac:spMk id="6" creationId="{9937B138-3952-4CBB-8CBE-0C111D3EDFD8}"/>
          </ac:spMkLst>
        </pc:spChg>
        <pc:spChg chg="del mod">
          <ac:chgData name="richard bettez" userId="9ac618f20f673fea" providerId="LiveId" clId="{327CD0B4-425A-4676-8C36-F3DD4F8C7532}" dt="2021-07-01T15:21:10.350" v="11358"/>
          <ac:spMkLst>
            <pc:docMk/>
            <pc:sldMk cId="4149382021" sldId="279"/>
            <ac:spMk id="7" creationId="{71EAB9DB-9CB6-457C-ABA7-9A1C918798AE}"/>
          </ac:spMkLst>
        </pc:spChg>
        <pc:spChg chg="add del mod">
          <ac:chgData name="richard bettez" userId="9ac618f20f673fea" providerId="LiveId" clId="{327CD0B4-425A-4676-8C36-F3DD4F8C7532}" dt="2021-02-17T22:05:23.961" v="5345"/>
          <ac:spMkLst>
            <pc:docMk/>
            <pc:sldMk cId="4149382021" sldId="279"/>
            <ac:spMk id="7" creationId="{83A7E3BB-5A5F-4EE2-A5FC-F445705EA8EE}"/>
          </ac:spMkLst>
        </pc:spChg>
        <pc:spChg chg="add del mod">
          <ac:chgData name="richard bettez" userId="9ac618f20f673fea" providerId="LiveId" clId="{327CD0B4-425A-4676-8C36-F3DD4F8C7532}" dt="2021-05-17T21:20:51.952" v="8954"/>
          <ac:spMkLst>
            <pc:docMk/>
            <pc:sldMk cId="4149382021" sldId="279"/>
            <ac:spMk id="7" creationId="{84FFB61E-92EC-4DA2-897D-146C59A8F079}"/>
          </ac:spMkLst>
        </pc:spChg>
        <pc:spChg chg="del mod">
          <ac:chgData name="richard bettez" userId="9ac618f20f673fea" providerId="LiveId" clId="{327CD0B4-425A-4676-8C36-F3DD4F8C7532}" dt="2021-01-25T23:01:21.333" v="4498"/>
          <ac:spMkLst>
            <pc:docMk/>
            <pc:sldMk cId="4149382021" sldId="279"/>
            <ac:spMk id="8" creationId="{0F816B7E-BF6D-4C5C-894A-FEEDCC11B88E}"/>
          </ac:spMkLst>
        </pc:spChg>
        <pc:spChg chg="add del mod">
          <ac:chgData name="richard bettez" userId="9ac618f20f673fea" providerId="LiveId" clId="{327CD0B4-425A-4676-8C36-F3DD4F8C7532}" dt="2021-05-17T21:19:20.338" v="8935"/>
          <ac:spMkLst>
            <pc:docMk/>
            <pc:sldMk cId="4149382021" sldId="279"/>
            <ac:spMk id="8" creationId="{39097ED0-C6BF-46CB-926F-0D1B12F68346}"/>
          </ac:spMkLst>
        </pc:spChg>
        <pc:spChg chg="del mod">
          <ac:chgData name="richard bettez" userId="9ac618f20f673fea" providerId="LiveId" clId="{327CD0B4-425A-4676-8C36-F3DD4F8C7532}" dt="2020-11-14T18:31:24.943" v="1837"/>
          <ac:spMkLst>
            <pc:docMk/>
            <pc:sldMk cId="4149382021" sldId="279"/>
            <ac:spMk id="10" creationId="{7F5D6AEB-8540-4023-9F55-01063E0CE1BD}"/>
          </ac:spMkLst>
        </pc:spChg>
      </pc:sldChg>
      <pc:sldChg chg="addSp delSp modSp mod">
        <pc:chgData name="richard bettez" userId="9ac618f20f673fea" providerId="LiveId" clId="{327CD0B4-425A-4676-8C36-F3DD4F8C7532}" dt="2021-06-19T00:25:43.672" v="10818" actId="20577"/>
        <pc:sldMkLst>
          <pc:docMk/>
          <pc:sldMk cId="1377431153" sldId="280"/>
        </pc:sldMkLst>
        <pc:spChg chg="add del mod">
          <ac:chgData name="richard bettez" userId="9ac618f20f673fea" providerId="LiveId" clId="{327CD0B4-425A-4676-8C36-F3DD4F8C7532}" dt="2021-01-30T17:49:40.920" v="4721"/>
          <ac:spMkLst>
            <pc:docMk/>
            <pc:sldMk cId="1377431153" sldId="280"/>
            <ac:spMk id="4" creationId="{09133E67-FCD9-43C9-9DBD-8E63006DEFC4}"/>
          </ac:spMkLst>
        </pc:spChg>
        <pc:spChg chg="del mod">
          <ac:chgData name="richard bettez" userId="9ac618f20f673fea" providerId="LiveId" clId="{327CD0B4-425A-4676-8C36-F3DD4F8C7532}" dt="2020-10-13T18:44:09.764" v="192"/>
          <ac:spMkLst>
            <pc:docMk/>
            <pc:sldMk cId="1377431153" sldId="280"/>
            <ac:spMk id="4" creationId="{31B2C0D9-0855-44CB-9DB7-2B9BA01B355C}"/>
          </ac:spMkLst>
        </pc:spChg>
        <pc:spChg chg="add del mod">
          <ac:chgData name="richard bettez" userId="9ac618f20f673fea" providerId="LiveId" clId="{327CD0B4-425A-4676-8C36-F3DD4F8C7532}" dt="2021-05-21T21:13:19.105" v="9227"/>
          <ac:spMkLst>
            <pc:docMk/>
            <pc:sldMk cId="1377431153" sldId="280"/>
            <ac:spMk id="4" creationId="{4BA4BC04-D722-4BB3-9480-E45AEF4617A2}"/>
          </ac:spMkLst>
        </pc:spChg>
        <pc:spChg chg="add mod">
          <ac:chgData name="richard bettez" userId="9ac618f20f673fea" providerId="LiveId" clId="{327CD0B4-425A-4676-8C36-F3DD4F8C7532}" dt="2021-06-19T00:25:43.672" v="10818" actId="20577"/>
          <ac:spMkLst>
            <pc:docMk/>
            <pc:sldMk cId="1377431153" sldId="280"/>
            <ac:spMk id="5" creationId="{42F4E645-2126-40F1-BC02-B120E8BC5ED8}"/>
          </ac:spMkLst>
        </pc:spChg>
        <pc:spChg chg="add del mod">
          <ac:chgData name="richard bettez" userId="9ac618f20f673fea" providerId="LiveId" clId="{327CD0B4-425A-4676-8C36-F3DD4F8C7532}" dt="2021-04-28T21:07:26.490" v="7973"/>
          <ac:spMkLst>
            <pc:docMk/>
            <pc:sldMk cId="1377431153" sldId="280"/>
            <ac:spMk id="5" creationId="{8128124B-61FA-4D04-B246-EEC28A6E5393}"/>
          </ac:spMkLst>
        </pc:spChg>
        <pc:spChg chg="add del mod">
          <ac:chgData name="richard bettez" userId="9ac618f20f673fea" providerId="LiveId" clId="{327CD0B4-425A-4676-8C36-F3DD4F8C7532}" dt="2021-01-13T21:27:47.651" v="4152"/>
          <ac:spMkLst>
            <pc:docMk/>
            <pc:sldMk cId="1377431153" sldId="280"/>
            <ac:spMk id="5" creationId="{9F54F49D-FC7E-4DDB-83D2-E64A2A546277}"/>
          </ac:spMkLst>
        </pc:spChg>
      </pc:sldChg>
      <pc:sldChg chg="addSp delSp modSp mod">
        <pc:chgData name="richard bettez" userId="9ac618f20f673fea" providerId="LiveId" clId="{327CD0B4-425A-4676-8C36-F3DD4F8C7532}" dt="2021-06-19T00:26:17.992" v="10822" actId="1076"/>
        <pc:sldMkLst>
          <pc:docMk/>
          <pc:sldMk cId="573750336" sldId="281"/>
        </pc:sldMkLst>
        <pc:spChg chg="add del mod">
          <ac:chgData name="richard bettez" userId="9ac618f20f673fea" providerId="LiveId" clId="{327CD0B4-425A-4676-8C36-F3DD4F8C7532}" dt="2021-06-04T22:18:35.137" v="9901"/>
          <ac:spMkLst>
            <pc:docMk/>
            <pc:sldMk cId="573750336" sldId="281"/>
            <ac:spMk id="5" creationId="{65F58592-B09C-4BA3-834C-A6A0E09F6246}"/>
          </ac:spMkLst>
        </pc:spChg>
        <pc:spChg chg="add mod">
          <ac:chgData name="richard bettez" userId="9ac618f20f673fea" providerId="LiveId" clId="{327CD0B4-425A-4676-8C36-F3DD4F8C7532}" dt="2021-06-19T00:26:17.992" v="10822" actId="1076"/>
          <ac:spMkLst>
            <pc:docMk/>
            <pc:sldMk cId="573750336" sldId="281"/>
            <ac:spMk id="6" creationId="{6C54753A-D739-471A-8A8E-EAB8F27C4327}"/>
          </ac:spMkLst>
        </pc:spChg>
        <pc:spChg chg="del mod">
          <ac:chgData name="richard bettez" userId="9ac618f20f673fea" providerId="LiveId" clId="{327CD0B4-425A-4676-8C36-F3DD4F8C7532}" dt="2021-01-13T21:29:02.597" v="4155"/>
          <ac:spMkLst>
            <pc:docMk/>
            <pc:sldMk cId="573750336" sldId="281"/>
            <ac:spMk id="6" creationId="{A9EA381E-4592-49B5-82FF-4205A332F567}"/>
          </ac:spMkLst>
        </pc:spChg>
      </pc:sldChg>
      <pc:sldChg chg="addSp delSp modSp mod">
        <pc:chgData name="richard bettez" userId="9ac618f20f673fea" providerId="LiveId" clId="{327CD0B4-425A-4676-8C36-F3DD4F8C7532}" dt="2021-06-19T00:26:52.562" v="10828" actId="20577"/>
        <pc:sldMkLst>
          <pc:docMk/>
          <pc:sldMk cId="262362311" sldId="282"/>
        </pc:sldMkLst>
        <pc:spChg chg="add mod">
          <ac:chgData name="richard bettez" userId="9ac618f20f673fea" providerId="LiveId" clId="{327CD0B4-425A-4676-8C36-F3DD4F8C7532}" dt="2021-06-19T00:26:52.562" v="10828" actId="20577"/>
          <ac:spMkLst>
            <pc:docMk/>
            <pc:sldMk cId="262362311" sldId="282"/>
            <ac:spMk id="4" creationId="{71DE41C3-F2E2-4A00-B96E-88B6E5BA64AC}"/>
          </ac:spMkLst>
        </pc:spChg>
        <pc:spChg chg="add del mod">
          <ac:chgData name="richard bettez" userId="9ac618f20f673fea" providerId="LiveId" clId="{327CD0B4-425A-4676-8C36-F3DD4F8C7532}" dt="2021-04-28T21:19:43.060" v="8076"/>
          <ac:spMkLst>
            <pc:docMk/>
            <pc:sldMk cId="262362311" sldId="282"/>
            <ac:spMk id="4" creationId="{7E41F904-1C77-46A0-9FC3-54FF0E88F506}"/>
          </ac:spMkLst>
        </pc:spChg>
        <pc:spChg chg="add del mod">
          <ac:chgData name="richard bettez" userId="9ac618f20f673fea" providerId="LiveId" clId="{327CD0B4-425A-4676-8C36-F3DD4F8C7532}" dt="2021-06-04T22:18:39.694" v="9904"/>
          <ac:spMkLst>
            <pc:docMk/>
            <pc:sldMk cId="262362311" sldId="282"/>
            <ac:spMk id="5" creationId="{5EB2C52B-07E7-4EA6-91EB-417EBFEAD5A9}"/>
          </ac:spMkLst>
        </pc:spChg>
        <pc:spChg chg="del mod">
          <ac:chgData name="richard bettez" userId="9ac618f20f673fea" providerId="LiveId" clId="{327CD0B4-425A-4676-8C36-F3DD4F8C7532}" dt="2020-10-22T00:00:58.678" v="676"/>
          <ac:spMkLst>
            <pc:docMk/>
            <pc:sldMk cId="262362311" sldId="282"/>
            <ac:spMk id="5" creationId="{94FCAF82-DEEA-48C0-8891-64F8CE25B6CA}"/>
          </ac:spMkLst>
        </pc:spChg>
      </pc:sldChg>
      <pc:sldChg chg="addSp delSp modSp mod">
        <pc:chgData name="richard bettez" userId="9ac618f20f673fea" providerId="LiveId" clId="{327CD0B4-425A-4676-8C36-F3DD4F8C7532}" dt="2021-06-19T00:27:35.692" v="10833" actId="1076"/>
        <pc:sldMkLst>
          <pc:docMk/>
          <pc:sldMk cId="1567440215" sldId="283"/>
        </pc:sldMkLst>
        <pc:spChg chg="add del mod">
          <ac:chgData name="richard bettez" userId="9ac618f20f673fea" providerId="LiveId" clId="{327CD0B4-425A-4676-8C36-F3DD4F8C7532}" dt="2021-04-28T21:21:00.442" v="8088"/>
          <ac:spMkLst>
            <pc:docMk/>
            <pc:sldMk cId="1567440215" sldId="283"/>
            <ac:spMk id="4" creationId="{5D490E53-5D80-42C2-8B7C-A028E63943F6}"/>
          </ac:spMkLst>
        </pc:spChg>
        <pc:spChg chg="add mod">
          <ac:chgData name="richard bettez" userId="9ac618f20f673fea" providerId="LiveId" clId="{327CD0B4-425A-4676-8C36-F3DD4F8C7532}" dt="2021-06-19T00:27:35.692" v="10833" actId="1076"/>
          <ac:spMkLst>
            <pc:docMk/>
            <pc:sldMk cId="1567440215" sldId="283"/>
            <ac:spMk id="5" creationId="{2427130F-D70B-4274-A5F9-329EF27D6840}"/>
          </ac:spMkLst>
        </pc:spChg>
        <pc:spChg chg="del mod">
          <ac:chgData name="richard bettez" userId="9ac618f20f673fea" providerId="LiveId" clId="{327CD0B4-425A-4676-8C36-F3DD4F8C7532}" dt="2021-01-13T21:31:25.482" v="4174"/>
          <ac:spMkLst>
            <pc:docMk/>
            <pc:sldMk cId="1567440215" sldId="283"/>
            <ac:spMk id="5" creationId="{753C049D-C147-4148-A080-90F4BC78D3CC}"/>
          </ac:spMkLst>
        </pc:spChg>
      </pc:sldChg>
      <pc:sldChg chg="addSp delSp modSp mod">
        <pc:chgData name="richard bettez" userId="9ac618f20f673fea" providerId="LiveId" clId="{327CD0B4-425A-4676-8C36-F3DD4F8C7532}" dt="2021-06-19T00:29:18.004" v="10843" actId="1076"/>
        <pc:sldMkLst>
          <pc:docMk/>
          <pc:sldMk cId="3301623471" sldId="284"/>
        </pc:sldMkLst>
        <pc:spChg chg="del mod">
          <ac:chgData name="richard bettez" userId="9ac618f20f673fea" providerId="LiveId" clId="{327CD0B4-425A-4676-8C36-F3DD4F8C7532}" dt="2021-04-28T21:23:44.725" v="8113"/>
          <ac:spMkLst>
            <pc:docMk/>
            <pc:sldMk cId="3301623471" sldId="284"/>
            <ac:spMk id="2" creationId="{95ADC01D-C950-4420-92F7-CE97FB5F4038}"/>
          </ac:spMkLst>
        </pc:spChg>
        <pc:spChg chg="del mod">
          <ac:chgData name="richard bettez" userId="9ac618f20f673fea" providerId="LiveId" clId="{327CD0B4-425A-4676-8C36-F3DD4F8C7532}" dt="2021-06-14T22:30:20.216" v="10512"/>
          <ac:spMkLst>
            <pc:docMk/>
            <pc:sldMk cId="3301623471" sldId="284"/>
            <ac:spMk id="4" creationId="{404C291B-1954-44CF-B4C6-F29B2EFA9F73}"/>
          </ac:spMkLst>
        </pc:spChg>
        <pc:spChg chg="add mod">
          <ac:chgData name="richard bettez" userId="9ac618f20f673fea" providerId="LiveId" clId="{327CD0B4-425A-4676-8C36-F3DD4F8C7532}" dt="2021-06-19T00:29:18.004" v="10843" actId="1076"/>
          <ac:spMkLst>
            <pc:docMk/>
            <pc:sldMk cId="3301623471" sldId="284"/>
            <ac:spMk id="5" creationId="{E0094701-5B51-4917-B766-3AB3BC3F28F4}"/>
          </ac:spMkLst>
        </pc:spChg>
      </pc:sldChg>
      <pc:sldChg chg="addSp delSp modSp mod">
        <pc:chgData name="richard bettez" userId="9ac618f20f673fea" providerId="LiveId" clId="{327CD0B4-425A-4676-8C36-F3DD4F8C7532}" dt="2021-06-19T00:30:58.855" v="10901" actId="1076"/>
        <pc:sldMkLst>
          <pc:docMk/>
          <pc:sldMk cId="2097324350" sldId="285"/>
        </pc:sldMkLst>
        <pc:spChg chg="add mod">
          <ac:chgData name="richard bettez" userId="9ac618f20f673fea" providerId="LiveId" clId="{327CD0B4-425A-4676-8C36-F3DD4F8C7532}" dt="2021-06-19T00:30:58.855" v="10901" actId="1076"/>
          <ac:spMkLst>
            <pc:docMk/>
            <pc:sldMk cId="2097324350" sldId="285"/>
            <ac:spMk id="4" creationId="{894B0419-BC40-4B1D-8C38-5D9267003505}"/>
          </ac:spMkLst>
        </pc:spChg>
        <pc:spChg chg="del mod">
          <ac:chgData name="richard bettez" userId="9ac618f20f673fea" providerId="LiveId" clId="{327CD0B4-425A-4676-8C36-F3DD4F8C7532}" dt="2021-06-14T22:19:54.117" v="10459"/>
          <ac:spMkLst>
            <pc:docMk/>
            <pc:sldMk cId="2097324350" sldId="285"/>
            <ac:spMk id="5" creationId="{D3A5E60C-6054-45D5-8054-BB8DC5CC827D}"/>
          </ac:spMkLst>
        </pc:spChg>
      </pc:sldChg>
      <pc:sldChg chg="addSp delSp modSp mod">
        <pc:chgData name="richard bettez" userId="9ac618f20f673fea" providerId="LiveId" clId="{327CD0B4-425A-4676-8C36-F3DD4F8C7532}" dt="2021-06-19T00:28:17.354" v="10838" actId="1076"/>
        <pc:sldMkLst>
          <pc:docMk/>
          <pc:sldMk cId="380776491" sldId="286"/>
        </pc:sldMkLst>
        <pc:spChg chg="del mod">
          <ac:chgData name="richard bettez" userId="9ac618f20f673fea" providerId="LiveId" clId="{327CD0B4-425A-4676-8C36-F3DD4F8C7532}" dt="2021-04-28T21:22:23.738" v="8101"/>
          <ac:spMkLst>
            <pc:docMk/>
            <pc:sldMk cId="380776491" sldId="286"/>
            <ac:spMk id="5" creationId="{5C27EE09-0B5C-4545-AD7C-E5E11C3F7126}"/>
          </ac:spMkLst>
        </pc:spChg>
        <pc:spChg chg="add mod">
          <ac:chgData name="richard bettez" userId="9ac618f20f673fea" providerId="LiveId" clId="{327CD0B4-425A-4676-8C36-F3DD4F8C7532}" dt="2021-06-19T00:28:17.354" v="10838" actId="1076"/>
          <ac:spMkLst>
            <pc:docMk/>
            <pc:sldMk cId="380776491" sldId="286"/>
            <ac:spMk id="6" creationId="{5AE11557-E639-41C6-AC60-2A02E7AA16C5}"/>
          </ac:spMkLst>
        </pc:spChg>
      </pc:sldChg>
      <pc:sldChg chg="addSp delSp modSp mod">
        <pc:chgData name="richard bettez" userId="9ac618f20f673fea" providerId="LiveId" clId="{327CD0B4-425A-4676-8C36-F3DD4F8C7532}" dt="2021-06-19T00:31:46.670" v="10909" actId="1076"/>
        <pc:sldMkLst>
          <pc:docMk/>
          <pc:sldMk cId="1251023249" sldId="287"/>
        </pc:sldMkLst>
        <pc:spChg chg="del mod">
          <ac:chgData name="richard bettez" userId="9ac618f20f673fea" providerId="LiveId" clId="{327CD0B4-425A-4676-8C36-F3DD4F8C7532}" dt="2021-06-14T22:31:02.391" v="10522"/>
          <ac:spMkLst>
            <pc:docMk/>
            <pc:sldMk cId="1251023249" sldId="287"/>
            <ac:spMk id="2" creationId="{F81F6822-F7D0-41A8-8938-31B8839411F0}"/>
          </ac:spMkLst>
        </pc:spChg>
        <pc:spChg chg="add del mod">
          <ac:chgData name="richard bettez" userId="9ac618f20f673fea" providerId="LiveId" clId="{327CD0B4-425A-4676-8C36-F3DD4F8C7532}" dt="2021-06-19T00:31:24.074" v="10904"/>
          <ac:spMkLst>
            <pc:docMk/>
            <pc:sldMk cId="1251023249" sldId="287"/>
            <ac:spMk id="4" creationId="{E6185E81-C8FD-4409-B957-26CE2E5279D2}"/>
          </ac:spMkLst>
        </pc:spChg>
        <pc:spChg chg="add mod">
          <ac:chgData name="richard bettez" userId="9ac618f20f673fea" providerId="LiveId" clId="{327CD0B4-425A-4676-8C36-F3DD4F8C7532}" dt="2021-06-19T00:31:46.670" v="10909" actId="1076"/>
          <ac:spMkLst>
            <pc:docMk/>
            <pc:sldMk cId="1251023249" sldId="287"/>
            <ac:spMk id="5" creationId="{6E427F75-190C-439F-9957-82CC0B287E84}"/>
          </ac:spMkLst>
        </pc:spChg>
      </pc:sldChg>
      <pc:sldChg chg="addSp delSp modSp mod">
        <pc:chgData name="richard bettez" userId="9ac618f20f673fea" providerId="LiveId" clId="{327CD0B4-425A-4676-8C36-F3DD4F8C7532}" dt="2021-06-14T22:34:42.026" v="10563" actId="1076"/>
        <pc:sldMkLst>
          <pc:docMk/>
          <pc:sldMk cId="4025895871" sldId="288"/>
        </pc:sldMkLst>
        <pc:spChg chg="del mod">
          <ac:chgData name="richard bettez" userId="9ac618f20f673fea" providerId="LiveId" clId="{327CD0B4-425A-4676-8C36-F3DD4F8C7532}" dt="2021-06-14T22:31:06.975" v="10525"/>
          <ac:spMkLst>
            <pc:docMk/>
            <pc:sldMk cId="4025895871" sldId="288"/>
            <ac:spMk id="3" creationId="{7CC42D72-F992-462C-84A5-879E75B616D9}"/>
          </ac:spMkLst>
        </pc:spChg>
        <pc:spChg chg="add mod">
          <ac:chgData name="richard bettez" userId="9ac618f20f673fea" providerId="LiveId" clId="{327CD0B4-425A-4676-8C36-F3DD4F8C7532}" dt="2021-06-14T22:34:42.026" v="10563" actId="1076"/>
          <ac:spMkLst>
            <pc:docMk/>
            <pc:sldMk cId="4025895871" sldId="288"/>
            <ac:spMk id="4" creationId="{164DBCC1-2433-4FFE-AD11-DE94E5ED5554}"/>
          </ac:spMkLst>
        </pc:spChg>
      </pc:sldChg>
      <pc:sldChg chg="addSp delSp modSp mod">
        <pc:chgData name="richard bettez" userId="9ac618f20f673fea" providerId="LiveId" clId="{327CD0B4-425A-4676-8C36-F3DD4F8C7532}" dt="2021-06-14T22:36:30.253" v="10584" actId="20577"/>
        <pc:sldMkLst>
          <pc:docMk/>
          <pc:sldMk cId="1282752968" sldId="289"/>
        </pc:sldMkLst>
        <pc:spChg chg="del mod">
          <ac:chgData name="richard bettez" userId="9ac618f20f673fea" providerId="LiveId" clId="{327CD0B4-425A-4676-8C36-F3DD4F8C7532}" dt="2021-06-14T22:31:11.708" v="10528"/>
          <ac:spMkLst>
            <pc:docMk/>
            <pc:sldMk cId="1282752968" sldId="289"/>
            <ac:spMk id="3" creationId="{47C3D4F5-5E3C-4919-AE44-5D010AA56627}"/>
          </ac:spMkLst>
        </pc:spChg>
        <pc:spChg chg="add mod">
          <ac:chgData name="richard bettez" userId="9ac618f20f673fea" providerId="LiveId" clId="{327CD0B4-425A-4676-8C36-F3DD4F8C7532}" dt="2021-06-14T22:36:30.253" v="10584" actId="20577"/>
          <ac:spMkLst>
            <pc:docMk/>
            <pc:sldMk cId="1282752968" sldId="289"/>
            <ac:spMk id="4" creationId="{2C1C3B6E-AA2D-4F4B-8E67-3FC5620E7EC7}"/>
          </ac:spMkLst>
        </pc:spChg>
      </pc:sldChg>
      <pc:sldChg chg="addSp delSp modSp mod">
        <pc:chgData name="richard bettez" userId="9ac618f20f673fea" providerId="LiveId" clId="{327CD0B4-425A-4676-8C36-F3DD4F8C7532}" dt="2021-06-14T22:37:43.565" v="10595" actId="255"/>
        <pc:sldMkLst>
          <pc:docMk/>
          <pc:sldMk cId="1920287897" sldId="290"/>
        </pc:sldMkLst>
        <pc:spChg chg="del mod">
          <ac:chgData name="richard bettez" userId="9ac618f20f673fea" providerId="LiveId" clId="{327CD0B4-425A-4676-8C36-F3DD4F8C7532}" dt="2021-06-14T22:31:17.932" v="10531"/>
          <ac:spMkLst>
            <pc:docMk/>
            <pc:sldMk cId="1920287897" sldId="290"/>
            <ac:spMk id="3" creationId="{3B269AB3-7E2C-40EF-AE68-DBB0054724E4}"/>
          </ac:spMkLst>
        </pc:spChg>
        <pc:spChg chg="add mod">
          <ac:chgData name="richard bettez" userId="9ac618f20f673fea" providerId="LiveId" clId="{327CD0B4-425A-4676-8C36-F3DD4F8C7532}" dt="2021-06-14T22:37:43.565" v="10595" actId="255"/>
          <ac:spMkLst>
            <pc:docMk/>
            <pc:sldMk cId="1920287897" sldId="290"/>
            <ac:spMk id="4" creationId="{761C50DC-B21E-4404-9C34-34EA21882492}"/>
          </ac:spMkLst>
        </pc:spChg>
      </pc:sldChg>
      <pc:sldChg chg="addSp delSp modSp mod">
        <pc:chgData name="richard bettez" userId="9ac618f20f673fea" providerId="LiveId" clId="{327CD0B4-425A-4676-8C36-F3DD4F8C7532}" dt="2021-06-14T22:38:48.849" v="10605" actId="255"/>
        <pc:sldMkLst>
          <pc:docMk/>
          <pc:sldMk cId="2704413815" sldId="291"/>
        </pc:sldMkLst>
        <pc:spChg chg="del mod">
          <ac:chgData name="richard bettez" userId="9ac618f20f673fea" providerId="LiveId" clId="{327CD0B4-425A-4676-8C36-F3DD4F8C7532}" dt="2021-06-14T22:38:27.802" v="10598"/>
          <ac:spMkLst>
            <pc:docMk/>
            <pc:sldMk cId="2704413815" sldId="291"/>
            <ac:spMk id="3" creationId="{F9E98B00-B424-4D46-AD6E-80D9713BBDEA}"/>
          </ac:spMkLst>
        </pc:spChg>
        <pc:spChg chg="add mod">
          <ac:chgData name="richard bettez" userId="9ac618f20f673fea" providerId="LiveId" clId="{327CD0B4-425A-4676-8C36-F3DD4F8C7532}" dt="2021-06-14T22:38:48.849" v="10605" actId="255"/>
          <ac:spMkLst>
            <pc:docMk/>
            <pc:sldMk cId="2704413815" sldId="291"/>
            <ac:spMk id="4" creationId="{7B96BC49-88A7-4D83-A97A-12E8FCD76872}"/>
          </ac:spMkLst>
        </pc:spChg>
      </pc:sldChg>
      <pc:sldChg chg="addSp delSp modSp mod">
        <pc:chgData name="richard bettez" userId="9ac618f20f673fea" providerId="LiveId" clId="{327CD0B4-425A-4676-8C36-F3DD4F8C7532}" dt="2021-06-14T22:39:35.188" v="10615" actId="1076"/>
        <pc:sldMkLst>
          <pc:docMk/>
          <pc:sldMk cId="4148572223" sldId="292"/>
        </pc:sldMkLst>
        <pc:spChg chg="del mod">
          <ac:chgData name="richard bettez" userId="9ac618f20f673fea" providerId="LiveId" clId="{327CD0B4-425A-4676-8C36-F3DD4F8C7532}" dt="2021-06-14T22:39:19.495" v="10608"/>
          <ac:spMkLst>
            <pc:docMk/>
            <pc:sldMk cId="4148572223" sldId="292"/>
            <ac:spMk id="2" creationId="{E81F8E7F-F101-436D-9461-B05A17B832D3}"/>
          </ac:spMkLst>
        </pc:spChg>
        <pc:spChg chg="add mod">
          <ac:chgData name="richard bettez" userId="9ac618f20f673fea" providerId="LiveId" clId="{327CD0B4-425A-4676-8C36-F3DD4F8C7532}" dt="2021-06-14T22:39:35.188" v="10615" actId="1076"/>
          <ac:spMkLst>
            <pc:docMk/>
            <pc:sldMk cId="4148572223" sldId="292"/>
            <ac:spMk id="4" creationId="{8AF29B0E-1D09-4B01-BFD2-843668529F8F}"/>
          </ac:spMkLst>
        </pc:spChg>
      </pc:sldChg>
      <pc:sldChg chg="addSp delSp modSp mod">
        <pc:chgData name="richard bettez" userId="9ac618f20f673fea" providerId="LiveId" clId="{327CD0B4-425A-4676-8C36-F3DD4F8C7532}" dt="2021-06-14T22:40:38.373" v="10625" actId="1076"/>
        <pc:sldMkLst>
          <pc:docMk/>
          <pc:sldMk cId="617850527" sldId="293"/>
        </pc:sldMkLst>
        <pc:spChg chg="del mod">
          <ac:chgData name="richard bettez" userId="9ac618f20f673fea" providerId="LiveId" clId="{327CD0B4-425A-4676-8C36-F3DD4F8C7532}" dt="2021-06-14T22:36:59.196" v="10587"/>
          <ac:spMkLst>
            <pc:docMk/>
            <pc:sldMk cId="617850527" sldId="293"/>
            <ac:spMk id="2" creationId="{82352E36-325F-41A6-96DD-9DE761A169DA}"/>
          </ac:spMkLst>
        </pc:spChg>
        <pc:spChg chg="add mod">
          <ac:chgData name="richard bettez" userId="9ac618f20f673fea" providerId="LiveId" clId="{327CD0B4-425A-4676-8C36-F3DD4F8C7532}" dt="2021-06-14T22:40:38.373" v="10625" actId="1076"/>
          <ac:spMkLst>
            <pc:docMk/>
            <pc:sldMk cId="617850527" sldId="293"/>
            <ac:spMk id="5" creationId="{EF7EBEE6-A1B8-42B1-B641-66EB2133FA9A}"/>
          </ac:spMkLst>
        </pc:spChg>
      </pc:sldChg>
      <pc:sldChg chg="addSp delSp modSp mod">
        <pc:chgData name="richard bettez" userId="9ac618f20f673fea" providerId="LiveId" clId="{327CD0B4-425A-4676-8C36-F3DD4F8C7532}" dt="2021-06-14T22:41:17.754" v="10629" actId="1076"/>
        <pc:sldMkLst>
          <pc:docMk/>
          <pc:sldMk cId="3571931138" sldId="294"/>
        </pc:sldMkLst>
        <pc:spChg chg="del mod">
          <ac:chgData name="richard bettez" userId="9ac618f20f673fea" providerId="LiveId" clId="{327CD0B4-425A-4676-8C36-F3DD4F8C7532}" dt="2021-06-14T22:40:00.925" v="10618"/>
          <ac:spMkLst>
            <pc:docMk/>
            <pc:sldMk cId="3571931138" sldId="294"/>
            <ac:spMk id="3" creationId="{D06DF0CA-7811-49E2-8525-127B4FF4DF88}"/>
          </ac:spMkLst>
        </pc:spChg>
        <pc:spChg chg="add mod">
          <ac:chgData name="richard bettez" userId="9ac618f20f673fea" providerId="LiveId" clId="{327CD0B4-425A-4676-8C36-F3DD4F8C7532}" dt="2021-06-14T22:41:17.754" v="10629" actId="1076"/>
          <ac:spMkLst>
            <pc:docMk/>
            <pc:sldMk cId="3571931138" sldId="294"/>
            <ac:spMk id="4" creationId="{1F15250A-9190-4376-BB3B-6B5B2FAFD4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6B3799-CF13-483D-82C1-5E3BB8B6988D}" type="datetimeFigureOut">
              <a:rPr lang="en-US" smtClean="0"/>
              <a:t>7/30/2024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540BD4-8B59-438F-9DD6-1C7FF188F82D}" type="slidenum">
              <a:rPr lang="en-US" smtClean="0"/>
              <a:t>‹#›</a:t>
            </a:fld>
            <a:endParaRPr lang="en-US"/>
          </a:p>
        </p:txBody>
      </p:sp>
    </p:spTree>
    <p:extLst>
      <p:ext uri="{BB962C8B-B14F-4D97-AF65-F5344CB8AC3E}">
        <p14:creationId xmlns:p14="http://schemas.microsoft.com/office/powerpoint/2010/main" val="1012431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40BD4-8B59-438F-9DD6-1C7FF188F82D}" type="slidenum">
              <a:rPr lang="en-US" smtClean="0"/>
              <a:t>1</a:t>
            </a:fld>
            <a:endParaRPr lang="en-US"/>
          </a:p>
        </p:txBody>
      </p:sp>
    </p:spTree>
    <p:extLst>
      <p:ext uri="{BB962C8B-B14F-4D97-AF65-F5344CB8AC3E}">
        <p14:creationId xmlns:p14="http://schemas.microsoft.com/office/powerpoint/2010/main" val="3162380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40BD4-8B59-438F-9DD6-1C7FF188F82D}" type="slidenum">
              <a:rPr lang="en-US" smtClean="0"/>
              <a:t>8</a:t>
            </a:fld>
            <a:endParaRPr lang="en-US"/>
          </a:p>
        </p:txBody>
      </p:sp>
    </p:spTree>
    <p:extLst>
      <p:ext uri="{BB962C8B-B14F-4D97-AF65-F5344CB8AC3E}">
        <p14:creationId xmlns:p14="http://schemas.microsoft.com/office/powerpoint/2010/main" val="701045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40BD4-8B59-438F-9DD6-1C7FF188F82D}" type="slidenum">
              <a:rPr lang="en-US" smtClean="0"/>
              <a:t>13</a:t>
            </a:fld>
            <a:endParaRPr lang="en-US"/>
          </a:p>
        </p:txBody>
      </p:sp>
    </p:spTree>
    <p:extLst>
      <p:ext uri="{BB962C8B-B14F-4D97-AF65-F5344CB8AC3E}">
        <p14:creationId xmlns:p14="http://schemas.microsoft.com/office/powerpoint/2010/main" val="1779357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40BD4-8B59-438F-9DD6-1C7FF188F82D}" type="slidenum">
              <a:rPr lang="en-US" smtClean="0"/>
              <a:t>16</a:t>
            </a:fld>
            <a:endParaRPr lang="en-US"/>
          </a:p>
        </p:txBody>
      </p:sp>
    </p:spTree>
    <p:extLst>
      <p:ext uri="{BB962C8B-B14F-4D97-AF65-F5344CB8AC3E}">
        <p14:creationId xmlns:p14="http://schemas.microsoft.com/office/powerpoint/2010/main" val="3025247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40BD4-8B59-438F-9DD6-1C7FF188F82D}" type="slidenum">
              <a:rPr lang="en-US" smtClean="0"/>
              <a:t>20</a:t>
            </a:fld>
            <a:endParaRPr lang="en-US"/>
          </a:p>
        </p:txBody>
      </p:sp>
    </p:spTree>
    <p:extLst>
      <p:ext uri="{BB962C8B-B14F-4D97-AF65-F5344CB8AC3E}">
        <p14:creationId xmlns:p14="http://schemas.microsoft.com/office/powerpoint/2010/main" val="1767651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40BD4-8B59-438F-9DD6-1C7FF188F82D}" type="slidenum">
              <a:rPr lang="en-US" smtClean="0"/>
              <a:t>21</a:t>
            </a:fld>
            <a:endParaRPr lang="en-US"/>
          </a:p>
        </p:txBody>
      </p:sp>
    </p:spTree>
    <p:extLst>
      <p:ext uri="{BB962C8B-B14F-4D97-AF65-F5344CB8AC3E}">
        <p14:creationId xmlns:p14="http://schemas.microsoft.com/office/powerpoint/2010/main" val="610743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4540BD4-8B59-438F-9DD6-1C7FF188F82D}" type="slidenum">
              <a:rPr lang="en-US" smtClean="0"/>
              <a:t>107</a:t>
            </a:fld>
            <a:endParaRPr lang="en-US"/>
          </a:p>
        </p:txBody>
      </p:sp>
    </p:spTree>
    <p:extLst>
      <p:ext uri="{BB962C8B-B14F-4D97-AF65-F5344CB8AC3E}">
        <p14:creationId xmlns:p14="http://schemas.microsoft.com/office/powerpoint/2010/main" val="2528776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A054806C-6EAB-47D5-9099-76B342EE2C99}" type="datetimeFigureOut">
              <a:rPr lang="en-US" smtClean="0"/>
              <a:t>7/30/2024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1570853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4806C-6EAB-47D5-9099-76B342EE2C99}"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1649425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4806C-6EAB-47D5-9099-76B342EE2C99}"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2108684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4806C-6EAB-47D5-9099-76B342EE2C99}"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98D20-9886-432F-9BEF-3F84383A06AE}"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520299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4806C-6EAB-47D5-9099-76B342EE2C99}"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362621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054806C-6EAB-47D5-9099-76B342EE2C99}" type="datetimeFigureOut">
              <a:rPr lang="en-US" smtClean="0"/>
              <a:t>7/30/2024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12139110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A054806C-6EAB-47D5-9099-76B342EE2C99}" type="datetimeFigureOut">
              <a:rPr lang="en-US" smtClean="0"/>
              <a:t>7/30/2024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225640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54806C-6EAB-47D5-9099-76B342EE2C99}"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22403059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54806C-6EAB-47D5-9099-76B342EE2C99}"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2725227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54806C-6EAB-47D5-9099-76B342EE2C99}"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3027103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054806C-6EAB-47D5-9099-76B342EE2C99}" type="datetimeFigureOut">
              <a:rPr lang="en-US" smtClean="0"/>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3521208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054806C-6EAB-47D5-9099-76B342EE2C99}"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3427314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54806C-6EAB-47D5-9099-76B342EE2C99}" type="datetimeFigureOut">
              <a:rPr lang="en-US" smtClean="0"/>
              <a:t>7/30/2024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3660080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054806C-6EAB-47D5-9099-76B342EE2C99}" type="datetimeFigureOut">
              <a:rPr lang="en-US" smtClean="0"/>
              <a:t>7/30/2024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333849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54806C-6EAB-47D5-9099-76B342EE2C99}" type="datetimeFigureOut">
              <a:rPr lang="en-US" smtClean="0"/>
              <a:t>7/30/2024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97320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4806C-6EAB-47D5-9099-76B342EE2C99}"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1102752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054806C-6EAB-47D5-9099-76B342EE2C99}" type="datetimeFigureOut">
              <a:rPr lang="en-US" smtClean="0"/>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98D20-9886-432F-9BEF-3F84383A06AE}" type="slidenum">
              <a:rPr lang="en-US" smtClean="0"/>
              <a:t>‹#›</a:t>
            </a:fld>
            <a:endParaRPr lang="en-US"/>
          </a:p>
        </p:txBody>
      </p:sp>
    </p:spTree>
    <p:extLst>
      <p:ext uri="{BB962C8B-B14F-4D97-AF65-F5344CB8AC3E}">
        <p14:creationId xmlns:p14="http://schemas.microsoft.com/office/powerpoint/2010/main" val="392898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A054806C-6EAB-47D5-9099-76B342EE2C99}" type="datetimeFigureOut">
              <a:rPr lang="en-US" smtClean="0"/>
              <a:t>7/30/2024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84B98D20-9886-432F-9BEF-3F84383A06AE}" type="slidenum">
              <a:rPr lang="en-US" smtClean="0"/>
              <a:t>‹#›</a:t>
            </a:fld>
            <a:endParaRPr lang="en-US"/>
          </a:p>
        </p:txBody>
      </p:sp>
    </p:spTree>
    <p:extLst>
      <p:ext uri="{BB962C8B-B14F-4D97-AF65-F5344CB8AC3E}">
        <p14:creationId xmlns:p14="http://schemas.microsoft.com/office/powerpoint/2010/main" val="1338004386"/>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hyperlink" Target="https://www.blueletterbible.org/nasb20/dan/1/17/s_851017" TargetMode="Externa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hyperlink" Target="https://www.blueletterbible.org/nasb20/dan/3/16/s_853016" TargetMode="Externa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blueletterbible.org/nasb20/act/4/8/s_1022008" TargetMode="External"/><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hyperlink" Target="https://www.blueletterbible.org/nasb20/1sa/18/3/s_254003" TargetMode="Externa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hyperlink" Target="https://www.blueletterbible.org/nasb20/1sa/19/3/s_255003" TargetMode="Externa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hyperlink" Target="https://www.blueletterbible.org/nasb20/1sa/19/9/s_255009"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www.blueletterbible.org/nasb20/act/4/9/s_1022009" TargetMode="Externa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2" Type="http://schemas.openxmlformats.org/officeDocument/2006/relationships/hyperlink" Target="https://www.blueletterbible.org/nasb20/tit/3/7/s_1132007" TargetMode="External"/><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https://www.blueletterbible.org/nasb20/act/4/10/s_1022010"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hyperlink" Target="https://www.blueletterbible.org/nasb20/tit/3/10/s_1132010" TargetMode="External"/><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2" Type="http://schemas.openxmlformats.org/officeDocument/2006/relationships/hyperlink" Target="https://www.blueletterbible.org/nasb20/luk/14/27/s_987027" TargetMode="External"/><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2" Type="http://schemas.openxmlformats.org/officeDocument/2006/relationships/hyperlink" Target="https://www.blueletterbible.org/nasb20/luk/14/31/s_987031" TargetMode="External"/><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hyperlink" Target="https://www.blueletterbible.org/nasb20/act/5/17/s_1023017" TargetMode="Externa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hyperlink" Target="https://www.blueletterbible.org/nasb20/act/5/18/s_1023018" TargetMode="Externa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s://www.blueletterbible.org/nasb20/act/5/20/s_1023020"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s://www.blueletterbible.org/nasb20/act/5/23/s_1023023"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hyperlink" Target="https://www.blueletterbible.org/nasb20/act/5/29/s_1023029"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s://www.blueletterbible.org/nasb20/act/5/31/s_1023031" TargetMode="Externa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hyperlink" Target="https://www.blueletterbible.org/nasb20/act/5/42/s_1023042"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hyperlink" Target="https://www.blueletterbible.org/nasb20/exo/1/17/s_51017" TargetMode="Externa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hyperlink" Target="https://www.blueletterbible.org/nasb20/exo/1/19/s_51019" TargetMode="Externa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hyperlink" Target="https://www.blueletterbible.org/kjv/rom/13/1-5/s_1059001" TargetMode="Externa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hyperlink" Target="https://www.blueletterbible.org/nasb20/jos/2/4/s_189004" TargetMode="Externa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hyperlink" Target="https://www.blueletterbible.org/nasb20/jos/2/9/s_189009" TargetMode="Externa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hyperlink" Target="https://www.blueletterbible.org/nasb20/jos/2/11/s_189011" TargetMode="Externa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blueletterbible.org/nasb20/act/4/2/s_1022002" TargetMode="Externa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hyperlink" Target="https://www.blueletterbible.org/nasb20/jos/2/16/s_189016" TargetMode="Externa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hyperlink" Target="https://www.blueletterbible.org/nasb20/jos/2/18/s_189018" TargetMode="Externa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hyperlink" Target="https://www.blueletterbible.org/nasb20/gen/37/4/s_37004" TargetMode="Externa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hyperlink" Target="https://www.blueletterbible.org/nasb20/gen/37/7/s_37007"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www.blueletterbible.org/nasb20/act/4/4/s_1022004" TargetMode="Externa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hyperlink" Target="https://www.blueletterbible.org/nasb20/gen/37/20/s_37020" TargetMode="Externa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hyperlink" Target="https://www.blueletterbible.org/nasb20/gen/37/25/s_37025" TargetMode="Externa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hyperlink" Target="https://www.blueletterbible.org/nasb20/gen/39/2/s_39002" TargetMode="Externa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hyperlink" Target="https://www.blueletterbible.org/nasb20/gen/39/9/s_39009" TargetMode="Externa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hyperlink" Target="https://www.blueletterbible.org/nasb20/gen/39/14/s_39014" TargetMode="Externa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hyperlink" Target="https://www.blueletterbible.org/nasb20/dan/1/3/s_851003" TargetMode="Externa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hyperlink" Target="https://www.blueletterbible.org/nasb20/dan/1/6/s_851006" TargetMode="Externa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hyperlink" Target="https://www.blueletterbible.org/nasb20/dan/1/8/s_851008" TargetMode="Externa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hyperlink" Target="https://www.blueletterbible.org/nasb20/dan/1/9/s_851009" TargetMode="Externa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hyperlink" Target="https://www.blueletterbible.org/nasb20/dan/1/12/s_851012"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09BD011-0EC1-4B1A-B6E4-15B66347A063}"/>
              </a:ext>
            </a:extLst>
          </p:cNvPr>
          <p:cNvSpPr/>
          <p:nvPr/>
        </p:nvSpPr>
        <p:spPr>
          <a:xfrm>
            <a:off x="90444" y="0"/>
            <a:ext cx="11759609" cy="6534609"/>
          </a:xfrm>
          <a:prstGeom prst="rect">
            <a:avLst/>
          </a:prstGeom>
        </p:spPr>
        <p:txBody>
          <a:bodyPr wrap="square">
            <a:spAutoFit/>
          </a:bodyPr>
          <a:lstStyle/>
          <a:p>
            <a:pPr>
              <a:lnSpc>
                <a:spcPct val="107000"/>
              </a:lnSpc>
              <a:spcAft>
                <a:spcPts val="800"/>
              </a:spcAft>
            </a:pPr>
            <a:r>
              <a:rPr lang="en-US" sz="6000" dirty="0">
                <a:latin typeface="Calibri" panose="020F0502020204030204" pitchFamily="34" charset="0"/>
                <a:ea typeface="Calibri" panose="020F0502020204030204" pitchFamily="34" charset="0"/>
                <a:cs typeface="Times New Roman" panose="02020603050405020304" pitchFamily="18" charset="0"/>
              </a:rPr>
              <a:t>                     </a:t>
            </a:r>
            <a:r>
              <a:rPr lang="en-US" sz="4400" dirty="0">
                <a:latin typeface="Calibri" panose="020F0502020204030204" pitchFamily="34" charset="0"/>
                <a:ea typeface="Calibri" panose="020F0502020204030204" pitchFamily="34" charset="0"/>
                <a:cs typeface="Times New Roman" panose="02020603050405020304" pitchFamily="18" charset="0"/>
              </a:rPr>
              <a:t>Pastor Rick Bettez</a:t>
            </a:r>
          </a:p>
          <a:p>
            <a:pPr>
              <a:lnSpc>
                <a:spcPct val="107000"/>
              </a:lnSpc>
              <a:spcAft>
                <a:spcPts val="800"/>
              </a:spcAft>
            </a:pPr>
            <a:r>
              <a:rPr lang="en-US" sz="4400" dirty="0">
                <a:latin typeface="Calibri" panose="020F0502020204030204" pitchFamily="34" charset="0"/>
                <a:ea typeface="Calibri" panose="020F0502020204030204" pitchFamily="34" charset="0"/>
                <a:cs typeface="Times New Roman" panose="02020603050405020304" pitchFamily="18" charset="0"/>
              </a:rPr>
              <a:t>           2024 PRB Ministry Bible Conference</a:t>
            </a: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4800" dirty="0">
                <a:latin typeface="Calibri" panose="020F0502020204030204" pitchFamily="34" charset="0"/>
                <a:ea typeface="Calibri" panose="020F0502020204030204" pitchFamily="34" charset="0"/>
                <a:cs typeface="Times New Roman" panose="02020603050405020304" pitchFamily="18" charset="0"/>
              </a:rPr>
              <a:t>                           August 3</a:t>
            </a:r>
            <a:r>
              <a:rPr lang="en-US" sz="4800" baseline="30000" dirty="0">
                <a:latin typeface="Calibri" panose="020F0502020204030204" pitchFamily="34" charset="0"/>
                <a:ea typeface="Calibri" panose="020F0502020204030204" pitchFamily="34" charset="0"/>
                <a:cs typeface="Times New Roman" panose="02020603050405020304" pitchFamily="18" charset="0"/>
              </a:rPr>
              <a:t>rd</a:t>
            </a:r>
            <a:r>
              <a:rPr lang="en-US" sz="4800" dirty="0">
                <a:latin typeface="Calibri" panose="020F0502020204030204" pitchFamily="34" charset="0"/>
                <a:ea typeface="Calibri" panose="020F0502020204030204" pitchFamily="34" charset="0"/>
                <a:cs typeface="Times New Roman" panose="02020603050405020304" pitchFamily="18" charset="0"/>
              </a:rPr>
              <a:t> &amp; 4</a:t>
            </a:r>
            <a:r>
              <a:rPr lang="en-US" sz="4800" baseline="30000" dirty="0">
                <a:latin typeface="Calibri" panose="020F0502020204030204" pitchFamily="34" charset="0"/>
                <a:ea typeface="Calibri" panose="020F0502020204030204" pitchFamily="34" charset="0"/>
                <a:cs typeface="Times New Roman" panose="02020603050405020304" pitchFamily="18" charset="0"/>
              </a:rPr>
              <a:t>th</a:t>
            </a:r>
            <a:r>
              <a:rPr lang="en-US" sz="48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n-US" sz="48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We must obey God rather than men</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kern="100" dirty="0">
                <a:latin typeface="Calibri" panose="020F0502020204030204" pitchFamily="34" charset="0"/>
                <a:ea typeface="Calibri" panose="020F0502020204030204" pitchFamily="34" charset="0"/>
                <a:cs typeface="Times New Roman" panose="02020603050405020304" pitchFamily="18" charset="0"/>
              </a:rPr>
              <a:t>   </a:t>
            </a:r>
            <a:r>
              <a:rPr lang="en-US" sz="4800" dirty="0">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4800" dirty="0">
                <a:latin typeface="Calibri" panose="020F0502020204030204" pitchFamily="34" charset="0"/>
                <a:ea typeface="Calibri" panose="020F0502020204030204" pitchFamily="34" charset="0"/>
                <a:cs typeface="Times New Roman" panose="02020603050405020304" pitchFamily="18" charset="0"/>
              </a:rPr>
              <a:t>                              prbministry.org</a:t>
            </a:r>
          </a:p>
        </p:txBody>
      </p:sp>
    </p:spTree>
    <p:extLst>
      <p:ext uri="{BB962C8B-B14F-4D97-AF65-F5344CB8AC3E}">
        <p14:creationId xmlns:p14="http://schemas.microsoft.com/office/powerpoint/2010/main" val="3446355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B675095-2642-4184-8CCD-A1647EC196F9}"/>
              </a:ext>
            </a:extLst>
          </p:cNvPr>
          <p:cNvSpPr/>
          <p:nvPr/>
        </p:nvSpPr>
        <p:spPr>
          <a:xfrm>
            <a:off x="458445" y="407777"/>
            <a:ext cx="11366205"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9" name="Rectangle 8">
            <a:extLst>
              <a:ext uri="{FF2B5EF4-FFF2-40B4-BE49-F238E27FC236}">
                <a16:creationId xmlns:a16="http://schemas.microsoft.com/office/drawing/2014/main" id="{D2825A97-2499-47AF-B4BC-E8B4EAAE9BAA}"/>
              </a:ext>
            </a:extLst>
          </p:cNvPr>
          <p:cNvSpPr/>
          <p:nvPr/>
        </p:nvSpPr>
        <p:spPr>
          <a:xfrm>
            <a:off x="408294" y="407777"/>
            <a:ext cx="11475718"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2" name="Rectangle 1">
            <a:extLst>
              <a:ext uri="{FF2B5EF4-FFF2-40B4-BE49-F238E27FC236}">
                <a16:creationId xmlns:a16="http://schemas.microsoft.com/office/drawing/2014/main" id="{C4FF56BF-0EFB-420F-848E-9DD9DDD18622}"/>
              </a:ext>
            </a:extLst>
          </p:cNvPr>
          <p:cNvSpPr/>
          <p:nvPr/>
        </p:nvSpPr>
        <p:spPr>
          <a:xfrm>
            <a:off x="358140" y="407777"/>
            <a:ext cx="11425566"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4" name="Rectangle 3">
            <a:extLst>
              <a:ext uri="{FF2B5EF4-FFF2-40B4-BE49-F238E27FC236}">
                <a16:creationId xmlns:a16="http://schemas.microsoft.com/office/drawing/2014/main" id="{C1C0B32D-312D-4EA1-8BA7-59EA1D7E814E}"/>
              </a:ext>
            </a:extLst>
          </p:cNvPr>
          <p:cNvSpPr/>
          <p:nvPr/>
        </p:nvSpPr>
        <p:spPr>
          <a:xfrm>
            <a:off x="370003" y="290512"/>
            <a:ext cx="11484926"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8" name="Rectangle 7">
            <a:extLst>
              <a:ext uri="{FF2B5EF4-FFF2-40B4-BE49-F238E27FC236}">
                <a16:creationId xmlns:a16="http://schemas.microsoft.com/office/drawing/2014/main" id="{8CE51789-0B0C-47D4-A335-E655328A3890}"/>
              </a:ext>
            </a:extLst>
          </p:cNvPr>
          <p:cNvSpPr/>
          <p:nvPr/>
        </p:nvSpPr>
        <p:spPr>
          <a:xfrm>
            <a:off x="358140" y="173248"/>
            <a:ext cx="11635386"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7" name="Rectangle 6">
            <a:extLst>
              <a:ext uri="{FF2B5EF4-FFF2-40B4-BE49-F238E27FC236}">
                <a16:creationId xmlns:a16="http://schemas.microsoft.com/office/drawing/2014/main" id="{DE06ACD9-5BDB-4F90-A7A3-293C2370D215}"/>
              </a:ext>
            </a:extLst>
          </p:cNvPr>
          <p:cNvSpPr/>
          <p:nvPr/>
        </p:nvSpPr>
        <p:spPr>
          <a:xfrm>
            <a:off x="442309" y="290512"/>
            <a:ext cx="11307381" cy="923330"/>
          </a:xfrm>
          <a:prstGeom prst="rect">
            <a:avLst/>
          </a:prstGeom>
        </p:spPr>
        <p:txBody>
          <a:bodyPr wrap="square">
            <a:spAutoFit/>
          </a:bodyPr>
          <a:lstStyle/>
          <a:p>
            <a:endParaRPr lang="en-US" sz="5400" dirty="0">
              <a:solidFill>
                <a:schemeClr val="bg1"/>
              </a:solidFill>
            </a:endParaRPr>
          </a:p>
        </p:txBody>
      </p:sp>
      <p:sp>
        <p:nvSpPr>
          <p:cNvPr id="11" name="Rectangle 10">
            <a:extLst>
              <a:ext uri="{FF2B5EF4-FFF2-40B4-BE49-F238E27FC236}">
                <a16:creationId xmlns:a16="http://schemas.microsoft.com/office/drawing/2014/main" id="{E3A77A2D-B710-439C-B900-1BCF9642AEBE}"/>
              </a:ext>
            </a:extLst>
          </p:cNvPr>
          <p:cNvSpPr/>
          <p:nvPr/>
        </p:nvSpPr>
        <p:spPr>
          <a:xfrm>
            <a:off x="267968" y="878803"/>
            <a:ext cx="11688996" cy="923330"/>
          </a:xfrm>
          <a:prstGeom prst="rect">
            <a:avLst/>
          </a:prstGeom>
        </p:spPr>
        <p:txBody>
          <a:bodyPr wrap="square">
            <a:spAutoFit/>
          </a:bodyPr>
          <a:lstStyle/>
          <a:p>
            <a:endParaRPr lang="en-US" sz="5400" dirty="0">
              <a:solidFill>
                <a:schemeClr val="bg1"/>
              </a:solidFill>
            </a:endParaRPr>
          </a:p>
        </p:txBody>
      </p:sp>
      <p:sp>
        <p:nvSpPr>
          <p:cNvPr id="12" name="Rectangle 11">
            <a:extLst>
              <a:ext uri="{FF2B5EF4-FFF2-40B4-BE49-F238E27FC236}">
                <a16:creationId xmlns:a16="http://schemas.microsoft.com/office/drawing/2014/main" id="{5040F9A5-7CA9-4F2A-B3C5-D7C6364C93D6}"/>
              </a:ext>
            </a:extLst>
          </p:cNvPr>
          <p:cNvSpPr/>
          <p:nvPr/>
        </p:nvSpPr>
        <p:spPr>
          <a:xfrm>
            <a:off x="481164" y="290512"/>
            <a:ext cx="11443064" cy="830997"/>
          </a:xfrm>
          <a:prstGeom prst="rect">
            <a:avLst/>
          </a:prstGeom>
        </p:spPr>
        <p:txBody>
          <a:bodyPr wrap="square">
            <a:spAutoFit/>
          </a:bodyPr>
          <a:lstStyle/>
          <a:p>
            <a:endParaRPr lang="en-US" sz="4800" dirty="0">
              <a:solidFill>
                <a:schemeClr val="bg1"/>
              </a:solidFill>
            </a:endParaRPr>
          </a:p>
        </p:txBody>
      </p:sp>
      <p:sp>
        <p:nvSpPr>
          <p:cNvPr id="10" name="TextBox 9">
            <a:extLst>
              <a:ext uri="{FF2B5EF4-FFF2-40B4-BE49-F238E27FC236}">
                <a16:creationId xmlns:a16="http://schemas.microsoft.com/office/drawing/2014/main" id="{71560218-B44A-4B89-8E05-A0C3D1D5BB97}"/>
              </a:ext>
            </a:extLst>
          </p:cNvPr>
          <p:cNvSpPr txBox="1"/>
          <p:nvPr/>
        </p:nvSpPr>
        <p:spPr>
          <a:xfrm>
            <a:off x="198474" y="290512"/>
            <a:ext cx="11891926" cy="5856155"/>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Annas the high priest, along with a few others in leadership, were actually known for scams. Money scams with not only the moneychangers in the temple, but local gangs or even road bandits. Backdoor deals from the temple with local Roman officials (centurions) to turn a blind eye was not uncommon. The Sanhedrin was a syndicate of corruption on several levels.</a:t>
            </a:r>
            <a:endParaRPr lang="en-US" sz="4400" dirty="0"/>
          </a:p>
        </p:txBody>
      </p:sp>
    </p:spTree>
    <p:extLst>
      <p:ext uri="{BB962C8B-B14F-4D97-AF65-F5344CB8AC3E}">
        <p14:creationId xmlns:p14="http://schemas.microsoft.com/office/powerpoint/2010/main" val="344298888"/>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39C16C-0A5F-7ECF-38D1-6337DCA85482}"/>
              </a:ext>
            </a:extLst>
          </p:cNvPr>
          <p:cNvSpPr txBox="1"/>
          <p:nvPr/>
        </p:nvSpPr>
        <p:spPr>
          <a:xfrm>
            <a:off x="196434" y="175491"/>
            <a:ext cx="11799132" cy="5856155"/>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Daniel was confident in his relationship with GOD, he never felt abandon by GOD. In ancient cultures many of the rituals involved dedicating wine and meat to gods and idols. It was also a symbolism of accepting friendship (fellowship) as well. This refusal could be seen as rebellion and yet Daniel was willing to stand firm. Daniel knew where to draw the line in the sand.</a:t>
            </a:r>
          </a:p>
        </p:txBody>
      </p:sp>
    </p:spTree>
    <p:extLst>
      <p:ext uri="{BB962C8B-B14F-4D97-AF65-F5344CB8AC3E}">
        <p14:creationId xmlns:p14="http://schemas.microsoft.com/office/powerpoint/2010/main" val="414489342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3B9672-0968-6A84-BA43-77328C5E2895}"/>
              </a:ext>
            </a:extLst>
          </p:cNvPr>
          <p:cNvSpPr txBox="1"/>
          <p:nvPr/>
        </p:nvSpPr>
        <p:spPr>
          <a:xfrm>
            <a:off x="226828" y="166315"/>
            <a:ext cx="11738344" cy="5856155"/>
          </a:xfrm>
          <a:prstGeom prst="rect">
            <a:avLst/>
          </a:prstGeom>
          <a:noFill/>
        </p:spPr>
        <p:txBody>
          <a:bodyPr wrap="square">
            <a:sp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lang="en-US" sz="4400" dirty="0">
                <a:effectLst/>
                <a:latin typeface="Calibri" panose="020F0502020204030204" pitchFamily="34" charset="0"/>
                <a:ea typeface="Calibri" panose="020F0502020204030204" pitchFamily="34" charset="0"/>
                <a:cs typeface="Times New Roman" panose="02020603050405020304" pitchFamily="18" charset="0"/>
              </a:rPr>
              <a:t>Daniel understood the chain of command and also the position this commander was being put into. The problem most people have is a tunnel vision issue; the focus of what they want, or how they will be effected is what blinds them. If you have no empathy toward others, and self is at the center of the majority of your interactions, you are not walking in the nature of CHRIST!</a:t>
            </a:r>
            <a:endParaRPr kumimoji="0" lang="en-US" sz="4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55055662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B3733C-9EF8-EC89-E42D-D8B3F3CE06CB}"/>
              </a:ext>
            </a:extLst>
          </p:cNvPr>
          <p:cNvSpPr txBox="1"/>
          <p:nvPr/>
        </p:nvSpPr>
        <p:spPr>
          <a:xfrm>
            <a:off x="241058" y="350982"/>
            <a:ext cx="11709883" cy="5951309"/>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Dan 1:17</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as for these four youths,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God</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gave them knowledge and intelligence</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in every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kind of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literature</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expertise</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Daniel</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even understood all </a:t>
            </a:r>
            <a:r>
              <a:rPr lang="en-US" sz="4400" b="1" i="1" u="sng" kern="100" dirty="0">
                <a:effectLst/>
                <a:latin typeface="Calibri" panose="020F0502020204030204" pitchFamily="34" charset="0"/>
                <a:ea typeface="Calibri" panose="020F0502020204030204" pitchFamily="34" charset="0"/>
                <a:cs typeface="Times New Roman" panose="02020603050405020304" pitchFamily="18" charset="0"/>
              </a:rPr>
              <a:t>kinds of</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 visions and dreams.</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God is protecting and blessing these young men because they were willing to stand strong in the face of great tyranny and adversity.</a:t>
            </a:r>
            <a:endParaRPr lang="en-US" sz="4400" dirty="0"/>
          </a:p>
        </p:txBody>
      </p:sp>
    </p:spTree>
    <p:extLst>
      <p:ext uri="{BB962C8B-B14F-4D97-AF65-F5344CB8AC3E}">
        <p14:creationId xmlns:p14="http://schemas.microsoft.com/office/powerpoint/2010/main" val="346725738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110A79-041E-2FB3-9EEB-7C6847DA1932}"/>
              </a:ext>
            </a:extLst>
          </p:cNvPr>
          <p:cNvSpPr txBox="1"/>
          <p:nvPr/>
        </p:nvSpPr>
        <p:spPr>
          <a:xfrm>
            <a:off x="205562" y="212652"/>
            <a:ext cx="11780875" cy="5632311"/>
          </a:xfrm>
          <a:prstGeom prst="rect">
            <a:avLst/>
          </a:prstGeom>
          <a:noFill/>
        </p:spPr>
        <p:txBody>
          <a:bodyPr wrap="square">
            <a:sp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King Nebuchadnezzar would become born again and saved before he died. Showing us two powerful principles – we never know who our words and actions will touch, or what that end result will be. Had Daniel been openly rebellious, he may have been put to death or placed into brutal slavery away from the kingdom. Also, Babylon was an empire built on evil and yet one of its core leaders became born again. God desires even the most wicked of us, to turn toward HIM. (2Pet 3:9)</a:t>
            </a:r>
            <a:endParaRPr lang="en-US" sz="4000" dirty="0"/>
          </a:p>
        </p:txBody>
      </p:sp>
    </p:spTree>
    <p:extLst>
      <p:ext uri="{BB962C8B-B14F-4D97-AF65-F5344CB8AC3E}">
        <p14:creationId xmlns:p14="http://schemas.microsoft.com/office/powerpoint/2010/main" val="407804703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DFC4389-D2EB-2BA1-CFC1-653FBBC2269A}"/>
              </a:ext>
            </a:extLst>
          </p:cNvPr>
          <p:cNvSpPr txBox="1"/>
          <p:nvPr/>
        </p:nvSpPr>
        <p:spPr>
          <a:xfrm>
            <a:off x="311888" y="323403"/>
            <a:ext cx="11568223" cy="5856155"/>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Dan 3:15 “Now if you are ready, at the moment you hear the sound of the horn, flute, lyre, trigon, psaltery and bagpipe, and all kinds of musical instruments,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to fall down and worship the statue that I have made</a:t>
            </a: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i="1" dirty="0">
                <a:effectLst/>
                <a:latin typeface="Calibri" panose="020F0502020204030204" pitchFamily="34" charset="0"/>
                <a:ea typeface="Calibri" panose="020F0502020204030204" pitchFamily="34" charset="0"/>
                <a:cs typeface="Times New Roman" panose="02020603050405020304" pitchFamily="18" charset="0"/>
              </a:rPr>
              <a:t>very well.</a:t>
            </a:r>
            <a:r>
              <a:rPr lang="en-US" sz="4400" dirty="0">
                <a:effectLst/>
                <a:latin typeface="Calibri" panose="020F0502020204030204" pitchFamily="34" charset="0"/>
                <a:ea typeface="Calibri" panose="020F0502020204030204" pitchFamily="34" charset="0"/>
                <a:cs typeface="Times New Roman" panose="02020603050405020304" pitchFamily="18" charset="0"/>
              </a:rPr>
              <a:t> But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if you do not worship, you will immediately be thrown into the midst of a furnace</a:t>
            </a:r>
            <a:r>
              <a:rPr lang="en-US" sz="4400" dirty="0">
                <a:effectLst/>
                <a:latin typeface="Calibri" panose="020F0502020204030204" pitchFamily="34" charset="0"/>
                <a:ea typeface="Calibri" panose="020F0502020204030204" pitchFamily="34" charset="0"/>
                <a:cs typeface="Times New Roman" panose="02020603050405020304" pitchFamily="18" charset="0"/>
              </a:rPr>
              <a:t> of blazing fire; and what god is there who can rescue you from my hands?”</a:t>
            </a:r>
            <a:endParaRPr kumimoji="0" lang="en-US" sz="4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03954923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06449E6-2A29-28FC-1667-5B74579D481E}"/>
              </a:ext>
            </a:extLst>
          </p:cNvPr>
          <p:cNvSpPr txBox="1"/>
          <p:nvPr/>
        </p:nvSpPr>
        <p:spPr>
          <a:xfrm>
            <a:off x="311888" y="196384"/>
            <a:ext cx="11568223" cy="6465231"/>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Dan 3:16</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Shadrach, Meshach, and Abed-</a:t>
            </a:r>
            <a:r>
              <a:rPr lang="en-US" sz="4800" kern="100" dirty="0" err="1">
                <a:effectLst/>
                <a:latin typeface="Calibri" panose="020F0502020204030204" pitchFamily="34" charset="0"/>
                <a:ea typeface="Calibri" panose="020F0502020204030204" pitchFamily="34" charset="0"/>
                <a:cs typeface="Times New Roman" panose="02020603050405020304" pitchFamily="18" charset="0"/>
              </a:rPr>
              <a:t>nego</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replied to the king, “Nebuchadnezzar,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we are not in need of an answer to give you</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concerning this matter.</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They had the same attitude of the apostles (Act 5:29), </a:t>
            </a:r>
            <a:r>
              <a:rPr lang="en-US" sz="4800" i="1" u="sng" dirty="0">
                <a:effectLst/>
                <a:latin typeface="Calibri" panose="020F0502020204030204" pitchFamily="34" charset="0"/>
                <a:ea typeface="Calibri" panose="020F0502020204030204" pitchFamily="34" charset="0"/>
                <a:cs typeface="Times New Roman" panose="02020603050405020304" pitchFamily="18" charset="0"/>
              </a:rPr>
              <a:t>we must obey God rather than men.</a:t>
            </a:r>
            <a:endParaRPr lang="en-US" sz="4800" dirty="0"/>
          </a:p>
        </p:txBody>
      </p:sp>
    </p:spTree>
    <p:extLst>
      <p:ext uri="{BB962C8B-B14F-4D97-AF65-F5344CB8AC3E}">
        <p14:creationId xmlns:p14="http://schemas.microsoft.com/office/powerpoint/2010/main" val="34642647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E11C5D-0D4A-3B51-BD14-726C0FD95910}"/>
              </a:ext>
            </a:extLst>
          </p:cNvPr>
          <p:cNvSpPr txBox="1"/>
          <p:nvPr/>
        </p:nvSpPr>
        <p:spPr>
          <a:xfrm>
            <a:off x="175490" y="138676"/>
            <a:ext cx="11841019" cy="6580648"/>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Dan 3:25 He responded, “Look</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 I see four men untied </a:t>
            </a:r>
            <a:r>
              <a:rPr lang="en-US" sz="4400" b="1" i="1" u="sng" dirty="0">
                <a:effectLst/>
                <a:latin typeface="Calibri" panose="020F0502020204030204" pitchFamily="34" charset="0"/>
                <a:ea typeface="Calibri" panose="020F0502020204030204" pitchFamily="34" charset="0"/>
                <a:cs typeface="Times New Roman" panose="02020603050405020304" pitchFamily="18" charset="0"/>
              </a:rPr>
              <a:t>and</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 walking about in the middle of the fire unharmed</a:t>
            </a:r>
            <a:r>
              <a:rPr lang="en-US" sz="4400" dirty="0">
                <a:effectLst/>
                <a:latin typeface="Calibri" panose="020F0502020204030204" pitchFamily="34" charset="0"/>
                <a:ea typeface="Calibri" panose="020F0502020204030204" pitchFamily="34" charset="0"/>
                <a:cs typeface="Times New Roman" panose="02020603050405020304" pitchFamily="18" charset="0"/>
              </a:rPr>
              <a:t>, and the appearance of the fourth is like a son of </a:t>
            </a:r>
            <a:r>
              <a:rPr lang="en-US" sz="4400" i="1" dirty="0">
                <a:effectLst/>
                <a:latin typeface="Calibri" panose="020F0502020204030204" pitchFamily="34" charset="0"/>
                <a:ea typeface="Calibri" panose="020F0502020204030204" pitchFamily="34" charset="0"/>
                <a:cs typeface="Times New Roman" panose="02020603050405020304" pitchFamily="18" charset="0"/>
              </a:rPr>
              <a:t>the</a:t>
            </a:r>
            <a:r>
              <a:rPr lang="en-US" sz="4400" dirty="0">
                <a:effectLst/>
                <a:latin typeface="Calibri" panose="020F0502020204030204" pitchFamily="34" charset="0"/>
                <a:ea typeface="Calibri" panose="020F0502020204030204" pitchFamily="34" charset="0"/>
                <a:cs typeface="Times New Roman" panose="02020603050405020304" pitchFamily="18" charset="0"/>
              </a:rPr>
              <a:t> gods!” 26  Then Nebuchadnezzar came near to the door of the furnace of blazing fire; he said, “Shadrach, Meshach, and Abed-</a:t>
            </a:r>
            <a:r>
              <a:rPr lang="en-US" sz="4400" dirty="0" err="1">
                <a:effectLst/>
                <a:latin typeface="Calibri" panose="020F0502020204030204" pitchFamily="34" charset="0"/>
                <a:ea typeface="Calibri" panose="020F0502020204030204" pitchFamily="34" charset="0"/>
                <a:cs typeface="Times New Roman" panose="02020603050405020304" pitchFamily="18" charset="0"/>
              </a:rPr>
              <a:t>nego</a:t>
            </a:r>
            <a:r>
              <a:rPr lang="en-US" sz="4400" dirty="0">
                <a:effectLst/>
                <a:latin typeface="Calibri" panose="020F0502020204030204" pitchFamily="34" charset="0"/>
                <a:ea typeface="Calibri" panose="020F0502020204030204" pitchFamily="34" charset="0"/>
                <a:cs typeface="Times New Roman" panose="02020603050405020304" pitchFamily="18" charset="0"/>
              </a:rPr>
              <a:t>, come out, you servants of the Most High God, and come here!”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Then Shadrach, Meshach, and Abed-</a:t>
            </a:r>
            <a:r>
              <a:rPr lang="en-US" sz="4400" b="1" u="sng" dirty="0" err="1">
                <a:effectLst/>
                <a:latin typeface="Calibri" panose="020F0502020204030204" pitchFamily="34" charset="0"/>
                <a:ea typeface="Calibri" panose="020F0502020204030204" pitchFamily="34" charset="0"/>
                <a:cs typeface="Times New Roman" panose="02020603050405020304" pitchFamily="18" charset="0"/>
              </a:rPr>
              <a:t>nego</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 came out of the middle of the fire.</a:t>
            </a:r>
            <a:endParaRPr lang="en-US" sz="4400" dirty="0"/>
          </a:p>
        </p:txBody>
      </p:sp>
    </p:spTree>
    <p:extLst>
      <p:ext uri="{BB962C8B-B14F-4D97-AF65-F5344CB8AC3E}">
        <p14:creationId xmlns:p14="http://schemas.microsoft.com/office/powerpoint/2010/main" val="39802789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5D4154-0D54-8B3A-B8FF-24684CB54EBB}"/>
              </a:ext>
            </a:extLst>
          </p:cNvPr>
          <p:cNvSpPr txBox="1"/>
          <p:nvPr/>
        </p:nvSpPr>
        <p:spPr>
          <a:xfrm>
            <a:off x="258725" y="85060"/>
            <a:ext cx="11674549" cy="6380016"/>
          </a:xfrm>
          <a:prstGeom prst="rect">
            <a:avLst/>
          </a:prstGeom>
          <a:noFill/>
        </p:spPr>
        <p:txBody>
          <a:bodyPr wrap="square">
            <a:spAutoFit/>
          </a:bodyPr>
          <a:lstStyle/>
          <a:p>
            <a:pPr marL="0" marR="0">
              <a:lnSpc>
                <a:spcPct val="107000"/>
              </a:lnSpc>
              <a:spcBef>
                <a:spcPts val="0"/>
              </a:spcBef>
              <a:spcAft>
                <a:spcPts val="800"/>
              </a:spcAft>
            </a:pPr>
            <a:r>
              <a:rPr lang="en-US" sz="4800">
                <a:effectLst/>
                <a:latin typeface="Calibri" panose="020F0502020204030204" pitchFamily="34" charset="0"/>
                <a:ea typeface="Calibri" panose="020F0502020204030204" pitchFamily="34" charset="0"/>
                <a:cs typeface="Times New Roman" panose="02020603050405020304" pitchFamily="18" charset="0"/>
              </a:rPr>
              <a:t>Standing firm against tyranny and evil has a protocol inside the plan of GOD. The right thing done in the right way matters! There may be cosmic consequences, yet – greater is HE who is in you, than he who is in the world (1Jhn 4:4). We have to trust that GOD will guide us through it or walk alongside of us in it! </a:t>
            </a:r>
            <a:endParaRPr lang="en-US" sz="4800" dirty="0"/>
          </a:p>
        </p:txBody>
      </p:sp>
    </p:spTree>
    <p:extLst>
      <p:ext uri="{BB962C8B-B14F-4D97-AF65-F5344CB8AC3E}">
        <p14:creationId xmlns:p14="http://schemas.microsoft.com/office/powerpoint/2010/main" val="36322143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D4DF05-78B3-364E-7D26-CDC7E8C589D7}"/>
              </a:ext>
            </a:extLst>
          </p:cNvPr>
          <p:cNvSpPr txBox="1"/>
          <p:nvPr/>
        </p:nvSpPr>
        <p:spPr>
          <a:xfrm>
            <a:off x="226505" y="0"/>
            <a:ext cx="11790004" cy="6380016"/>
          </a:xfrm>
          <a:prstGeom prst="rect">
            <a:avLst/>
          </a:prstGeom>
          <a:noFill/>
        </p:spPr>
        <p:txBody>
          <a:bodyPr wrap="square">
            <a:spAutoFit/>
          </a:bodyPr>
          <a:lstStyle/>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Rom 13:1 Every person is to be subject to the governing authorities. For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there is no authority except from God</a:t>
            </a:r>
            <a:r>
              <a:rPr lang="en-US" sz="48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those which exist are established by God</a:t>
            </a:r>
            <a:r>
              <a:rPr lang="en-US" sz="4800" dirty="0">
                <a:effectLst/>
                <a:latin typeface="Calibri" panose="020F0502020204030204" pitchFamily="34" charset="0"/>
                <a:ea typeface="Calibri" panose="020F0502020204030204" pitchFamily="34" charset="0"/>
                <a:cs typeface="Times New Roman" panose="02020603050405020304" pitchFamily="18" charset="0"/>
              </a:rPr>
              <a:t>. 2 Therefore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whoever resists authority has opposed the ordinance of God; </a:t>
            </a:r>
            <a:r>
              <a:rPr lang="en-US" sz="4800" dirty="0">
                <a:effectLst/>
                <a:latin typeface="Calibri" panose="020F0502020204030204" pitchFamily="34" charset="0"/>
                <a:ea typeface="Calibri" panose="020F0502020204030204" pitchFamily="34" charset="0"/>
                <a:cs typeface="Times New Roman" panose="02020603050405020304" pitchFamily="18" charset="0"/>
              </a:rPr>
              <a:t>and they who have opposed will receive condemnation upon themselves.    (Titus 3:1, 1Pet 2:13-15) </a:t>
            </a:r>
            <a:endParaRPr lang="en-US" sz="4800" dirty="0"/>
          </a:p>
        </p:txBody>
      </p:sp>
    </p:spTree>
    <p:extLst>
      <p:ext uri="{BB962C8B-B14F-4D97-AF65-F5344CB8AC3E}">
        <p14:creationId xmlns:p14="http://schemas.microsoft.com/office/powerpoint/2010/main" val="292151849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C0CDE1-7E8C-A096-7E12-7E53AFBF8DFA}"/>
              </a:ext>
            </a:extLst>
          </p:cNvPr>
          <p:cNvSpPr txBox="1"/>
          <p:nvPr/>
        </p:nvSpPr>
        <p:spPr>
          <a:xfrm>
            <a:off x="269358" y="155753"/>
            <a:ext cx="11653283" cy="5993949"/>
          </a:xfrm>
          <a:prstGeom prst="rect">
            <a:avLst/>
          </a:prstGeom>
          <a:noFill/>
        </p:spPr>
        <p:txBody>
          <a:bodyPr wrap="square">
            <a:spAutoFit/>
          </a:bodyPr>
          <a:lstStyle/>
          <a:p>
            <a:pPr marL="0" marR="0">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Times New Roman" panose="02020603050405020304" pitchFamily="18" charset="0"/>
              </a:rPr>
              <a:t>In the case of Romans 13 – the Apostle Paul wrote those words as an immoral ruler by the name of Nero sat on the throne. Yet, in Romans 13, Paul does not advocate revolution against the tyrant Nero. The Jews had already begun (years prior) to develop plans and schemes on how to overthrow Roman leadership. This is one reason the Apostle Paul gave warnings and lessons on authority. Violent rebellion and subtle attacks against authority are never sanctioned by the plan of GOD. Self-defense, separation and standing firm in doctrine are all the Christian needs under wicked leadership. </a:t>
            </a:r>
            <a:endParaRPr lang="en-US" sz="3600" dirty="0"/>
          </a:p>
        </p:txBody>
      </p:sp>
    </p:spTree>
    <p:extLst>
      <p:ext uri="{BB962C8B-B14F-4D97-AF65-F5344CB8AC3E}">
        <p14:creationId xmlns:p14="http://schemas.microsoft.com/office/powerpoint/2010/main" val="598713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00F4AF-9810-476F-B334-62199E886646}"/>
              </a:ext>
            </a:extLst>
          </p:cNvPr>
          <p:cNvSpPr/>
          <p:nvPr/>
        </p:nvSpPr>
        <p:spPr>
          <a:xfrm>
            <a:off x="391632" y="564260"/>
            <a:ext cx="11408735" cy="830997"/>
          </a:xfrm>
          <a:prstGeom prst="rect">
            <a:avLst/>
          </a:prstGeom>
        </p:spPr>
        <p:txBody>
          <a:bodyPr wrap="square">
            <a:spAutoFit/>
          </a:bodyPr>
          <a:lstStyle/>
          <a:p>
            <a:endParaRPr lang="en-US" sz="4800" dirty="0">
              <a:solidFill>
                <a:schemeClr val="bg1"/>
              </a:solidFill>
            </a:endParaRPr>
          </a:p>
        </p:txBody>
      </p:sp>
      <p:pic>
        <p:nvPicPr>
          <p:cNvPr id="8" name="Picture 7">
            <a:extLst>
              <a:ext uri="{FF2B5EF4-FFF2-40B4-BE49-F238E27FC236}">
                <a16:creationId xmlns:a16="http://schemas.microsoft.com/office/drawing/2014/main" id="{62B5255E-13AB-400C-83AB-88DBB96BD1A0}"/>
              </a:ext>
            </a:extLst>
          </p:cNvPr>
          <p:cNvPicPr>
            <a:picLocks noChangeAspect="1"/>
          </p:cNvPicPr>
          <p:nvPr/>
        </p:nvPicPr>
        <p:blipFill>
          <a:blip r:embed="rId2"/>
          <a:stretch>
            <a:fillRect/>
          </a:stretch>
        </p:blipFill>
        <p:spPr>
          <a:xfrm flipV="1">
            <a:off x="330496" y="890715"/>
            <a:ext cx="95259" cy="45719"/>
          </a:xfrm>
          <a:prstGeom prst="rect">
            <a:avLst/>
          </a:prstGeom>
        </p:spPr>
      </p:pic>
      <p:sp>
        <p:nvSpPr>
          <p:cNvPr id="9" name="Rectangle 8">
            <a:extLst>
              <a:ext uri="{FF2B5EF4-FFF2-40B4-BE49-F238E27FC236}">
                <a16:creationId xmlns:a16="http://schemas.microsoft.com/office/drawing/2014/main" id="{6C43D423-D002-40A8-9D02-772D962BD7C5}"/>
              </a:ext>
            </a:extLst>
          </p:cNvPr>
          <p:cNvSpPr/>
          <p:nvPr/>
        </p:nvSpPr>
        <p:spPr>
          <a:xfrm>
            <a:off x="445267" y="504643"/>
            <a:ext cx="11371266" cy="923330"/>
          </a:xfrm>
          <a:prstGeom prst="rect">
            <a:avLst/>
          </a:prstGeom>
        </p:spPr>
        <p:txBody>
          <a:bodyPr wrap="square">
            <a:spAutoFit/>
          </a:bodyPr>
          <a:lstStyle/>
          <a:p>
            <a:endParaRPr lang="en-US" sz="5400" dirty="0">
              <a:solidFill>
                <a:schemeClr val="bg1"/>
              </a:solidFill>
            </a:endParaRPr>
          </a:p>
        </p:txBody>
      </p:sp>
      <p:sp>
        <p:nvSpPr>
          <p:cNvPr id="6" name="Rectangle 5">
            <a:extLst>
              <a:ext uri="{FF2B5EF4-FFF2-40B4-BE49-F238E27FC236}">
                <a16:creationId xmlns:a16="http://schemas.microsoft.com/office/drawing/2014/main" id="{B2F1EE31-539A-409A-A577-5758B4D5CAFE}"/>
              </a:ext>
            </a:extLst>
          </p:cNvPr>
          <p:cNvSpPr/>
          <p:nvPr/>
        </p:nvSpPr>
        <p:spPr>
          <a:xfrm>
            <a:off x="328815" y="564260"/>
            <a:ext cx="11624449" cy="923330"/>
          </a:xfrm>
          <a:prstGeom prst="rect">
            <a:avLst/>
          </a:prstGeom>
        </p:spPr>
        <p:txBody>
          <a:bodyPr wrap="square">
            <a:spAutoFit/>
          </a:bodyPr>
          <a:lstStyle/>
          <a:p>
            <a:endParaRPr lang="en-US" sz="5400" dirty="0">
              <a:solidFill>
                <a:schemeClr val="bg1"/>
              </a:solidFill>
            </a:endParaRPr>
          </a:p>
        </p:txBody>
      </p:sp>
      <p:sp>
        <p:nvSpPr>
          <p:cNvPr id="11" name="Rectangle 10">
            <a:extLst>
              <a:ext uri="{FF2B5EF4-FFF2-40B4-BE49-F238E27FC236}">
                <a16:creationId xmlns:a16="http://schemas.microsoft.com/office/drawing/2014/main" id="{70EF24A5-9859-4F10-8AE4-445B6A9A4C78}"/>
              </a:ext>
            </a:extLst>
          </p:cNvPr>
          <p:cNvSpPr/>
          <p:nvPr/>
        </p:nvSpPr>
        <p:spPr>
          <a:xfrm>
            <a:off x="466164" y="564260"/>
            <a:ext cx="11308298" cy="923330"/>
          </a:xfrm>
          <a:prstGeom prst="rect">
            <a:avLst/>
          </a:prstGeom>
        </p:spPr>
        <p:txBody>
          <a:bodyPr wrap="square">
            <a:spAutoFit/>
          </a:bodyPr>
          <a:lstStyle/>
          <a:p>
            <a:endParaRPr lang="en-US" sz="5400" dirty="0">
              <a:solidFill>
                <a:schemeClr val="bg1"/>
              </a:solidFill>
            </a:endParaRPr>
          </a:p>
        </p:txBody>
      </p:sp>
      <p:sp>
        <p:nvSpPr>
          <p:cNvPr id="5" name="Rectangle 4">
            <a:extLst>
              <a:ext uri="{FF2B5EF4-FFF2-40B4-BE49-F238E27FC236}">
                <a16:creationId xmlns:a16="http://schemas.microsoft.com/office/drawing/2014/main" id="{F1D77D6B-E32C-4D25-88FC-F1E4B85F6833}"/>
              </a:ext>
            </a:extLst>
          </p:cNvPr>
          <p:cNvSpPr/>
          <p:nvPr/>
        </p:nvSpPr>
        <p:spPr>
          <a:xfrm>
            <a:off x="754741" y="1173910"/>
            <a:ext cx="11408118"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3" name="TextBox 2">
            <a:extLst>
              <a:ext uri="{FF2B5EF4-FFF2-40B4-BE49-F238E27FC236}">
                <a16:creationId xmlns:a16="http://schemas.microsoft.com/office/drawing/2014/main" id="{DEB2DC70-2DC5-1FCC-857B-289B165C9242}"/>
              </a:ext>
            </a:extLst>
          </p:cNvPr>
          <p:cNvSpPr txBox="1"/>
          <p:nvPr/>
        </p:nvSpPr>
        <p:spPr>
          <a:xfrm>
            <a:off x="180327" y="257329"/>
            <a:ext cx="11831344" cy="5903924"/>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Act 4:8</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Then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Peter, filled </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i="1" u="sng" kern="100" dirty="0" err="1">
                <a:effectLst/>
                <a:latin typeface="Calibri" panose="020F0502020204030204" pitchFamily="34" charset="0"/>
                <a:ea typeface="Calibri" panose="020F0502020204030204" pitchFamily="34" charset="0"/>
                <a:cs typeface="Times New Roman" panose="02020603050405020304" pitchFamily="18" charset="0"/>
              </a:rPr>
              <a:t>pimplēmi</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b="1" i="1" u="sng"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with the Holy Spirit,</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said to them, “Rulers and elders of the people,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The Aorist tense, tells us this was an ongoing practice for the Apostle Peter. The passive voice points to the SPIRIT in control. FILLING power, is an action we take, yet it is the HS who does the work.</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537595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D855CD-82C0-A6AE-DB42-CD62822557BF}"/>
              </a:ext>
            </a:extLst>
          </p:cNvPr>
          <p:cNvSpPr txBox="1"/>
          <p:nvPr/>
        </p:nvSpPr>
        <p:spPr>
          <a:xfrm>
            <a:off x="290623" y="138506"/>
            <a:ext cx="11610753" cy="6247864"/>
          </a:xfrm>
          <a:prstGeom prst="rect">
            <a:avLst/>
          </a:prstGeom>
          <a:noFill/>
        </p:spPr>
        <p:txBody>
          <a:bodyPr wrap="square">
            <a:sp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In 1773 Pennsylvania passed a law to help bring an end to slavery – King </a:t>
            </a:r>
            <a:r>
              <a:rPr lang="en-US" sz="4000" dirty="0" err="1">
                <a:effectLst/>
                <a:latin typeface="Calibri" panose="020F0502020204030204" pitchFamily="34" charset="0"/>
                <a:ea typeface="Calibri" panose="020F0502020204030204" pitchFamily="34" charset="0"/>
                <a:cs typeface="Times New Roman" panose="02020603050405020304" pitchFamily="18" charset="0"/>
              </a:rPr>
              <a:t>Goerge</a:t>
            </a:r>
            <a:r>
              <a:rPr lang="en-US" sz="4000" dirty="0">
                <a:effectLst/>
                <a:latin typeface="Calibri" panose="020F0502020204030204" pitchFamily="34" charset="0"/>
                <a:ea typeface="Calibri" panose="020F0502020204030204" pitchFamily="34" charset="0"/>
                <a:cs typeface="Times New Roman" panose="02020603050405020304" pitchFamily="18" charset="0"/>
              </a:rPr>
              <a:t> III vetoed all anti-slavery bills the Americans wanted to pass. The Divine Right of rulers and the Catholic Church doctrines of never allowing anyone to question them (kings &amp; clergy) was set in stone by King James I (1603-1625). Americans did not attack British authority they stood against them in the truth of the scriptures. The British attacked America; 1770 (Boston), 1774 (Charlestown) as well as 1775 (Williamsburg, Concord and Lexington).</a:t>
            </a:r>
            <a:endParaRPr lang="en-US" sz="4000" dirty="0"/>
          </a:p>
        </p:txBody>
      </p:sp>
    </p:spTree>
    <p:extLst>
      <p:ext uri="{BB962C8B-B14F-4D97-AF65-F5344CB8AC3E}">
        <p14:creationId xmlns:p14="http://schemas.microsoft.com/office/powerpoint/2010/main" val="187283346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9C26D54-957E-13CB-FC4F-E804AF20187F}"/>
              </a:ext>
            </a:extLst>
          </p:cNvPr>
          <p:cNvSpPr txBox="1"/>
          <p:nvPr/>
        </p:nvSpPr>
        <p:spPr>
          <a:xfrm>
            <a:off x="249383" y="104243"/>
            <a:ext cx="11531492" cy="6649513"/>
          </a:xfrm>
          <a:prstGeom prst="rect">
            <a:avLst/>
          </a:prstGeom>
          <a:noFill/>
        </p:spPr>
        <p:txBody>
          <a:bodyPr wrap="square">
            <a:spAutoFit/>
          </a:bodyPr>
          <a:lstStyle/>
          <a:p>
            <a:pPr marL="0" marR="0">
              <a:lnSpc>
                <a:spcPct val="107000"/>
              </a:lnSpc>
              <a:spcBef>
                <a:spcPts val="0"/>
              </a:spcBef>
              <a:spcAft>
                <a:spcPts val="800"/>
              </a:spcAft>
            </a:pPr>
            <a:r>
              <a:rPr lang="en-US" sz="4000">
                <a:effectLst/>
                <a:latin typeface="Calibri" panose="020F0502020204030204" pitchFamily="34" charset="0"/>
                <a:ea typeface="Calibri" panose="020F0502020204030204" pitchFamily="34" charset="0"/>
                <a:cs typeface="Times New Roman" panose="02020603050405020304" pitchFamily="18" charset="0"/>
              </a:rPr>
              <a:t>America was at first, a peaceful attempt to separate from British and RCC tyranny. After over a half dozen bombings and bloody attacks during the course of nearly 6 years. More than one failed peace treaty and over taxation, the new Americas stood up and defended herself. The last client nation unto GOD was formed by Christian men and women and a set of documents that brought forth a Constitutional Republic. Those documents are the authority by which all American citizens must submit.</a:t>
            </a:r>
            <a:endParaRPr lang="en-US" sz="4000" dirty="0"/>
          </a:p>
        </p:txBody>
      </p:sp>
    </p:spTree>
    <p:extLst>
      <p:ext uri="{BB962C8B-B14F-4D97-AF65-F5344CB8AC3E}">
        <p14:creationId xmlns:p14="http://schemas.microsoft.com/office/powerpoint/2010/main" val="327643816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6838EB-CDD9-E05B-8FB1-4FB17C3964A7}"/>
              </a:ext>
            </a:extLst>
          </p:cNvPr>
          <p:cNvSpPr txBox="1"/>
          <p:nvPr/>
        </p:nvSpPr>
        <p:spPr>
          <a:xfrm>
            <a:off x="212758" y="175491"/>
            <a:ext cx="11766483" cy="5990871"/>
          </a:xfrm>
          <a:prstGeom prst="rect">
            <a:avLst/>
          </a:prstGeom>
          <a:noFill/>
        </p:spPr>
        <p:txBody>
          <a:bodyPr wrap="square">
            <a:spAutoFit/>
          </a:bodyPr>
          <a:lstStyle/>
          <a:p>
            <a:pPr marL="0" marR="0">
              <a:lnSpc>
                <a:spcPct val="107000"/>
              </a:lnSpc>
              <a:spcBef>
                <a:spcPts val="0"/>
              </a:spcBef>
              <a:spcAft>
                <a:spcPts val="80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Liberty answers directly to GOD – liberty provides protection of true freedom and personal rights. There is a need for both, because mankind loves to play word games and Satan is behind all of that. Liberty and freedom go hand in hand in a client nation unto GOD. Our founding fathers made certain those core documents recognized GOD as the ultimate authority. Those documents were written with divine establishment principles within the foundation.</a:t>
            </a:r>
            <a:endParaRPr kumimoji="0" lang="en-US" sz="40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69105006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07A88B-3D31-11D7-09A8-4E6BE85A05F2}"/>
              </a:ext>
            </a:extLst>
          </p:cNvPr>
          <p:cNvSpPr txBox="1"/>
          <p:nvPr/>
        </p:nvSpPr>
        <p:spPr>
          <a:xfrm>
            <a:off x="221512" y="464239"/>
            <a:ext cx="11748976" cy="4197559"/>
          </a:xfrm>
          <a:prstGeom prst="rect">
            <a:avLst/>
          </a:prstGeom>
          <a:noFill/>
        </p:spPr>
        <p:txBody>
          <a:bodyPr wrap="square">
            <a:spAutoFit/>
          </a:bodyPr>
          <a:lstStyle/>
          <a:p>
            <a:pPr marL="0" marR="0">
              <a:lnSpc>
                <a:spcPct val="107000"/>
              </a:lnSpc>
              <a:spcBef>
                <a:spcPts val="0"/>
              </a:spcBef>
              <a:spcAft>
                <a:spcPts val="800"/>
              </a:spcAft>
            </a:pPr>
            <a:r>
              <a:rPr lang="en-US" sz="4800" i="1" kern="100">
                <a:effectLst/>
                <a:latin typeface="Calibri" panose="020F0502020204030204" pitchFamily="34" charset="0"/>
                <a:ea typeface="Calibri" panose="020F0502020204030204" pitchFamily="34" charset="0"/>
                <a:cs typeface="Times New Roman" panose="02020603050405020304" pitchFamily="18" charset="0"/>
              </a:rPr>
              <a:t>Democracy is two wolves and a lamb voting on what to have for lunch.  Liberty is a well-armed lamb contesting the vote.</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i="1" kern="10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p>
            <a:r>
              <a:rPr lang="en-US" sz="4800" i="1">
                <a:effectLst/>
                <a:latin typeface="Calibri" panose="020F0502020204030204" pitchFamily="34" charset="0"/>
                <a:ea typeface="Calibri" panose="020F0502020204030204" pitchFamily="34" charset="0"/>
                <a:cs typeface="Times New Roman" panose="02020603050405020304" pitchFamily="18" charset="0"/>
              </a:rPr>
              <a:t>                              Benjamin Franklin </a:t>
            </a:r>
            <a:endParaRPr lang="en-US" sz="4800" dirty="0"/>
          </a:p>
        </p:txBody>
      </p:sp>
    </p:spTree>
    <p:extLst>
      <p:ext uri="{BB962C8B-B14F-4D97-AF65-F5344CB8AC3E}">
        <p14:creationId xmlns:p14="http://schemas.microsoft.com/office/powerpoint/2010/main" val="88649926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E1529B-03DE-96E5-6F7E-CC6EF6523AF3}"/>
              </a:ext>
            </a:extLst>
          </p:cNvPr>
          <p:cNvSpPr txBox="1"/>
          <p:nvPr/>
        </p:nvSpPr>
        <p:spPr>
          <a:xfrm>
            <a:off x="203200" y="96819"/>
            <a:ext cx="11716273" cy="6628418"/>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1Sam 18:1 Now it came about, when he had finished speaking to Saul, that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Jonathan</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committed </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i="1" u="sng" kern="100" dirty="0" err="1">
                <a:effectLst/>
                <a:latin typeface="Calibri" panose="020F0502020204030204" pitchFamily="34" charset="0"/>
                <a:ea typeface="Calibri" panose="020F0502020204030204" pitchFamily="34" charset="0"/>
                <a:cs typeface="Times New Roman" panose="02020603050405020304" pitchFamily="18" charset="0"/>
              </a:rPr>
              <a:t>qāšar</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 himself to David</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Jonathan loved him as himself.</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Jonathan and David became best friends. Jonathan under his father’s authority as king and father, had deep admiration and trust for David, even that over his own father.</a:t>
            </a:r>
          </a:p>
        </p:txBody>
      </p:sp>
    </p:spTree>
    <p:extLst>
      <p:ext uri="{BB962C8B-B14F-4D97-AF65-F5344CB8AC3E}">
        <p14:creationId xmlns:p14="http://schemas.microsoft.com/office/powerpoint/2010/main" val="1643364944"/>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DD3A25-40D6-AF86-FDD6-9D7B114BF61D}"/>
              </a:ext>
            </a:extLst>
          </p:cNvPr>
          <p:cNvSpPr txBox="1"/>
          <p:nvPr/>
        </p:nvSpPr>
        <p:spPr>
          <a:xfrm>
            <a:off x="180109" y="92364"/>
            <a:ext cx="11831781" cy="6413551"/>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1Sa 18:3</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Then Jonathan made a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covenant with David because he loved </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i="1"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i="1" u="sng" kern="100" dirty="0" err="1">
                <a:effectLst/>
                <a:latin typeface="Calibri" panose="020F0502020204030204" pitchFamily="34" charset="0"/>
                <a:ea typeface="Calibri" panose="020F0502020204030204" pitchFamily="34" charset="0"/>
                <a:cs typeface="Times New Roman" panose="02020603050405020304" pitchFamily="18" charset="0"/>
              </a:rPr>
              <a:t>ahăḇâ</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 him as himself</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This was a verbal and physical commitment to stand by David. This is a deep love of friendship and affection that family members often have.</a:t>
            </a:r>
            <a:endParaRPr lang="en-US" sz="4800" dirty="0"/>
          </a:p>
        </p:txBody>
      </p:sp>
    </p:spTree>
    <p:extLst>
      <p:ext uri="{BB962C8B-B14F-4D97-AF65-F5344CB8AC3E}">
        <p14:creationId xmlns:p14="http://schemas.microsoft.com/office/powerpoint/2010/main" val="1530846532"/>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29866E-B732-2D78-0A39-EB42D96866E8}"/>
              </a:ext>
            </a:extLst>
          </p:cNvPr>
          <p:cNvSpPr txBox="1"/>
          <p:nvPr/>
        </p:nvSpPr>
        <p:spPr>
          <a:xfrm>
            <a:off x="230909" y="58846"/>
            <a:ext cx="11617305" cy="6465231"/>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1Sam 19:1 Now Saul told his son Jonathan and all his servants to put David to death. But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Jonathan, Saul’s son, greatly delighted </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i="1" u="sng" kern="100" dirty="0" err="1">
                <a:effectLst/>
                <a:latin typeface="Calibri" panose="020F0502020204030204" pitchFamily="34" charset="0"/>
                <a:ea typeface="Calibri" panose="020F0502020204030204" pitchFamily="34" charset="0"/>
                <a:cs typeface="Times New Roman" panose="02020603050405020304" pitchFamily="18" charset="0"/>
              </a:rPr>
              <a:t>ḥāp̄ēṣ</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 in David.</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Jonathan trusted and enjoyed his friendship with David, more so than his relationship with his own father.</a:t>
            </a:r>
            <a:endParaRPr lang="en-US" sz="4800" dirty="0"/>
          </a:p>
        </p:txBody>
      </p:sp>
    </p:spTree>
    <p:extLst>
      <p:ext uri="{BB962C8B-B14F-4D97-AF65-F5344CB8AC3E}">
        <p14:creationId xmlns:p14="http://schemas.microsoft.com/office/powerpoint/2010/main" val="278638938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3DD0CF-1431-A239-6B89-FDE83FAA3AAA}"/>
              </a:ext>
            </a:extLst>
          </p:cNvPr>
          <p:cNvSpPr txBox="1"/>
          <p:nvPr/>
        </p:nvSpPr>
        <p:spPr>
          <a:xfrm>
            <a:off x="269358" y="114791"/>
            <a:ext cx="11653284" cy="6628418"/>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1Sa 19:3</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as for me, I will go out and stand beside my father in the field where you are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hiding,</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I will speak with my father about you; and whatever I find out, I will tell you.”</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Jonathan was operating in the doctrine of separation. He was aware his own father (king) was not only wrong, but attempting to kill the true man of GOD.</a:t>
            </a:r>
            <a:endParaRPr lang="en-US" sz="4400" dirty="0"/>
          </a:p>
        </p:txBody>
      </p:sp>
    </p:spTree>
    <p:extLst>
      <p:ext uri="{BB962C8B-B14F-4D97-AF65-F5344CB8AC3E}">
        <p14:creationId xmlns:p14="http://schemas.microsoft.com/office/powerpoint/2010/main" val="382222530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0AC304-BA02-185B-2130-B10343F065A2}"/>
              </a:ext>
            </a:extLst>
          </p:cNvPr>
          <p:cNvSpPr txBox="1"/>
          <p:nvPr/>
        </p:nvSpPr>
        <p:spPr>
          <a:xfrm>
            <a:off x="203200" y="-5417"/>
            <a:ext cx="11758427" cy="6731010"/>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Jonathan is trying to keep the kingdom in order and trying to bring his father back to doctrinal truths;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Exo 20:13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You shall not murder</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Num 35:30 </a:t>
            </a:r>
            <a:r>
              <a:rPr lang="en-US" sz="4400" i="1" dirty="0">
                <a:effectLst/>
                <a:latin typeface="Calibri" panose="020F0502020204030204" pitchFamily="34" charset="0"/>
                <a:ea typeface="Calibri" panose="020F0502020204030204" pitchFamily="34" charset="0"/>
                <a:cs typeface="Times New Roman" panose="02020603050405020304" pitchFamily="18" charset="0"/>
              </a:rPr>
              <a:t>If</a:t>
            </a:r>
            <a:r>
              <a:rPr lang="en-US" sz="4400" dirty="0">
                <a:effectLst/>
                <a:latin typeface="Calibri" panose="020F0502020204030204" pitchFamily="34" charset="0"/>
                <a:ea typeface="Calibri" panose="020F0502020204030204" pitchFamily="34" charset="0"/>
                <a:cs typeface="Times New Roman" panose="02020603050405020304" pitchFamily="18" charset="0"/>
              </a:rPr>
              <a:t> anyone kills a person,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the murderer shall be put to death on the testimony of witnesses</a:t>
            </a:r>
            <a:r>
              <a:rPr lang="en-US" sz="4400" dirty="0">
                <a:effectLst/>
                <a:latin typeface="Calibri" panose="020F0502020204030204" pitchFamily="34" charset="0"/>
                <a:ea typeface="Calibri" panose="020F0502020204030204" pitchFamily="34" charset="0"/>
                <a:cs typeface="Times New Roman" panose="02020603050405020304" pitchFamily="18" charset="0"/>
              </a:rPr>
              <a:t>, but no person shall be put to death on the testimony of </a:t>
            </a:r>
            <a:r>
              <a:rPr lang="en-US" sz="4400" i="1" dirty="0">
                <a:effectLst/>
                <a:latin typeface="Calibri" panose="020F0502020204030204" pitchFamily="34" charset="0"/>
                <a:ea typeface="Calibri" panose="020F0502020204030204" pitchFamily="34" charset="0"/>
                <a:cs typeface="Times New Roman" panose="02020603050405020304" pitchFamily="18" charset="0"/>
              </a:rPr>
              <a:t>only</a:t>
            </a:r>
            <a:r>
              <a:rPr lang="en-US" sz="4400" dirty="0">
                <a:effectLst/>
                <a:latin typeface="Calibri" panose="020F0502020204030204" pitchFamily="34" charset="0"/>
                <a:ea typeface="Calibri" panose="020F0502020204030204" pitchFamily="34" charset="0"/>
                <a:cs typeface="Times New Roman" panose="02020603050405020304" pitchFamily="18" charset="0"/>
              </a:rPr>
              <a:t> one witness.</a:t>
            </a:r>
            <a:endParaRPr lang="en-US" sz="4400" dirty="0"/>
          </a:p>
        </p:txBody>
      </p:sp>
    </p:spTree>
    <p:extLst>
      <p:ext uri="{BB962C8B-B14F-4D97-AF65-F5344CB8AC3E}">
        <p14:creationId xmlns:p14="http://schemas.microsoft.com/office/powerpoint/2010/main" val="34190494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B877F0-A779-672C-79A4-72B64B6DBF9D}"/>
              </a:ext>
            </a:extLst>
          </p:cNvPr>
          <p:cNvSpPr txBox="1"/>
          <p:nvPr/>
        </p:nvSpPr>
        <p:spPr>
          <a:xfrm>
            <a:off x="253409" y="105028"/>
            <a:ext cx="11685181" cy="6001643"/>
          </a:xfrm>
          <a:prstGeom prst="rect">
            <a:avLst/>
          </a:prstGeom>
          <a:noFill/>
        </p:spPr>
        <p:txBody>
          <a:bodyPr wrap="square">
            <a:spAutoFit/>
          </a:bodyPr>
          <a:lstStyle/>
          <a:p>
            <a:r>
              <a:rPr lang="en-US" sz="4800" u="none" strike="noStrike"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1Sa 19:9</a:t>
            </a:r>
            <a:r>
              <a:rPr lang="en-US" sz="4800" dirty="0">
                <a:effectLst/>
                <a:latin typeface="Calibri" panose="020F0502020204030204" pitchFamily="34" charset="0"/>
                <a:ea typeface="Calibri" panose="020F0502020204030204" pitchFamily="34" charset="0"/>
                <a:cs typeface="Times New Roman" panose="02020603050405020304" pitchFamily="18" charset="0"/>
              </a:rPr>
              <a:t> Now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there was an evil spirit from the LORD on Saul</a:t>
            </a:r>
            <a:r>
              <a:rPr lang="en-US" sz="4800" dirty="0">
                <a:effectLst/>
                <a:latin typeface="Calibri" panose="020F0502020204030204" pitchFamily="34" charset="0"/>
                <a:ea typeface="Calibri" panose="020F0502020204030204" pitchFamily="34" charset="0"/>
                <a:cs typeface="Times New Roman" panose="02020603050405020304" pitchFamily="18" charset="0"/>
              </a:rPr>
              <a:t> as he was sitting in his house with his spear in his hand, and David was playing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the harp</a:t>
            </a:r>
            <a:r>
              <a:rPr lang="en-US" sz="4800" dirty="0">
                <a:effectLst/>
                <a:latin typeface="Calibri" panose="020F0502020204030204" pitchFamily="34" charset="0"/>
                <a:ea typeface="Calibri" panose="020F0502020204030204" pitchFamily="34" charset="0"/>
                <a:cs typeface="Times New Roman" panose="02020603050405020304" pitchFamily="18" charset="0"/>
              </a:rPr>
              <a:t> with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his</a:t>
            </a:r>
            <a:r>
              <a:rPr lang="en-US" sz="4800" dirty="0">
                <a:effectLst/>
                <a:latin typeface="Calibri" panose="020F0502020204030204" pitchFamily="34" charset="0"/>
                <a:ea typeface="Calibri" panose="020F0502020204030204" pitchFamily="34" charset="0"/>
                <a:cs typeface="Times New Roman" panose="02020603050405020304" pitchFamily="18" charset="0"/>
              </a:rPr>
              <a:t> hand. 10</a:t>
            </a:r>
            <a:r>
              <a:rPr lang="en-US" sz="4800" b="1" dirty="0">
                <a:effectLst/>
                <a:latin typeface="Calibri" panose="020F0502020204030204" pitchFamily="34" charset="0"/>
                <a:ea typeface="Calibri" panose="020F0502020204030204" pitchFamily="34" charset="0"/>
                <a:cs typeface="Times New Roman" panose="02020603050405020304" pitchFamily="18" charset="0"/>
              </a:rPr>
              <a:t> </a:t>
            </a:r>
            <a:r>
              <a:rPr lang="en-US" sz="4800" dirty="0">
                <a:effectLst/>
                <a:latin typeface="Calibri" panose="020F0502020204030204" pitchFamily="34" charset="0"/>
                <a:ea typeface="Calibri" panose="020F0502020204030204" pitchFamily="34" charset="0"/>
                <a:cs typeface="Times New Roman" panose="02020603050405020304" pitchFamily="18" charset="0"/>
              </a:rPr>
              <a:t>And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Saul tried to pin David to the wall with the spear</a:t>
            </a:r>
            <a:r>
              <a:rPr lang="en-US" sz="4800" dirty="0">
                <a:effectLst/>
                <a:latin typeface="Calibri" panose="020F0502020204030204" pitchFamily="34" charset="0"/>
                <a:ea typeface="Calibri" panose="020F0502020204030204" pitchFamily="34" charset="0"/>
                <a:cs typeface="Times New Roman" panose="02020603050405020304" pitchFamily="18" charset="0"/>
              </a:rPr>
              <a:t>, but he escaped from Saul’s presence, so that he stuck the spear into the wall. And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David fled and escaped that night</a:t>
            </a:r>
            <a:r>
              <a:rPr lang="en-US" sz="4800" dirty="0">
                <a:effectLst/>
                <a:latin typeface="Calibri" panose="020F0502020204030204" pitchFamily="34" charset="0"/>
                <a:ea typeface="Calibri" panose="020F0502020204030204" pitchFamily="34" charset="0"/>
                <a:cs typeface="Times New Roman" panose="02020603050405020304" pitchFamily="18" charset="0"/>
              </a:rPr>
              <a:t>.</a:t>
            </a:r>
            <a:endParaRPr lang="en-US" sz="4800" dirty="0"/>
          </a:p>
        </p:txBody>
      </p:sp>
    </p:spTree>
    <p:extLst>
      <p:ext uri="{BB962C8B-B14F-4D97-AF65-F5344CB8AC3E}">
        <p14:creationId xmlns:p14="http://schemas.microsoft.com/office/powerpoint/2010/main" val="4131734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34A8AE-FAF8-6456-7D88-EE999E8BE768}"/>
              </a:ext>
            </a:extLst>
          </p:cNvPr>
          <p:cNvSpPr txBox="1"/>
          <p:nvPr/>
        </p:nvSpPr>
        <p:spPr>
          <a:xfrm>
            <a:off x="203200" y="409590"/>
            <a:ext cx="11785600" cy="5351209"/>
          </a:xfrm>
          <a:prstGeom prst="rect">
            <a:avLst/>
          </a:prstGeom>
          <a:noFill/>
        </p:spPr>
        <p:txBody>
          <a:bodyPr wrap="square">
            <a:spAutoFit/>
          </a:bodyPr>
          <a:lstStyle/>
          <a:p>
            <a:pPr marL="0" marR="0">
              <a:lnSpc>
                <a:spcPct val="107000"/>
              </a:lnSpc>
              <a:spcBef>
                <a:spcPts val="0"/>
              </a:spcBef>
              <a:spcAft>
                <a:spcPts val="800"/>
              </a:spcAft>
            </a:pPr>
            <a:r>
              <a:rPr lang="en-US" sz="40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4:9</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if we are on trial today for a benefit done to a sick man</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as to how this man has been made well,</a:t>
            </a:r>
          </a:p>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000" b="1" i="1" u="sng" dirty="0">
                <a:effectLst/>
                <a:latin typeface="Calibri" panose="020F0502020204030204" pitchFamily="34" charset="0"/>
                <a:ea typeface="Calibri" panose="020F0502020204030204" pitchFamily="34" charset="0"/>
                <a:cs typeface="Times New Roman" panose="02020603050405020304" pitchFamily="18" charset="0"/>
              </a:rPr>
              <a:t>IF</a:t>
            </a:r>
            <a:r>
              <a:rPr lang="en-US" sz="4000" dirty="0">
                <a:effectLst/>
                <a:latin typeface="Calibri" panose="020F0502020204030204" pitchFamily="34" charset="0"/>
                <a:ea typeface="Calibri" panose="020F0502020204030204" pitchFamily="34" charset="0"/>
                <a:cs typeface="Times New Roman" panose="02020603050405020304" pitchFamily="18" charset="0"/>
              </a:rPr>
              <a:t>- first class condition, because Peter believes this is the reason for the arrest. The Apostle Peter sticks to the facts, he is not trying to evade or manipulate the circumstance. He doesn’t assume anything is corrupt or negative, even though it clearly is! </a:t>
            </a:r>
            <a:endParaRPr lang="en-US" sz="4000" dirty="0"/>
          </a:p>
        </p:txBody>
      </p:sp>
    </p:spTree>
    <p:extLst>
      <p:ext uri="{BB962C8B-B14F-4D97-AF65-F5344CB8AC3E}">
        <p14:creationId xmlns:p14="http://schemas.microsoft.com/office/powerpoint/2010/main" val="179968988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07EA28-5D8B-7225-6438-58A91B890E7A}"/>
              </a:ext>
            </a:extLst>
          </p:cNvPr>
          <p:cNvSpPr txBox="1"/>
          <p:nvPr/>
        </p:nvSpPr>
        <p:spPr>
          <a:xfrm>
            <a:off x="269572" y="221673"/>
            <a:ext cx="11652855" cy="6196055"/>
          </a:xfrm>
          <a:prstGeom prst="rect">
            <a:avLst/>
          </a:prstGeom>
          <a:noFill/>
        </p:spPr>
        <p:txBody>
          <a:bodyPr wrap="square">
            <a:spAutoFit/>
          </a:bodyPr>
          <a:lstStyle/>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1Sam 24:12 “May the LORD judge between you and me, and </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may the LORD take vengeance on you for me; but my hand shall not be against you.</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13 “As the proverb of the ancients says, ‘Out of the wicked comes wickedness’; but </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my hand shall not be against you</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Teaching us, the very sound principle, that violence, or plotting to destroy authority is never approved by GOD.</a:t>
            </a:r>
          </a:p>
        </p:txBody>
      </p:sp>
    </p:spTree>
    <p:extLst>
      <p:ext uri="{BB962C8B-B14F-4D97-AF65-F5344CB8AC3E}">
        <p14:creationId xmlns:p14="http://schemas.microsoft.com/office/powerpoint/2010/main" val="302381824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544000-11C6-EBE9-B057-9531E7F16684}"/>
              </a:ext>
            </a:extLst>
          </p:cNvPr>
          <p:cNvSpPr txBox="1"/>
          <p:nvPr/>
        </p:nvSpPr>
        <p:spPr>
          <a:xfrm>
            <a:off x="210879" y="469064"/>
            <a:ext cx="11770242" cy="5274201"/>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2Tim 4:14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Alexander the coppersmith did me great harm</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the Lord will repay </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him according to his deeds. 15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Be on guard against him </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yourself too, for he vigorously opposed our teaching.</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Sometimes evil needs to be identified publicly – especially for the sake of protecting others.</a:t>
            </a:r>
            <a:endParaRPr lang="en-US" sz="4400" dirty="0"/>
          </a:p>
        </p:txBody>
      </p:sp>
    </p:spTree>
    <p:extLst>
      <p:ext uri="{BB962C8B-B14F-4D97-AF65-F5344CB8AC3E}">
        <p14:creationId xmlns:p14="http://schemas.microsoft.com/office/powerpoint/2010/main" val="160302322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12C45C-AAFD-33CC-8BFF-75CD531BDF3E}"/>
              </a:ext>
            </a:extLst>
          </p:cNvPr>
          <p:cNvSpPr txBox="1"/>
          <p:nvPr/>
        </p:nvSpPr>
        <p:spPr>
          <a:xfrm>
            <a:off x="259612" y="230909"/>
            <a:ext cx="11672776" cy="5387822"/>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1Thes 4:6 </a:t>
            </a:r>
            <a:r>
              <a:rPr lang="en-US" sz="5400" i="1" dirty="0">
                <a:effectLst/>
                <a:latin typeface="Calibri" panose="020F0502020204030204" pitchFamily="34" charset="0"/>
                <a:ea typeface="Calibri" panose="020F0502020204030204" pitchFamily="34" charset="0"/>
                <a:cs typeface="Times New Roman" panose="02020603050405020304" pitchFamily="18" charset="0"/>
              </a:rPr>
              <a:t>and</a:t>
            </a:r>
            <a:r>
              <a:rPr lang="en-US" sz="5400" dirty="0">
                <a:effectLst/>
                <a:latin typeface="Calibri" panose="020F0502020204030204" pitchFamily="34" charset="0"/>
                <a:ea typeface="Calibri" panose="020F0502020204030204" pitchFamily="34" charset="0"/>
                <a:cs typeface="Times New Roman" panose="02020603050405020304" pitchFamily="18" charset="0"/>
              </a:rPr>
              <a:t> that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no one violate the rights and take advantage of his brother </a:t>
            </a:r>
            <a:r>
              <a:rPr lang="en-US" sz="5400" b="1" i="1" u="sng" dirty="0">
                <a:effectLst/>
                <a:latin typeface="Calibri" panose="020F0502020204030204" pitchFamily="34" charset="0"/>
                <a:ea typeface="Calibri" panose="020F0502020204030204" pitchFamily="34" charset="0"/>
                <a:cs typeface="Times New Roman" panose="02020603050405020304" pitchFamily="18" charset="0"/>
              </a:rPr>
              <a:t>or sister</a:t>
            </a:r>
            <a:r>
              <a:rPr lang="en-US" sz="5400" dirty="0">
                <a:effectLst/>
                <a:latin typeface="Calibri" panose="020F0502020204030204" pitchFamily="34" charset="0"/>
                <a:ea typeface="Calibri" panose="020F0502020204030204" pitchFamily="34" charset="0"/>
                <a:cs typeface="Times New Roman" panose="02020603050405020304" pitchFamily="18" charset="0"/>
              </a:rPr>
              <a:t> in the matter, because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the Lord is </a:t>
            </a:r>
            <a:r>
              <a:rPr lang="en-US" sz="5400" b="1" i="1" u="sng" dirty="0">
                <a:effectLst/>
                <a:latin typeface="Calibri" panose="020F0502020204030204" pitchFamily="34" charset="0"/>
                <a:ea typeface="Calibri" panose="020F0502020204030204" pitchFamily="34" charset="0"/>
                <a:cs typeface="Times New Roman" panose="02020603050405020304" pitchFamily="18" charset="0"/>
              </a:rPr>
              <a:t>the</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 avenger in all these things</a:t>
            </a:r>
            <a:r>
              <a:rPr lang="en-US" sz="5400" dirty="0">
                <a:effectLst/>
                <a:latin typeface="Calibri" panose="020F0502020204030204" pitchFamily="34" charset="0"/>
                <a:ea typeface="Calibri" panose="020F0502020204030204" pitchFamily="34" charset="0"/>
                <a:cs typeface="Times New Roman" panose="02020603050405020304" pitchFamily="18" charset="0"/>
              </a:rPr>
              <a:t>, just as we also told you previously and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solemnly warned </a:t>
            </a:r>
            <a:r>
              <a:rPr lang="en-US" sz="5400" b="1" i="1" u="sng" dirty="0">
                <a:effectLst/>
                <a:latin typeface="Calibri" panose="020F0502020204030204" pitchFamily="34" charset="0"/>
                <a:ea typeface="Calibri" panose="020F0502020204030204" pitchFamily="34" charset="0"/>
                <a:cs typeface="Times New Roman" panose="02020603050405020304" pitchFamily="18" charset="0"/>
              </a:rPr>
              <a:t>you.</a:t>
            </a:r>
            <a:endParaRPr lang="en-US" sz="5400" dirty="0"/>
          </a:p>
        </p:txBody>
      </p:sp>
    </p:spTree>
    <p:extLst>
      <p:ext uri="{BB962C8B-B14F-4D97-AF65-F5344CB8AC3E}">
        <p14:creationId xmlns:p14="http://schemas.microsoft.com/office/powerpoint/2010/main" val="45991379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6C7E8A0-111E-51B7-8119-688EB6727FD2}"/>
              </a:ext>
            </a:extLst>
          </p:cNvPr>
          <p:cNvSpPr txBox="1"/>
          <p:nvPr/>
        </p:nvSpPr>
        <p:spPr>
          <a:xfrm>
            <a:off x="290623" y="166255"/>
            <a:ext cx="11610753" cy="6001643"/>
          </a:xfrm>
          <a:prstGeom prst="rect">
            <a:avLst/>
          </a:prstGeom>
          <a:noFill/>
        </p:spPr>
        <p:txBody>
          <a:bodyPr wrap="square">
            <a:spAutoFit/>
          </a:bodyPr>
          <a:lstStyle/>
          <a:p>
            <a:r>
              <a:rPr lang="en-US" sz="4800">
                <a:effectLst/>
                <a:latin typeface="Calibri" panose="020F0502020204030204" pitchFamily="34" charset="0"/>
                <a:ea typeface="Calibri" panose="020F0502020204030204" pitchFamily="34" charset="0"/>
                <a:cs typeface="Times New Roman" panose="02020603050405020304" pitchFamily="18" charset="0"/>
              </a:rPr>
              <a:t>Deu 32:35 </a:t>
            </a:r>
            <a:r>
              <a:rPr lang="en-US" sz="4800" b="1" u="sng">
                <a:effectLst/>
                <a:latin typeface="Calibri" panose="020F0502020204030204" pitchFamily="34" charset="0"/>
                <a:ea typeface="Calibri" panose="020F0502020204030204" pitchFamily="34" charset="0"/>
                <a:cs typeface="Times New Roman" panose="02020603050405020304" pitchFamily="18" charset="0"/>
              </a:rPr>
              <a:t>Vengeance is Mine</a:t>
            </a:r>
            <a:r>
              <a:rPr lang="en-US" sz="4800">
                <a:effectLst/>
                <a:latin typeface="Calibri" panose="020F0502020204030204" pitchFamily="34" charset="0"/>
                <a:ea typeface="Calibri" panose="020F0502020204030204" pitchFamily="34" charset="0"/>
                <a:cs typeface="Times New Roman" panose="02020603050405020304" pitchFamily="18" charset="0"/>
              </a:rPr>
              <a:t>, and retribution; </a:t>
            </a:r>
            <a:r>
              <a:rPr lang="en-US" sz="4800" b="1" u="sng">
                <a:effectLst/>
                <a:latin typeface="Calibri" panose="020F0502020204030204" pitchFamily="34" charset="0"/>
                <a:ea typeface="Calibri" panose="020F0502020204030204" pitchFamily="34" charset="0"/>
                <a:cs typeface="Times New Roman" panose="02020603050405020304" pitchFamily="18" charset="0"/>
              </a:rPr>
              <a:t>In </a:t>
            </a:r>
            <a:r>
              <a:rPr lang="en-US" sz="4800" b="1" i="1" u="sng">
                <a:effectLst/>
                <a:latin typeface="Calibri" panose="020F0502020204030204" pitchFamily="34" charset="0"/>
                <a:ea typeface="Calibri" panose="020F0502020204030204" pitchFamily="34" charset="0"/>
                <a:cs typeface="Times New Roman" panose="02020603050405020304" pitchFamily="18" charset="0"/>
              </a:rPr>
              <a:t>due</a:t>
            </a:r>
            <a:r>
              <a:rPr lang="en-US" sz="4800" b="1" u="sng">
                <a:effectLst/>
                <a:latin typeface="Calibri" panose="020F0502020204030204" pitchFamily="34" charset="0"/>
                <a:ea typeface="Calibri" panose="020F0502020204030204" pitchFamily="34" charset="0"/>
                <a:cs typeface="Times New Roman" panose="02020603050405020304" pitchFamily="18" charset="0"/>
              </a:rPr>
              <a:t> time</a:t>
            </a:r>
            <a:r>
              <a:rPr lang="en-US" sz="4800">
                <a:effectLst/>
                <a:latin typeface="Calibri" panose="020F0502020204030204" pitchFamily="34" charset="0"/>
                <a:ea typeface="Calibri" panose="020F0502020204030204" pitchFamily="34" charset="0"/>
                <a:cs typeface="Times New Roman" panose="02020603050405020304" pitchFamily="18" charset="0"/>
              </a:rPr>
              <a:t> their foot will slip. For the day of their disaster is near, And the impending things are hurrying to them.’ 36 “For </a:t>
            </a:r>
            <a:r>
              <a:rPr lang="en-US" sz="4800" b="1" u="sng">
                <a:effectLst/>
                <a:latin typeface="Calibri" panose="020F0502020204030204" pitchFamily="34" charset="0"/>
                <a:ea typeface="Calibri" panose="020F0502020204030204" pitchFamily="34" charset="0"/>
                <a:cs typeface="Times New Roman" panose="02020603050405020304" pitchFamily="18" charset="0"/>
              </a:rPr>
              <a:t>the LORD will vindicate His people</a:t>
            </a:r>
            <a:r>
              <a:rPr lang="en-US" sz="4800">
                <a:effectLst/>
                <a:latin typeface="Calibri" panose="020F0502020204030204" pitchFamily="34" charset="0"/>
                <a:ea typeface="Calibri" panose="020F0502020204030204" pitchFamily="34" charset="0"/>
                <a:cs typeface="Times New Roman" panose="02020603050405020304" pitchFamily="18" charset="0"/>
              </a:rPr>
              <a:t>, And </a:t>
            </a:r>
            <a:r>
              <a:rPr lang="en-US" sz="4800" b="1" u="sng">
                <a:effectLst/>
                <a:latin typeface="Calibri" panose="020F0502020204030204" pitchFamily="34" charset="0"/>
                <a:ea typeface="Calibri" panose="020F0502020204030204" pitchFamily="34" charset="0"/>
                <a:cs typeface="Times New Roman" panose="02020603050405020304" pitchFamily="18" charset="0"/>
              </a:rPr>
              <a:t>will have compassion on His servants</a:t>
            </a:r>
            <a:r>
              <a:rPr lang="en-US" sz="4800">
                <a:effectLst/>
                <a:latin typeface="Calibri" panose="020F0502020204030204" pitchFamily="34" charset="0"/>
                <a:ea typeface="Calibri" panose="020F0502020204030204" pitchFamily="34" charset="0"/>
                <a:cs typeface="Times New Roman" panose="02020603050405020304" pitchFamily="18" charset="0"/>
              </a:rPr>
              <a:t>, when He sees that </a:t>
            </a:r>
            <a:r>
              <a:rPr lang="en-US" sz="4800" i="1">
                <a:effectLst/>
                <a:latin typeface="Calibri" panose="020F0502020204030204" pitchFamily="34" charset="0"/>
                <a:ea typeface="Calibri" panose="020F0502020204030204" pitchFamily="34" charset="0"/>
                <a:cs typeface="Times New Roman" panose="02020603050405020304" pitchFamily="18" charset="0"/>
              </a:rPr>
              <a:t>their</a:t>
            </a:r>
            <a:r>
              <a:rPr lang="en-US" sz="4800">
                <a:effectLst/>
                <a:latin typeface="Calibri" panose="020F0502020204030204" pitchFamily="34" charset="0"/>
                <a:ea typeface="Calibri" panose="020F0502020204030204" pitchFamily="34" charset="0"/>
                <a:cs typeface="Times New Roman" panose="02020603050405020304" pitchFamily="18" charset="0"/>
              </a:rPr>
              <a:t> strength is gone, And there is none </a:t>
            </a:r>
            <a:r>
              <a:rPr lang="en-US" sz="4800" i="1">
                <a:effectLst/>
                <a:latin typeface="Calibri" panose="020F0502020204030204" pitchFamily="34" charset="0"/>
                <a:ea typeface="Calibri" panose="020F0502020204030204" pitchFamily="34" charset="0"/>
                <a:cs typeface="Times New Roman" panose="02020603050405020304" pitchFamily="18" charset="0"/>
              </a:rPr>
              <a:t>remaining,</a:t>
            </a:r>
            <a:r>
              <a:rPr lang="en-US" sz="4800">
                <a:effectLst/>
                <a:latin typeface="Calibri" panose="020F0502020204030204" pitchFamily="34" charset="0"/>
                <a:ea typeface="Calibri" panose="020F0502020204030204" pitchFamily="34" charset="0"/>
                <a:cs typeface="Times New Roman" panose="02020603050405020304" pitchFamily="18" charset="0"/>
              </a:rPr>
              <a:t> bond or free.</a:t>
            </a:r>
            <a:endParaRPr lang="en-US" sz="4800" dirty="0"/>
          </a:p>
        </p:txBody>
      </p:sp>
    </p:spTree>
    <p:extLst>
      <p:ext uri="{BB962C8B-B14F-4D97-AF65-F5344CB8AC3E}">
        <p14:creationId xmlns:p14="http://schemas.microsoft.com/office/powerpoint/2010/main" val="1400809536"/>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A969D1-61EB-F60F-20C6-8B8852B129DC}"/>
              </a:ext>
            </a:extLst>
          </p:cNvPr>
          <p:cNvSpPr txBox="1"/>
          <p:nvPr/>
        </p:nvSpPr>
        <p:spPr>
          <a:xfrm>
            <a:off x="317205" y="389925"/>
            <a:ext cx="11557590" cy="5457969"/>
          </a:xfrm>
          <a:prstGeom prst="rect">
            <a:avLst/>
          </a:prstGeom>
          <a:noFill/>
        </p:spPr>
        <p:txBody>
          <a:bodyPr wrap="square">
            <a:spAutoFit/>
          </a:bodyPr>
          <a:lstStyle/>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Prov 20:22 Do not say, “I will repay evil”;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Wait for the LORD</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and He will save you.</a:t>
            </a: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5400" dirty="0">
                <a:effectLst/>
                <a:latin typeface="Calibri" panose="020F0502020204030204" pitchFamily="34" charset="0"/>
                <a:ea typeface="Calibri" panose="020F0502020204030204" pitchFamily="34" charset="0"/>
                <a:cs typeface="Times New Roman" panose="02020603050405020304" pitchFamily="18" charset="0"/>
              </a:rPr>
              <a:t>Spiritual discernment in handling evil attacks and wicked leadership is imperative for the Believer.</a:t>
            </a:r>
            <a:endParaRPr lang="en-US" sz="5400" dirty="0"/>
          </a:p>
        </p:txBody>
      </p:sp>
    </p:spTree>
    <p:extLst>
      <p:ext uri="{BB962C8B-B14F-4D97-AF65-F5344CB8AC3E}">
        <p14:creationId xmlns:p14="http://schemas.microsoft.com/office/powerpoint/2010/main" val="301666532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6C1EB6-12C3-16A6-480E-99A0D7DCA5F4}"/>
              </a:ext>
            </a:extLst>
          </p:cNvPr>
          <p:cNvSpPr txBox="1"/>
          <p:nvPr/>
        </p:nvSpPr>
        <p:spPr>
          <a:xfrm>
            <a:off x="231124" y="149140"/>
            <a:ext cx="11546958" cy="6247864"/>
          </a:xfrm>
          <a:prstGeom prst="rect">
            <a:avLst/>
          </a:prstGeom>
          <a:noFill/>
        </p:spPr>
        <p:txBody>
          <a:bodyPr wrap="square">
            <a:sp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Every example we have covered from the apostles in Acts 5, into Rahab and Jonathan, shows us the doctrine of authority must be understood and applied. Yet God may call us into a strong stance against evil authority and unjust attacks and we must be prepared for that call. There is no substitute for Bible Doctrine resident in the soul. Just as you can not replace the filling power of the Spirit with human viewpoint. Spiritual warfare will find its way to your front door, the question is, are you ready for it? </a:t>
            </a:r>
            <a:endParaRPr lang="en-US" sz="4000" dirty="0"/>
          </a:p>
        </p:txBody>
      </p:sp>
    </p:spTree>
    <p:extLst>
      <p:ext uri="{BB962C8B-B14F-4D97-AF65-F5344CB8AC3E}">
        <p14:creationId xmlns:p14="http://schemas.microsoft.com/office/powerpoint/2010/main" val="273293520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C4A3C2-5DC3-1289-A960-B530FFEE2243}"/>
              </a:ext>
            </a:extLst>
          </p:cNvPr>
          <p:cNvSpPr txBox="1"/>
          <p:nvPr/>
        </p:nvSpPr>
        <p:spPr>
          <a:xfrm>
            <a:off x="321715" y="397969"/>
            <a:ext cx="11770242" cy="5387822"/>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Prov 24:28 Do not be a witness against your neighbor for no reason, And do not deceive with your lips. 29 Do not say, “I shall do the same to him as he has done to me; I will repay the person according to his work.”</a:t>
            </a:r>
            <a:endParaRPr kumimoji="0" lang="en-US" sz="5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366422032"/>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D3B869F-AFBE-E143-FC5E-E2C5586FD2D5}"/>
              </a:ext>
            </a:extLst>
          </p:cNvPr>
          <p:cNvSpPr txBox="1"/>
          <p:nvPr/>
        </p:nvSpPr>
        <p:spPr>
          <a:xfrm>
            <a:off x="369455" y="501954"/>
            <a:ext cx="11591636" cy="538609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If you are interested in asking questions or supporting this ministry please use contact information below;</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PRB Ministry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PO BOX 772931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Ocala, Fla  34474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prbministry.org</a:t>
            </a:r>
            <a:endParaRPr kumimoji="0" lang="en-US" sz="18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471836480"/>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178753-927B-A53F-197D-70AFC324E294}"/>
              </a:ext>
            </a:extLst>
          </p:cNvPr>
          <p:cNvSpPr txBox="1"/>
          <p:nvPr/>
        </p:nvSpPr>
        <p:spPr>
          <a:xfrm>
            <a:off x="295939" y="85061"/>
            <a:ext cx="11600121" cy="6413551"/>
          </a:xfrm>
          <a:prstGeom prst="rect">
            <a:avLst/>
          </a:prstGeom>
          <a:noFill/>
        </p:spPr>
        <p:txBody>
          <a:bodyPr wrap="square">
            <a:spAutoFit/>
          </a:bodyPr>
          <a:lstStyle/>
          <a:p>
            <a:pPr marL="0" marR="0">
              <a:lnSpc>
                <a:spcPct val="107000"/>
              </a:lnSpc>
              <a:spcBef>
                <a:spcPts val="0"/>
              </a:spcBef>
              <a:spcAft>
                <a:spcPts val="800"/>
              </a:spcAft>
            </a:pPr>
            <a:r>
              <a:rPr lang="en-US" sz="4800" u="none" strike="noStrike"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Tit 3:7</a:t>
            </a:r>
            <a:r>
              <a:rPr lang="en-US" sz="4800" dirty="0">
                <a:effectLst/>
                <a:latin typeface="Calibri" panose="020F0502020204030204" pitchFamily="34" charset="0"/>
                <a:ea typeface="Calibri" panose="020F0502020204030204" pitchFamily="34" charset="0"/>
                <a:cs typeface="Times New Roman" panose="02020603050405020304" pitchFamily="18" charset="0"/>
              </a:rPr>
              <a:t> so that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being justified by His grace we would be made heirs</a:t>
            </a:r>
            <a:r>
              <a:rPr lang="en-US" sz="4800" dirty="0">
                <a:effectLst/>
                <a:latin typeface="Calibri" panose="020F0502020204030204" pitchFamily="34" charset="0"/>
                <a:ea typeface="Calibri" panose="020F0502020204030204" pitchFamily="34" charset="0"/>
                <a:cs typeface="Times New Roman" panose="02020603050405020304" pitchFamily="18" charset="0"/>
              </a:rPr>
              <a:t> according to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the</a:t>
            </a:r>
            <a:r>
              <a:rPr lang="en-US" sz="4800" dirty="0">
                <a:effectLst/>
                <a:latin typeface="Calibri" panose="020F0502020204030204" pitchFamily="34" charset="0"/>
                <a:ea typeface="Calibri" panose="020F0502020204030204" pitchFamily="34" charset="0"/>
                <a:cs typeface="Times New Roman" panose="02020603050405020304" pitchFamily="18" charset="0"/>
              </a:rPr>
              <a:t> hope of eternal life.</a:t>
            </a:r>
          </a:p>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Because in our regeneration we are now heirs to Royal blessings for all of eternity. The work of Christ passed the justice system of God and fully justified mankind.</a:t>
            </a:r>
            <a:endParaRPr lang="en-US" sz="4800" dirty="0"/>
          </a:p>
        </p:txBody>
      </p:sp>
    </p:spTree>
    <p:extLst>
      <p:ext uri="{BB962C8B-B14F-4D97-AF65-F5344CB8AC3E}">
        <p14:creationId xmlns:p14="http://schemas.microsoft.com/office/powerpoint/2010/main" val="1804153463"/>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9BEA79-B626-0DEA-9A27-84ABD12D90F9}"/>
              </a:ext>
            </a:extLst>
          </p:cNvPr>
          <p:cNvSpPr txBox="1"/>
          <p:nvPr/>
        </p:nvSpPr>
        <p:spPr>
          <a:xfrm>
            <a:off x="335280" y="735955"/>
            <a:ext cx="11521440" cy="538609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If you are interested in asking questions or supporting this ministry please use contact information below;</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PRB Ministry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PO BOX 772931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Ocala, Fla  34474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prbministry.org</a:t>
            </a:r>
            <a:endParaRPr kumimoji="0" lang="en-US" sz="18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373615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8DD54E4-0466-4D4E-821E-6F70865A12A5}"/>
              </a:ext>
            </a:extLst>
          </p:cNvPr>
          <p:cNvSpPr/>
          <p:nvPr/>
        </p:nvSpPr>
        <p:spPr>
          <a:xfrm>
            <a:off x="368599" y="290512"/>
            <a:ext cx="11578856"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6" name="Rectangle 5">
            <a:extLst>
              <a:ext uri="{FF2B5EF4-FFF2-40B4-BE49-F238E27FC236}">
                <a16:creationId xmlns:a16="http://schemas.microsoft.com/office/drawing/2014/main" id="{44AB7B4F-3054-4D82-A9FD-C48E9BAB805A}"/>
              </a:ext>
            </a:extLst>
          </p:cNvPr>
          <p:cNvSpPr/>
          <p:nvPr/>
        </p:nvSpPr>
        <p:spPr>
          <a:xfrm>
            <a:off x="304803" y="220366"/>
            <a:ext cx="11642652"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3" name="Rectangle 2">
            <a:extLst>
              <a:ext uri="{FF2B5EF4-FFF2-40B4-BE49-F238E27FC236}">
                <a16:creationId xmlns:a16="http://schemas.microsoft.com/office/drawing/2014/main" id="{C5F6D990-6D33-4FA0-9912-18154E28E822}"/>
              </a:ext>
            </a:extLst>
          </p:cNvPr>
          <p:cNvSpPr/>
          <p:nvPr/>
        </p:nvSpPr>
        <p:spPr>
          <a:xfrm>
            <a:off x="326064" y="385602"/>
            <a:ext cx="11497338"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4" name="Rectangle 3">
            <a:extLst>
              <a:ext uri="{FF2B5EF4-FFF2-40B4-BE49-F238E27FC236}">
                <a16:creationId xmlns:a16="http://schemas.microsoft.com/office/drawing/2014/main" id="{A5B3D537-3D89-4BDF-89E8-6F1EA1623B97}"/>
              </a:ext>
            </a:extLst>
          </p:cNvPr>
          <p:cNvSpPr/>
          <p:nvPr/>
        </p:nvSpPr>
        <p:spPr>
          <a:xfrm>
            <a:off x="343783" y="469600"/>
            <a:ext cx="11603672" cy="836511"/>
          </a:xfrm>
          <a:prstGeom prst="rect">
            <a:avLst/>
          </a:prstGeom>
        </p:spPr>
        <p:txBody>
          <a:bodyPr wrap="square">
            <a:spAutoFit/>
          </a:bodyPr>
          <a:lstStyle/>
          <a:p>
            <a:pPr>
              <a:lnSpc>
                <a:spcPct val="105000"/>
              </a:lnSpc>
              <a:spcAft>
                <a:spcPts val="800"/>
              </a:spcAft>
            </a:pPr>
            <a:r>
              <a:rPr lang="en-US" sz="48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endParaRPr lang="en-US" sz="4800" dirty="0">
              <a:solidFill>
                <a:schemeClr val="bg1"/>
              </a:solidFill>
            </a:endParaRPr>
          </a:p>
        </p:txBody>
      </p:sp>
      <p:sp>
        <p:nvSpPr>
          <p:cNvPr id="7" name="TextBox 6">
            <a:extLst>
              <a:ext uri="{FF2B5EF4-FFF2-40B4-BE49-F238E27FC236}">
                <a16:creationId xmlns:a16="http://schemas.microsoft.com/office/drawing/2014/main" id="{BB920CEF-9AB3-19CD-3C61-75BC7D2881FC}"/>
              </a:ext>
            </a:extLst>
          </p:cNvPr>
          <p:cNvSpPr txBox="1"/>
          <p:nvPr/>
        </p:nvSpPr>
        <p:spPr>
          <a:xfrm>
            <a:off x="161638" y="91099"/>
            <a:ext cx="11868724" cy="6675802"/>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Act 4:10</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let it be known to all of you and to all the people of Israel,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that by the name of Jesus Christ the Nazarene, whom you crucified, whom God raised from the dead</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by this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name</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this man stands here before you in good health.</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The Apostle Peter stands in the power of Christ, boldly stating truth (gospel) and resting in his calling from GOD and the plan of GOD.</a:t>
            </a:r>
            <a:endParaRPr lang="en-US" sz="4400" dirty="0"/>
          </a:p>
        </p:txBody>
      </p:sp>
    </p:spTree>
    <p:extLst>
      <p:ext uri="{BB962C8B-B14F-4D97-AF65-F5344CB8AC3E}">
        <p14:creationId xmlns:p14="http://schemas.microsoft.com/office/powerpoint/2010/main" val="630279694"/>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012482-5AED-F86C-D6D3-811E3EA1C757}"/>
              </a:ext>
            </a:extLst>
          </p:cNvPr>
          <p:cNvSpPr txBox="1"/>
          <p:nvPr/>
        </p:nvSpPr>
        <p:spPr>
          <a:xfrm>
            <a:off x="414670" y="329609"/>
            <a:ext cx="11525693" cy="6001643"/>
          </a:xfrm>
          <a:prstGeom prst="rect">
            <a:avLst/>
          </a:prstGeom>
          <a:noFill/>
        </p:spPr>
        <p:txBody>
          <a:bodyPr wrap="square">
            <a:sp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Everyone has a past…everyone has an OSN and everyone has failure as recent as last week or as close as next month. How we treat the unlovely and those others who despise us, speaks volumes to the grace branch of fruit coming off of our tree. Many Christians forget where they came from or where they may be next year.</a:t>
            </a:r>
            <a:endParaRPr lang="en-US" sz="4800" dirty="0"/>
          </a:p>
        </p:txBody>
      </p:sp>
    </p:spTree>
    <p:extLst>
      <p:ext uri="{BB962C8B-B14F-4D97-AF65-F5344CB8AC3E}">
        <p14:creationId xmlns:p14="http://schemas.microsoft.com/office/powerpoint/2010/main" val="151019417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0F77A1-5C51-0BBD-984E-3DB98CE791AA}"/>
              </a:ext>
            </a:extLst>
          </p:cNvPr>
          <p:cNvSpPr txBox="1"/>
          <p:nvPr/>
        </p:nvSpPr>
        <p:spPr>
          <a:xfrm>
            <a:off x="274674" y="153354"/>
            <a:ext cx="11642651" cy="7592207"/>
          </a:xfrm>
          <a:prstGeom prst="rect">
            <a:avLst/>
          </a:prstGeom>
          <a:noFill/>
        </p:spPr>
        <p:txBody>
          <a:bodyPr wrap="square">
            <a:spAutoFit/>
          </a:bodyPr>
          <a:lstStyle/>
          <a:p>
            <a:pPr marL="0" marR="0">
              <a:lnSpc>
                <a:spcPct val="107000"/>
              </a:lnSpc>
              <a:spcBef>
                <a:spcPts val="0"/>
              </a:spcBef>
              <a:spcAft>
                <a:spcPts val="800"/>
              </a:spcAft>
            </a:pPr>
            <a:r>
              <a:rPr lang="en-US" sz="4800" dirty="0">
                <a:latin typeface="Calibri" panose="020F0502020204030204" pitchFamily="34" charset="0"/>
                <a:cs typeface="Calibri" panose="020F0502020204030204" pitchFamily="34" charset="0"/>
              </a:rPr>
              <a:t>                         Pastor Rick Bettez</a:t>
            </a:r>
          </a:p>
          <a:p>
            <a:pPr marL="0" marR="0">
              <a:lnSpc>
                <a:spcPct val="107000"/>
              </a:lnSpc>
              <a:spcBef>
                <a:spcPts val="0"/>
              </a:spcBef>
              <a:spcAft>
                <a:spcPts val="800"/>
              </a:spcAft>
            </a:pPr>
            <a:r>
              <a:rPr lang="en-US" sz="4800" dirty="0">
                <a:latin typeface="Calibri" panose="020F0502020204030204" pitchFamily="34" charset="0"/>
                <a:cs typeface="Calibri" panose="020F0502020204030204" pitchFamily="34" charset="0"/>
              </a:rPr>
              <a:t>                                10/6/22</a:t>
            </a:r>
          </a:p>
          <a:p>
            <a:pPr marL="0" marR="0">
              <a:lnSpc>
                <a:spcPct val="107000"/>
              </a:lnSpc>
              <a:spcBef>
                <a:spcPts val="0"/>
              </a:spcBef>
              <a:spcAft>
                <a:spcPts val="800"/>
              </a:spcAft>
            </a:pPr>
            <a:r>
              <a:rPr lang="en-US" sz="4800" dirty="0">
                <a:latin typeface="Calibri" panose="020F0502020204030204" pitchFamily="34" charset="0"/>
                <a:cs typeface="Calibri" panose="020F0502020204030204" pitchFamily="34" charset="0"/>
              </a:rPr>
              <a:t>                               </a:t>
            </a:r>
            <a:r>
              <a:rPr lang="en-US" sz="5400" dirty="0">
                <a:latin typeface="Calibri" panose="020F0502020204030204" pitchFamily="34" charset="0"/>
                <a:cs typeface="Calibri" panose="020F0502020204030204" pitchFamily="34" charset="0"/>
              </a:rPr>
              <a:t>Titus #13</a:t>
            </a:r>
          </a:p>
          <a:p>
            <a:pPr marL="0" marR="0">
              <a:lnSpc>
                <a:spcPct val="107000"/>
              </a:lnSpc>
              <a:spcBef>
                <a:spcPts val="0"/>
              </a:spcBef>
              <a:spcAft>
                <a:spcPts val="800"/>
              </a:spcAft>
            </a:pPr>
            <a:endParaRPr lang="en-US" sz="5400" dirty="0">
              <a:latin typeface="Calibri" panose="020F0502020204030204" pitchFamily="34" charset="0"/>
              <a:cs typeface="Calibri" panose="020F0502020204030204" pitchFamily="34" charset="0"/>
            </a:endParaRPr>
          </a:p>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       Turn away from the negativity.</a:t>
            </a:r>
          </a:p>
          <a:p>
            <a:pPr marL="0" marR="0">
              <a:lnSpc>
                <a:spcPct val="107000"/>
              </a:lnSpc>
              <a:spcBef>
                <a:spcPts val="0"/>
              </a:spcBef>
              <a:spcAft>
                <a:spcPts val="800"/>
              </a:spcAft>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dirty="0">
                <a:effectLst/>
                <a:latin typeface="Calibri" panose="020F0502020204030204" pitchFamily="34" charset="0"/>
                <a:ea typeface="Calibri" panose="020F0502020204030204" pitchFamily="34" charset="0"/>
                <a:cs typeface="Times New Roman" panose="02020603050405020304" pitchFamily="18" charset="0"/>
              </a:rPr>
              <a:t>prbministry.org</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4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2226990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9762D3-5FC5-3AB7-E0E5-5F9287D76174}"/>
              </a:ext>
            </a:extLst>
          </p:cNvPr>
          <p:cNvSpPr txBox="1"/>
          <p:nvPr/>
        </p:nvSpPr>
        <p:spPr>
          <a:xfrm>
            <a:off x="418214" y="1012401"/>
            <a:ext cx="11355572" cy="424731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5400" u="none" strike="noStrike"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Tit 3:10</a:t>
            </a:r>
            <a:r>
              <a:rPr lang="en-US" sz="5400" dirty="0">
                <a:effectLst/>
                <a:latin typeface="Calibri" panose="020F0502020204030204" pitchFamily="34" charset="0"/>
                <a:ea typeface="Calibri" panose="020F0502020204030204" pitchFamily="34" charset="0"/>
                <a:cs typeface="Times New Roman" panose="02020603050405020304" pitchFamily="18" charset="0"/>
              </a:rPr>
              <a:t>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Reject a divisive person</a:t>
            </a:r>
            <a:r>
              <a:rPr lang="en-US" sz="5400" dirty="0">
                <a:effectLst/>
                <a:latin typeface="Calibri" panose="020F0502020204030204" pitchFamily="34" charset="0"/>
                <a:ea typeface="Calibri" panose="020F0502020204030204" pitchFamily="34" charset="0"/>
                <a:cs typeface="Times New Roman" panose="02020603050405020304" pitchFamily="18" charset="0"/>
              </a:rPr>
              <a:t> after a first and second warning, 11 knowing</a:t>
            </a:r>
            <a:r>
              <a:rPr lang="en-US" sz="5400" b="1" dirty="0">
                <a:effectLst/>
                <a:latin typeface="Calibri" panose="020F0502020204030204" pitchFamily="34" charset="0"/>
                <a:ea typeface="Calibri" panose="020F0502020204030204" pitchFamily="34" charset="0"/>
                <a:cs typeface="Times New Roman" panose="02020603050405020304" pitchFamily="18" charset="0"/>
              </a:rPr>
              <a:t> </a:t>
            </a:r>
            <a:r>
              <a:rPr lang="en-US" sz="5400" dirty="0">
                <a:effectLst/>
                <a:latin typeface="Calibri" panose="020F0502020204030204" pitchFamily="34" charset="0"/>
                <a:ea typeface="Calibri" panose="020F0502020204030204" pitchFamily="34" charset="0"/>
                <a:cs typeface="Times New Roman" panose="02020603050405020304" pitchFamily="18" charset="0"/>
              </a:rPr>
              <a:t>that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such a person has deviated from what is right</a:t>
            </a:r>
            <a:r>
              <a:rPr lang="en-US" sz="5400" dirty="0">
                <a:effectLst/>
                <a:latin typeface="Calibri" panose="020F0502020204030204" pitchFamily="34" charset="0"/>
                <a:ea typeface="Calibri" panose="020F0502020204030204" pitchFamily="34" charset="0"/>
                <a:cs typeface="Times New Roman" panose="02020603050405020304" pitchFamily="18" charset="0"/>
              </a:rPr>
              <a:t> and is sinning, being self-condemned.</a:t>
            </a:r>
            <a:endParaRPr kumimoji="0" lang="en-US" sz="5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25963695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5ED8B5-B1BB-8EDB-6D4D-14E2460DF906}"/>
              </a:ext>
            </a:extLst>
          </p:cNvPr>
          <p:cNvSpPr txBox="1"/>
          <p:nvPr/>
        </p:nvSpPr>
        <p:spPr>
          <a:xfrm>
            <a:off x="324522" y="58846"/>
            <a:ext cx="11542956" cy="6740307"/>
          </a:xfrm>
          <a:prstGeom prst="rect">
            <a:avLst/>
          </a:prstGeom>
          <a:noFill/>
        </p:spPr>
        <p:txBody>
          <a:bodyPr wrap="square">
            <a:sp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As a leader there are times your strength and authority need to be on full throttle. The worse thing a leader can do is turn a blind eye to trouble makers and negative people within an organization. Dealing swiftly with negativity and troublesome individuals is the duty of all leaders – parents, presidents, pastors or deacons and CEO’s as well as foremen’s or mangers.</a:t>
            </a:r>
            <a:endParaRPr lang="en-US" sz="4800" dirty="0"/>
          </a:p>
        </p:txBody>
      </p:sp>
    </p:spTree>
    <p:extLst>
      <p:ext uri="{BB962C8B-B14F-4D97-AF65-F5344CB8AC3E}">
        <p14:creationId xmlns:p14="http://schemas.microsoft.com/office/powerpoint/2010/main" val="95467956"/>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8FCE452-1E2D-83EC-990F-DDBB30981943}"/>
              </a:ext>
            </a:extLst>
          </p:cNvPr>
          <p:cNvSpPr txBox="1"/>
          <p:nvPr/>
        </p:nvSpPr>
        <p:spPr>
          <a:xfrm>
            <a:off x="404037" y="180754"/>
            <a:ext cx="11546958" cy="6053901"/>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Titus 3:10 </a:t>
            </a:r>
            <a:r>
              <a:rPr lang="en-US" sz="4400" i="1" u="sng" dirty="0">
                <a:effectLst/>
                <a:latin typeface="Calibri" panose="020F0502020204030204" pitchFamily="34" charset="0"/>
                <a:ea typeface="Calibri" panose="020F0502020204030204" pitchFamily="34" charset="0"/>
                <a:cs typeface="Times New Roman" panose="02020603050405020304" pitchFamily="18" charset="0"/>
              </a:rPr>
              <a:t>Reject a factious man</a:t>
            </a:r>
            <a:r>
              <a:rPr lang="en-US" sz="4400" dirty="0">
                <a:effectLst/>
                <a:latin typeface="Calibri" panose="020F0502020204030204" pitchFamily="34" charset="0"/>
                <a:ea typeface="Calibri" panose="020F0502020204030204" pitchFamily="34" charset="0"/>
                <a:cs typeface="Times New Roman" panose="02020603050405020304" pitchFamily="18" charset="0"/>
              </a:rPr>
              <a:t> -  </a:t>
            </a:r>
            <a:r>
              <a:rPr lang="en-US" sz="4400" i="1" dirty="0" err="1">
                <a:effectLst/>
                <a:latin typeface="Calibri" panose="020F0502020204030204" pitchFamily="34" charset="0"/>
                <a:ea typeface="Calibri" panose="020F0502020204030204" pitchFamily="34" charset="0"/>
                <a:cs typeface="Times New Roman" panose="02020603050405020304" pitchFamily="18" charset="0"/>
              </a:rPr>
              <a:t>paraiteomai</a:t>
            </a:r>
            <a:r>
              <a:rPr lang="en-US" sz="4400" dirty="0">
                <a:effectLst/>
                <a:latin typeface="Calibri" panose="020F0502020204030204" pitchFamily="34" charset="0"/>
                <a:ea typeface="Calibri" panose="020F0502020204030204" pitchFamily="34" charset="0"/>
                <a:cs typeface="Times New Roman" panose="02020603050405020304" pitchFamily="18" charset="0"/>
              </a:rPr>
              <a:t> – reject or side step, remove yourself from.</a:t>
            </a:r>
          </a:p>
          <a:p>
            <a:pPr marL="0" marR="0">
              <a:lnSpc>
                <a:spcPct val="107000"/>
              </a:lnSpc>
              <a:spcBef>
                <a:spcPts val="0"/>
              </a:spcBef>
              <a:spcAft>
                <a:spcPts val="800"/>
              </a:spcAft>
            </a:pP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i="1" dirty="0" err="1">
                <a:effectLst/>
                <a:latin typeface="Calibri" panose="020F0502020204030204" pitchFamily="34" charset="0"/>
                <a:ea typeface="Calibri" panose="020F0502020204030204" pitchFamily="34" charset="0"/>
                <a:cs typeface="Times New Roman" panose="02020603050405020304" pitchFamily="18" charset="0"/>
              </a:rPr>
              <a:t>hairetikos</a:t>
            </a:r>
            <a:r>
              <a:rPr lang="en-US" sz="4400" i="1" dirty="0">
                <a:effectLst/>
                <a:latin typeface="Calibri" panose="020F0502020204030204" pitchFamily="34" charset="0"/>
                <a:ea typeface="Calibri" panose="020F0502020204030204" pitchFamily="34" charset="0"/>
                <a:cs typeface="Times New Roman" panose="02020603050405020304" pitchFamily="18" charset="0"/>
              </a:rPr>
              <a:t> – </a:t>
            </a:r>
            <a:r>
              <a:rPr lang="en-US" sz="4400" dirty="0">
                <a:effectLst/>
                <a:latin typeface="Calibri" panose="020F0502020204030204" pitchFamily="34" charset="0"/>
                <a:ea typeface="Calibri" panose="020F0502020204030204" pitchFamily="34" charset="0"/>
                <a:cs typeface="Times New Roman" panose="02020603050405020304" pitchFamily="18" charset="0"/>
              </a:rPr>
              <a:t>one who brings factions or speaks in lies - false doctrine, apostate in speech or action.</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When someone is a distraction and a negative presence for others, leadership needs to address the one problem before it becomes several.</a:t>
            </a:r>
            <a:endParaRPr lang="en-US" sz="4400" dirty="0"/>
          </a:p>
        </p:txBody>
      </p:sp>
    </p:spTree>
    <p:extLst>
      <p:ext uri="{BB962C8B-B14F-4D97-AF65-F5344CB8AC3E}">
        <p14:creationId xmlns:p14="http://schemas.microsoft.com/office/powerpoint/2010/main" val="423431902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A7EB5C-2169-CB73-1C39-FFF23ACBC9AA}"/>
              </a:ext>
            </a:extLst>
          </p:cNvPr>
          <p:cNvSpPr txBox="1"/>
          <p:nvPr/>
        </p:nvSpPr>
        <p:spPr>
          <a:xfrm>
            <a:off x="327837" y="265813"/>
            <a:ext cx="11536325" cy="5951309"/>
          </a:xfrm>
          <a:prstGeom prst="rect">
            <a:avLst/>
          </a:prstGeom>
          <a:noFill/>
        </p:spPr>
        <p:txBody>
          <a:bodyPr wrap="square">
            <a:spAutoFit/>
          </a:bodyPr>
          <a:lstStyle/>
          <a:p>
            <a:pPr marL="0" marR="0">
              <a:lnSpc>
                <a:spcPct val="107000"/>
              </a:lnSpc>
              <a:spcBef>
                <a:spcPts val="0"/>
              </a:spcBef>
              <a:spcAft>
                <a:spcPts val="800"/>
              </a:spcAft>
            </a:pPr>
            <a:r>
              <a:rPr lang="en-US" sz="4400" dirty="0" err="1">
                <a:effectLst/>
                <a:latin typeface="Calibri" panose="020F0502020204030204" pitchFamily="34" charset="0"/>
                <a:ea typeface="Calibri" panose="020F0502020204030204" pitchFamily="34" charset="0"/>
                <a:cs typeface="Times New Roman" panose="02020603050405020304" pitchFamily="18" charset="0"/>
              </a:rPr>
              <a:t>Psa</a:t>
            </a:r>
            <a:r>
              <a:rPr lang="en-US" sz="4400" dirty="0">
                <a:effectLst/>
                <a:latin typeface="Calibri" panose="020F0502020204030204" pitchFamily="34" charset="0"/>
                <a:ea typeface="Calibri" panose="020F0502020204030204" pitchFamily="34" charset="0"/>
                <a:cs typeface="Times New Roman" panose="02020603050405020304" pitchFamily="18" charset="0"/>
              </a:rPr>
              <a:t> 5:9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For there is nothing trustworthy in their mouth</a:t>
            </a:r>
            <a:r>
              <a:rPr lang="en-US" sz="4400" dirty="0">
                <a:effectLst/>
                <a:latin typeface="Calibri" panose="020F0502020204030204" pitchFamily="34" charset="0"/>
                <a:ea typeface="Calibri" panose="020F0502020204030204" pitchFamily="34" charset="0"/>
                <a:cs typeface="Times New Roman" panose="02020603050405020304" pitchFamily="18" charset="0"/>
              </a:rPr>
              <a:t>; Their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inward part is destruction</a:t>
            </a: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i="1" dirty="0">
                <a:effectLst/>
                <a:latin typeface="Calibri" panose="020F0502020204030204" pitchFamily="34" charset="0"/>
                <a:ea typeface="Calibri" panose="020F0502020204030204" pitchFamily="34" charset="0"/>
                <a:cs typeface="Times New Roman" panose="02020603050405020304" pitchFamily="18" charset="0"/>
              </a:rPr>
              <a:t>itself.</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r>
              <a:rPr lang="en-US" sz="4400" dirty="0">
                <a:effectLst/>
                <a:latin typeface="Calibri" panose="020F0502020204030204" pitchFamily="34" charset="0"/>
                <a:ea typeface="Calibri" panose="020F0502020204030204" pitchFamily="34" charset="0"/>
                <a:cs typeface="Times New Roman" panose="02020603050405020304" pitchFamily="18" charset="0"/>
              </a:rPr>
              <a:t>Their throat is an open grave; they flatter with</a:t>
            </a:r>
            <a:br>
              <a:rPr lang="en-US" sz="4400" dirty="0">
                <a:effectLst/>
                <a:latin typeface="Calibri" panose="020F0502020204030204" pitchFamily="34" charset="0"/>
                <a:ea typeface="Calibri" panose="020F0502020204030204" pitchFamily="34" charset="0"/>
                <a:cs typeface="Times New Roman" panose="02020603050405020304" pitchFamily="18" charset="0"/>
              </a:rPr>
            </a:br>
            <a:r>
              <a:rPr lang="en-US" sz="4400" dirty="0">
                <a:effectLst/>
                <a:latin typeface="Calibri" panose="020F0502020204030204" pitchFamily="34" charset="0"/>
                <a:ea typeface="Calibri" panose="020F0502020204030204" pitchFamily="34" charset="0"/>
                <a:cs typeface="Times New Roman" panose="02020603050405020304" pitchFamily="18" charset="0"/>
              </a:rPr>
              <a:t>their tongue.</a:t>
            </a:r>
          </a:p>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Sins of the tongue – gossip, maligning and judging others as well as lies and deception all are a sign of bitterness in the soul.</a:t>
            </a:r>
            <a:endParaRPr lang="en-US" sz="4400" dirty="0"/>
          </a:p>
        </p:txBody>
      </p:sp>
    </p:spTree>
    <p:extLst>
      <p:ext uri="{BB962C8B-B14F-4D97-AF65-F5344CB8AC3E}">
        <p14:creationId xmlns:p14="http://schemas.microsoft.com/office/powerpoint/2010/main" val="2748604736"/>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86573E-97F5-A0A2-3349-2CDA2B7AD000}"/>
              </a:ext>
            </a:extLst>
          </p:cNvPr>
          <p:cNvSpPr txBox="1"/>
          <p:nvPr/>
        </p:nvSpPr>
        <p:spPr>
          <a:xfrm>
            <a:off x="391632" y="0"/>
            <a:ext cx="11408735" cy="6740307"/>
          </a:xfrm>
          <a:prstGeom prst="rect">
            <a:avLst/>
          </a:prstGeom>
          <a:noFill/>
        </p:spPr>
        <p:txBody>
          <a:bodyPr wrap="square">
            <a:sp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Rom 16:17 Now I urge you, brothers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and sisters,</a:t>
            </a: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keep your eye on those who cause dissensions</a:t>
            </a:r>
            <a:r>
              <a:rPr lang="en-US" sz="4800" dirty="0">
                <a:effectLst/>
                <a:latin typeface="Calibri" panose="020F0502020204030204" pitchFamily="34" charset="0"/>
                <a:ea typeface="Calibri" panose="020F0502020204030204" pitchFamily="34" charset="0"/>
                <a:cs typeface="Times New Roman" panose="02020603050405020304" pitchFamily="18" charset="0"/>
              </a:rPr>
              <a:t> and hindrances contrary to the teaching which you learned, and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turn away from them</a:t>
            </a:r>
            <a:r>
              <a:rPr lang="en-US" sz="4800" dirty="0">
                <a:effectLst/>
                <a:latin typeface="Calibri" panose="020F0502020204030204" pitchFamily="34" charset="0"/>
                <a:ea typeface="Calibri" panose="020F0502020204030204" pitchFamily="34" charset="0"/>
                <a:cs typeface="Times New Roman" panose="02020603050405020304" pitchFamily="18" charset="0"/>
              </a:rPr>
              <a:t>. 18 For such people are slaves, not of our Lord Christ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but of their own appetites</a:t>
            </a:r>
            <a:r>
              <a:rPr lang="en-US" sz="4800" dirty="0">
                <a:effectLst/>
                <a:latin typeface="Calibri" panose="020F0502020204030204" pitchFamily="34" charset="0"/>
                <a:ea typeface="Calibri" panose="020F0502020204030204" pitchFamily="34" charset="0"/>
                <a:cs typeface="Times New Roman" panose="02020603050405020304" pitchFamily="18" charset="0"/>
              </a:rPr>
              <a:t>; and by their smooth and flattering speech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they deceive</a:t>
            </a:r>
            <a:r>
              <a:rPr lang="en-US" sz="4800" dirty="0">
                <a:effectLst/>
                <a:latin typeface="Calibri" panose="020F0502020204030204" pitchFamily="34" charset="0"/>
                <a:ea typeface="Calibri" panose="020F0502020204030204" pitchFamily="34" charset="0"/>
                <a:cs typeface="Times New Roman" panose="02020603050405020304" pitchFamily="18" charset="0"/>
              </a:rPr>
              <a:t> the hearts of the unsuspecting.</a:t>
            </a:r>
            <a:endParaRPr lang="en-US" sz="4800" dirty="0"/>
          </a:p>
        </p:txBody>
      </p:sp>
    </p:spTree>
    <p:extLst>
      <p:ext uri="{BB962C8B-B14F-4D97-AF65-F5344CB8AC3E}">
        <p14:creationId xmlns:p14="http://schemas.microsoft.com/office/powerpoint/2010/main" val="2815436918"/>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B5012E-47E5-73DF-503F-76D769242057}"/>
              </a:ext>
            </a:extLst>
          </p:cNvPr>
          <p:cNvSpPr txBox="1"/>
          <p:nvPr/>
        </p:nvSpPr>
        <p:spPr>
          <a:xfrm>
            <a:off x="290623" y="0"/>
            <a:ext cx="11610753" cy="6740307"/>
          </a:xfrm>
          <a:prstGeom prst="rect">
            <a:avLst/>
          </a:prstGeom>
          <a:noFill/>
        </p:spPr>
        <p:txBody>
          <a:bodyPr wrap="square">
            <a:sp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Jam 3:5</a:t>
            </a:r>
            <a:r>
              <a:rPr lang="en-US" sz="4800" dirty="0">
                <a:solidFill>
                  <a:srgbClr val="01103A"/>
                </a:solidFill>
                <a:effectLst/>
                <a:latin typeface="Arial" panose="020B0604020202020204" pitchFamily="34" charset="0"/>
                <a:ea typeface="Times New Roman" panose="02020603050405020304" pitchFamily="18" charset="0"/>
              </a:rPr>
              <a:t> </a:t>
            </a:r>
            <a:r>
              <a:rPr lang="en-US" sz="4800" dirty="0">
                <a:effectLst/>
                <a:latin typeface="Calibri" panose="020F0502020204030204" pitchFamily="34" charset="0"/>
                <a:ea typeface="Calibri" panose="020F0502020204030204" pitchFamily="34" charset="0"/>
                <a:cs typeface="Times New Roman" panose="02020603050405020304" pitchFamily="18" charset="0"/>
              </a:rPr>
              <a:t>So also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the tongue is a small part</a:t>
            </a: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of the body,</a:t>
            </a:r>
            <a:r>
              <a:rPr lang="en-US" sz="48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yet</a:t>
            </a:r>
            <a:r>
              <a:rPr lang="en-US" sz="4800" dirty="0">
                <a:effectLst/>
                <a:latin typeface="Calibri" panose="020F0502020204030204" pitchFamily="34" charset="0"/>
                <a:ea typeface="Calibri" panose="020F0502020204030204" pitchFamily="34" charset="0"/>
                <a:cs typeface="Times New Roman" panose="02020603050405020304" pitchFamily="18" charset="0"/>
              </a:rPr>
              <a:t> it boasts of great things. See how great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a forest is set aflame by such a small fire!</a:t>
            </a:r>
            <a:r>
              <a:rPr lang="en-US" sz="4800" dirty="0">
                <a:effectLst/>
                <a:latin typeface="Calibri" panose="020F0502020204030204" pitchFamily="34" charset="0"/>
                <a:ea typeface="Calibri" panose="020F0502020204030204" pitchFamily="34" charset="0"/>
                <a:cs typeface="Times New Roman" panose="02020603050405020304" pitchFamily="18" charset="0"/>
              </a:rPr>
              <a:t> 6 And the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tongue is a fire</a:t>
            </a:r>
            <a:r>
              <a:rPr lang="en-US" sz="4800" dirty="0">
                <a:effectLst/>
                <a:latin typeface="Calibri" panose="020F0502020204030204" pitchFamily="34" charset="0"/>
                <a:ea typeface="Calibri" panose="020F0502020204030204" pitchFamily="34" charset="0"/>
                <a:cs typeface="Times New Roman" panose="02020603050405020304" pitchFamily="18" charset="0"/>
              </a:rPr>
              <a:t>, the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very</a:t>
            </a:r>
            <a:r>
              <a:rPr lang="en-US" sz="4800" dirty="0">
                <a:effectLst/>
                <a:latin typeface="Calibri" panose="020F0502020204030204" pitchFamily="34" charset="0"/>
                <a:ea typeface="Calibri" panose="020F0502020204030204" pitchFamily="34" charset="0"/>
                <a:cs typeface="Times New Roman" panose="02020603050405020304" pitchFamily="18" charset="0"/>
              </a:rPr>
              <a:t> world of unrighteousness;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the  tongue is set among our body's parts as that which defiles the whole body</a:t>
            </a:r>
            <a:r>
              <a:rPr lang="en-US" sz="4800" dirty="0">
                <a:effectLst/>
                <a:latin typeface="Calibri" panose="020F0502020204030204" pitchFamily="34" charset="0"/>
                <a:ea typeface="Calibri" panose="020F0502020204030204" pitchFamily="34" charset="0"/>
                <a:cs typeface="Times New Roman" panose="02020603050405020304" pitchFamily="18" charset="0"/>
              </a:rPr>
              <a:t> and sets on fire the course of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our</a:t>
            </a:r>
            <a:r>
              <a:rPr lang="en-US" sz="4800" dirty="0">
                <a:effectLst/>
                <a:latin typeface="Calibri" panose="020F0502020204030204" pitchFamily="34" charset="0"/>
                <a:ea typeface="Calibri" panose="020F0502020204030204" pitchFamily="34" charset="0"/>
                <a:cs typeface="Times New Roman" panose="02020603050405020304" pitchFamily="18" charset="0"/>
              </a:rPr>
              <a:t> life, and is set on fire by hell.</a:t>
            </a:r>
            <a:endParaRPr lang="en-US" sz="4800" dirty="0"/>
          </a:p>
        </p:txBody>
      </p:sp>
    </p:spTree>
    <p:extLst>
      <p:ext uri="{BB962C8B-B14F-4D97-AF65-F5344CB8AC3E}">
        <p14:creationId xmlns:p14="http://schemas.microsoft.com/office/powerpoint/2010/main" val="848225612"/>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9BCF51-BAFF-FBC2-BB1C-A55A69C1B04E}"/>
              </a:ext>
            </a:extLst>
          </p:cNvPr>
          <p:cNvSpPr txBox="1"/>
          <p:nvPr/>
        </p:nvSpPr>
        <p:spPr>
          <a:xfrm>
            <a:off x="386316" y="561877"/>
            <a:ext cx="11419367" cy="4247317"/>
          </a:xfrm>
          <a:prstGeom prst="rect">
            <a:avLst/>
          </a:prstGeom>
          <a:noFill/>
        </p:spPr>
        <p:txBody>
          <a:bodyPr wrap="square">
            <a:spAutoFit/>
          </a:bodyPr>
          <a:lstStyle/>
          <a:p>
            <a:r>
              <a:rPr lang="en-US" sz="5400" dirty="0" err="1">
                <a:effectLst/>
                <a:latin typeface="Calibri" panose="020F0502020204030204" pitchFamily="34" charset="0"/>
                <a:ea typeface="Calibri" panose="020F0502020204030204" pitchFamily="34" charset="0"/>
                <a:cs typeface="Times New Roman" panose="02020603050405020304" pitchFamily="18" charset="0"/>
              </a:rPr>
              <a:t>Psa</a:t>
            </a:r>
            <a:r>
              <a:rPr lang="en-US" sz="5400" dirty="0">
                <a:effectLst/>
                <a:latin typeface="Calibri" panose="020F0502020204030204" pitchFamily="34" charset="0"/>
                <a:ea typeface="Calibri" panose="020F0502020204030204" pitchFamily="34" charset="0"/>
                <a:cs typeface="Times New Roman" panose="02020603050405020304" pitchFamily="18" charset="0"/>
              </a:rPr>
              <a:t> 34:12 Who is the person who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desires life</a:t>
            </a:r>
            <a:r>
              <a:rPr lang="en-US" sz="5400" dirty="0">
                <a:effectLst/>
                <a:latin typeface="Calibri" panose="020F0502020204030204" pitchFamily="34" charset="0"/>
                <a:ea typeface="Calibri" panose="020F0502020204030204" pitchFamily="34" charset="0"/>
                <a:cs typeface="Times New Roman" panose="02020603050405020304" pitchFamily="18" charset="0"/>
              </a:rPr>
              <a:t> And loves </a:t>
            </a:r>
            <a:r>
              <a:rPr lang="en-US" sz="5400" i="1" dirty="0">
                <a:effectLst/>
                <a:latin typeface="Calibri" panose="020F0502020204030204" pitchFamily="34" charset="0"/>
                <a:ea typeface="Calibri" panose="020F0502020204030204" pitchFamily="34" charset="0"/>
                <a:cs typeface="Times New Roman" panose="02020603050405020304" pitchFamily="18" charset="0"/>
              </a:rPr>
              <a:t>length</a:t>
            </a:r>
            <a:r>
              <a:rPr lang="en-US" sz="5400" dirty="0">
                <a:effectLst/>
                <a:latin typeface="Calibri" panose="020F0502020204030204" pitchFamily="34" charset="0"/>
                <a:ea typeface="Calibri" panose="020F0502020204030204" pitchFamily="34" charset="0"/>
                <a:cs typeface="Times New Roman" panose="02020603050405020304" pitchFamily="18" charset="0"/>
              </a:rPr>
              <a:t> of days,</a:t>
            </a:r>
            <a:br>
              <a:rPr lang="en-US" sz="5400" dirty="0">
                <a:effectLst/>
                <a:latin typeface="Calibri" panose="020F0502020204030204" pitchFamily="34" charset="0"/>
                <a:ea typeface="Calibri" panose="020F0502020204030204" pitchFamily="34" charset="0"/>
                <a:cs typeface="Times New Roman" panose="02020603050405020304" pitchFamily="18" charset="0"/>
              </a:rPr>
            </a:br>
            <a:r>
              <a:rPr lang="en-US" sz="5400" dirty="0">
                <a:effectLst/>
                <a:latin typeface="Calibri" panose="020F0502020204030204" pitchFamily="34" charset="0"/>
                <a:ea typeface="Calibri" panose="020F0502020204030204" pitchFamily="34" charset="0"/>
                <a:cs typeface="Times New Roman" panose="02020603050405020304" pitchFamily="18" charset="0"/>
              </a:rPr>
              <a:t>that he may see good? 13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Keep your tongue from evil</a:t>
            </a:r>
            <a:r>
              <a:rPr lang="en-US" sz="5400" dirty="0">
                <a:effectLst/>
                <a:latin typeface="Calibri" panose="020F0502020204030204" pitchFamily="34" charset="0"/>
                <a:ea typeface="Calibri" panose="020F0502020204030204" pitchFamily="34" charset="0"/>
                <a:cs typeface="Times New Roman" panose="02020603050405020304" pitchFamily="18" charset="0"/>
              </a:rPr>
              <a:t> And your lips from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speaking deceit</a:t>
            </a:r>
            <a:r>
              <a:rPr lang="en-US" sz="5400" dirty="0">
                <a:effectLst/>
                <a:latin typeface="Calibri" panose="020F0502020204030204" pitchFamily="34" charset="0"/>
                <a:ea typeface="Calibri" panose="020F0502020204030204" pitchFamily="34" charset="0"/>
                <a:cs typeface="Times New Roman" panose="02020603050405020304" pitchFamily="18" charset="0"/>
              </a:rPr>
              <a:t>.</a:t>
            </a:r>
            <a:endParaRPr lang="en-US" sz="5400" dirty="0"/>
          </a:p>
        </p:txBody>
      </p:sp>
    </p:spTree>
    <p:extLst>
      <p:ext uri="{BB962C8B-B14F-4D97-AF65-F5344CB8AC3E}">
        <p14:creationId xmlns:p14="http://schemas.microsoft.com/office/powerpoint/2010/main" val="72524385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DDF3DE-A257-789E-45AE-755F210A9D84}"/>
              </a:ext>
            </a:extLst>
          </p:cNvPr>
          <p:cNvSpPr txBox="1"/>
          <p:nvPr/>
        </p:nvSpPr>
        <p:spPr>
          <a:xfrm>
            <a:off x="365759" y="305068"/>
            <a:ext cx="11672047" cy="6247864"/>
          </a:xfrm>
          <a:prstGeom prst="rect">
            <a:avLst/>
          </a:prstGeom>
          <a:noFill/>
        </p:spPr>
        <p:txBody>
          <a:bodyPr wrap="square">
            <a:sp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Titus was given the mission on Crete alone to establish authority and weed out the liars and combative individuals. </a:t>
            </a:r>
            <a:r>
              <a:rPr lang="en-US" sz="4000" dirty="0" err="1">
                <a:effectLst/>
                <a:latin typeface="Calibri" panose="020F0502020204030204" pitchFamily="34" charset="0"/>
                <a:ea typeface="Calibri" panose="020F0502020204030204" pitchFamily="34" charset="0"/>
                <a:cs typeface="Times New Roman" panose="02020603050405020304" pitchFamily="18" charset="0"/>
              </a:rPr>
              <a:t>Artemas</a:t>
            </a:r>
            <a:r>
              <a:rPr lang="en-US" sz="4000" dirty="0">
                <a:effectLst/>
                <a:latin typeface="Calibri" panose="020F0502020204030204" pitchFamily="34" charset="0"/>
                <a:ea typeface="Calibri" panose="020F0502020204030204" pitchFamily="34" charset="0"/>
                <a:cs typeface="Times New Roman" panose="02020603050405020304" pitchFamily="18" charset="0"/>
              </a:rPr>
              <a:t> or Tychicus would eventually arrive as back up pastor-teachers to help solidify what Titus established. Apollos was on schedule to be there as well. The reason Titus was chosen over Apollos was due to Titus’s strength and background (Greek). Zenas was a Scribe (lawyer) who probably recorded everything and also aligned OT scripture up with the Apostle Paul’s teaching. </a:t>
            </a:r>
            <a:endParaRPr lang="en-US" sz="4000" dirty="0"/>
          </a:p>
        </p:txBody>
      </p:sp>
    </p:spTree>
    <p:extLst>
      <p:ext uri="{BB962C8B-B14F-4D97-AF65-F5344CB8AC3E}">
        <p14:creationId xmlns:p14="http://schemas.microsoft.com/office/powerpoint/2010/main" val="884866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79459E8-8A3C-43BB-A9AD-A6562851F2CD}"/>
              </a:ext>
            </a:extLst>
          </p:cNvPr>
          <p:cNvPicPr>
            <a:picLocks noChangeAspect="1"/>
          </p:cNvPicPr>
          <p:nvPr/>
        </p:nvPicPr>
        <p:blipFill>
          <a:blip r:embed="rId2"/>
          <a:stretch>
            <a:fillRect/>
          </a:stretch>
        </p:blipFill>
        <p:spPr>
          <a:xfrm flipV="1">
            <a:off x="3335163" y="6960038"/>
            <a:ext cx="5946977" cy="45719"/>
          </a:xfrm>
          <a:prstGeom prst="rect">
            <a:avLst/>
          </a:prstGeom>
        </p:spPr>
      </p:pic>
      <p:sp>
        <p:nvSpPr>
          <p:cNvPr id="3" name="TextBox 2">
            <a:extLst>
              <a:ext uri="{FF2B5EF4-FFF2-40B4-BE49-F238E27FC236}">
                <a16:creationId xmlns:a16="http://schemas.microsoft.com/office/drawing/2014/main" id="{E0AECA6A-9914-332E-979A-E9755604BDC0}"/>
              </a:ext>
            </a:extLst>
          </p:cNvPr>
          <p:cNvSpPr txBox="1"/>
          <p:nvPr/>
        </p:nvSpPr>
        <p:spPr>
          <a:xfrm>
            <a:off x="166254" y="166825"/>
            <a:ext cx="11859491" cy="6580648"/>
          </a:xfrm>
          <a:prstGeom prst="rect">
            <a:avLst/>
          </a:prstGeom>
          <a:noFill/>
        </p:spPr>
        <p:txBody>
          <a:bodyPr wrap="square">
            <a:spAutoFit/>
          </a:bodyPr>
          <a:lstStyle/>
          <a:p>
            <a:pPr marL="0" marR="0">
              <a:lnSpc>
                <a:spcPct val="107000"/>
              </a:lnSpc>
              <a:spcBef>
                <a:spcPts val="0"/>
              </a:spcBef>
              <a:spcAft>
                <a:spcPts val="800"/>
              </a:spcAft>
            </a:pPr>
            <a:r>
              <a:rPr lang="en-US" sz="4400">
                <a:effectLst/>
                <a:latin typeface="Calibri" panose="020F0502020204030204" pitchFamily="34" charset="0"/>
                <a:ea typeface="Calibri" panose="020F0502020204030204" pitchFamily="34" charset="0"/>
                <a:cs typeface="Times New Roman" panose="02020603050405020304" pitchFamily="18" charset="0"/>
              </a:rPr>
              <a:t>God designed you to be exactly who you are – walking in your new nature is the perfect version of who GOD made you to be. Allow the word and God the HS to wash over you. In time, you become exactly who GOD created you to be, not a phony or a cookie cut-out Christian. The Christ-like version of you was not designed to be faked or forced – it is the mind of Christ operational in your day-to-day life.</a:t>
            </a:r>
            <a:endParaRPr kumimoji="0" lang="en-US" sz="4400" b="0" i="0" u="none" strike="noStrike" kern="1200" cap="none" spc="0" normalizeH="0" baseline="0" noProof="0" dirty="0">
              <a:ln>
                <a:noFill/>
              </a:ln>
              <a:effectLst/>
              <a:uLnTx/>
              <a:uFillTx/>
              <a:latin typeface="Corbel" panose="020B0503020204020204"/>
              <a:ea typeface="+mn-ea"/>
              <a:cs typeface="+mn-cs"/>
            </a:endParaRPr>
          </a:p>
        </p:txBody>
      </p:sp>
    </p:spTree>
    <p:extLst>
      <p:ext uri="{BB962C8B-B14F-4D97-AF65-F5344CB8AC3E}">
        <p14:creationId xmlns:p14="http://schemas.microsoft.com/office/powerpoint/2010/main" val="395517554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B55B86-B839-BBC7-2838-13C639C4FC47}"/>
              </a:ext>
            </a:extLst>
          </p:cNvPr>
          <p:cNvSpPr txBox="1"/>
          <p:nvPr/>
        </p:nvSpPr>
        <p:spPr>
          <a:xfrm>
            <a:off x="172122" y="58846"/>
            <a:ext cx="11650532" cy="6740307"/>
          </a:xfrm>
          <a:prstGeom prst="rect">
            <a:avLst/>
          </a:prstGeom>
          <a:noFill/>
        </p:spPr>
        <p:txBody>
          <a:bodyPr wrap="square">
            <a:sp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Delegating and applying the right technique or right amount of force in any given situation takes a seasoned leader. Titus was the guy Paul knew could handle the mundane as well as he could handle the volatile situations. He also knew Titus was the pastor you called to settle down the congregation and grab the reins of authority with no continuation of doubts or struggles.</a:t>
            </a:r>
            <a:endParaRPr lang="en-US" sz="4800" dirty="0"/>
          </a:p>
        </p:txBody>
      </p:sp>
    </p:spTree>
    <p:extLst>
      <p:ext uri="{BB962C8B-B14F-4D97-AF65-F5344CB8AC3E}">
        <p14:creationId xmlns:p14="http://schemas.microsoft.com/office/powerpoint/2010/main" val="945776546"/>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917D581-2DF1-33BA-3F7C-6A37C78C1C48}"/>
              </a:ext>
            </a:extLst>
          </p:cNvPr>
          <p:cNvSpPr txBox="1"/>
          <p:nvPr/>
        </p:nvSpPr>
        <p:spPr>
          <a:xfrm>
            <a:off x="297628" y="591556"/>
            <a:ext cx="11596744" cy="5674887"/>
          </a:xfrm>
          <a:prstGeom prst="rect">
            <a:avLst/>
          </a:prstGeom>
          <a:noFill/>
        </p:spPr>
        <p:txBody>
          <a:bodyPr wrap="square">
            <a:spAutoFit/>
          </a:bodyPr>
          <a:lstStyle/>
          <a:p>
            <a:pPr marL="0" marR="0">
              <a:lnSpc>
                <a:spcPct val="107000"/>
              </a:lnSpc>
              <a:spcBef>
                <a:spcPts val="0"/>
              </a:spcBef>
              <a:spcAft>
                <a:spcPts val="800"/>
              </a:spcAft>
            </a:pPr>
            <a:r>
              <a:rPr lang="en-US" sz="4800" strike="noStrike" dirty="0" err="1">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Luk</a:t>
            </a:r>
            <a:r>
              <a:rPr lang="en-US" sz="4800" strike="noStrike"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14:27</a:t>
            </a:r>
            <a:r>
              <a:rPr lang="en-US" sz="4800" dirty="0">
                <a:effectLst/>
                <a:latin typeface="Calibri" panose="020F0502020204030204" pitchFamily="34" charset="0"/>
                <a:ea typeface="Calibri" panose="020F0502020204030204" pitchFamily="34" charset="0"/>
                <a:cs typeface="Times New Roman" panose="02020603050405020304" pitchFamily="18" charset="0"/>
              </a:rPr>
              <a:t> “Whoever does not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carry his own cross and come after Me</a:t>
            </a:r>
            <a:r>
              <a:rPr lang="en-US" sz="4800" dirty="0">
                <a:effectLst/>
                <a:latin typeface="Calibri" panose="020F0502020204030204" pitchFamily="34" charset="0"/>
                <a:ea typeface="Calibri" panose="020F0502020204030204" pitchFamily="34" charset="0"/>
                <a:cs typeface="Times New Roman" panose="02020603050405020304" pitchFamily="18" charset="0"/>
              </a:rPr>
              <a:t> cannot be My disciple.</a:t>
            </a:r>
          </a:p>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Each cross may vary and differ in our lives. A cross represented burden, pain and humiliation leading to certain death.</a:t>
            </a:r>
            <a:endParaRPr lang="en-US" sz="4800" dirty="0"/>
          </a:p>
        </p:txBody>
      </p:sp>
    </p:spTree>
    <p:extLst>
      <p:ext uri="{BB962C8B-B14F-4D97-AF65-F5344CB8AC3E}">
        <p14:creationId xmlns:p14="http://schemas.microsoft.com/office/powerpoint/2010/main" val="3274028260"/>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5E483F-243C-1FEE-3702-D8165B574515}"/>
              </a:ext>
            </a:extLst>
          </p:cNvPr>
          <p:cNvSpPr txBox="1"/>
          <p:nvPr/>
        </p:nvSpPr>
        <p:spPr>
          <a:xfrm>
            <a:off x="297627" y="596677"/>
            <a:ext cx="11811897" cy="5262979"/>
          </a:xfrm>
          <a:prstGeom prst="rect">
            <a:avLst/>
          </a:prstGeom>
          <a:noFill/>
        </p:spPr>
        <p:txBody>
          <a:bodyPr wrap="square">
            <a:sp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Jesus was trying to wake the Apostles and serious followers up to the fact that Christians are called into spiritual warfare. HIS life was the extreme example, but non the less it is our example. Jesus was stating -  I am ridiculed, attacked and nailed to a cross, your life will have certain similarities… are you prepared?</a:t>
            </a:r>
            <a:endParaRPr lang="en-US" sz="4800" dirty="0"/>
          </a:p>
        </p:txBody>
      </p:sp>
    </p:spTree>
    <p:extLst>
      <p:ext uri="{BB962C8B-B14F-4D97-AF65-F5344CB8AC3E}">
        <p14:creationId xmlns:p14="http://schemas.microsoft.com/office/powerpoint/2010/main" val="24250936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AC2269-8135-B35F-D251-31667F3DA95D}"/>
              </a:ext>
            </a:extLst>
          </p:cNvPr>
          <p:cNvSpPr txBox="1"/>
          <p:nvPr/>
        </p:nvSpPr>
        <p:spPr>
          <a:xfrm>
            <a:off x="254597" y="91099"/>
            <a:ext cx="11682805" cy="6675802"/>
          </a:xfrm>
          <a:prstGeom prst="rect">
            <a:avLst/>
          </a:prstGeom>
          <a:noFill/>
        </p:spPr>
        <p:txBody>
          <a:bodyPr wrap="square">
            <a:spAutoFit/>
          </a:bodyPr>
          <a:lstStyle/>
          <a:p>
            <a:pPr marL="0" marR="0">
              <a:lnSpc>
                <a:spcPct val="107000"/>
              </a:lnSpc>
              <a:spcBef>
                <a:spcPts val="0"/>
              </a:spcBef>
              <a:spcAft>
                <a:spcPts val="800"/>
              </a:spcAft>
            </a:pPr>
            <a:r>
              <a:rPr lang="en-US" sz="4400" u="none" strike="noStrike" dirty="0" err="1">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Luk</a:t>
            </a:r>
            <a:r>
              <a:rPr lang="en-US" sz="4400" u="none" strike="noStrike"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 14:31</a:t>
            </a:r>
            <a:r>
              <a:rPr lang="en-US" sz="4400" dirty="0">
                <a:effectLst/>
                <a:latin typeface="Calibri" panose="020F0502020204030204" pitchFamily="34" charset="0"/>
                <a:ea typeface="Calibri" panose="020F0502020204030204" pitchFamily="34" charset="0"/>
                <a:cs typeface="Times New Roman" panose="02020603050405020304" pitchFamily="18" charset="0"/>
              </a:rPr>
              <a:t> “Or what king, when he sets out to meet another king in battle,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will not first sit down and consider whether he is strong</a:t>
            </a: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i="1" dirty="0">
                <a:effectLst/>
                <a:latin typeface="Calibri" panose="020F0502020204030204" pitchFamily="34" charset="0"/>
                <a:ea typeface="Calibri" panose="020F0502020204030204" pitchFamily="34" charset="0"/>
                <a:cs typeface="Times New Roman" panose="02020603050405020304" pitchFamily="18" charset="0"/>
              </a:rPr>
              <a:t>enough</a:t>
            </a:r>
            <a:r>
              <a:rPr lang="en-US" sz="4400" dirty="0">
                <a:effectLst/>
                <a:latin typeface="Calibri" panose="020F0502020204030204" pitchFamily="34" charset="0"/>
                <a:ea typeface="Calibri" panose="020F0502020204030204" pitchFamily="34" charset="0"/>
                <a:cs typeface="Times New Roman" panose="02020603050405020304" pitchFamily="18" charset="0"/>
              </a:rPr>
              <a:t> with ten thousand </a:t>
            </a:r>
            <a:r>
              <a:rPr lang="en-US" sz="4400" i="1" dirty="0">
                <a:effectLst/>
                <a:latin typeface="Calibri" panose="020F0502020204030204" pitchFamily="34" charset="0"/>
                <a:ea typeface="Calibri" panose="020F0502020204030204" pitchFamily="34" charset="0"/>
                <a:cs typeface="Times New Roman" panose="02020603050405020304" pitchFamily="18" charset="0"/>
              </a:rPr>
              <a:t>men</a:t>
            </a:r>
            <a:r>
              <a:rPr lang="en-US" sz="4400" dirty="0">
                <a:effectLst/>
                <a:latin typeface="Calibri" panose="020F0502020204030204" pitchFamily="34" charset="0"/>
                <a:ea typeface="Calibri" panose="020F0502020204030204" pitchFamily="34" charset="0"/>
                <a:cs typeface="Times New Roman" panose="02020603050405020304" pitchFamily="18" charset="0"/>
              </a:rPr>
              <a:t> to face the one coming against him with twenty thousand?</a:t>
            </a:r>
          </a:p>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Every time we are called into a ministry we are to evaluate what time, talent and treasure is going to be needed for success.</a:t>
            </a:r>
            <a:endParaRPr lang="en-US" sz="4400" dirty="0"/>
          </a:p>
        </p:txBody>
      </p:sp>
    </p:spTree>
    <p:extLst>
      <p:ext uri="{BB962C8B-B14F-4D97-AF65-F5344CB8AC3E}">
        <p14:creationId xmlns:p14="http://schemas.microsoft.com/office/powerpoint/2010/main" val="303891713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84C536-BE1D-EEDD-7E49-5CCB7E9D0ED1}"/>
              </a:ext>
            </a:extLst>
          </p:cNvPr>
          <p:cNvSpPr txBox="1"/>
          <p:nvPr/>
        </p:nvSpPr>
        <p:spPr>
          <a:xfrm>
            <a:off x="227703" y="133227"/>
            <a:ext cx="11736593" cy="6186309"/>
          </a:xfrm>
          <a:prstGeom prst="rect">
            <a:avLst/>
          </a:prstGeom>
          <a:noFill/>
        </p:spPr>
        <p:txBody>
          <a:bodyPr wrap="square">
            <a:spAutoFit/>
          </a:bodyPr>
          <a:lstStyle/>
          <a:p>
            <a:r>
              <a:rPr lang="en-US" sz="4400" dirty="0">
                <a:effectLst/>
                <a:latin typeface="Calibri" panose="020F0502020204030204" pitchFamily="34" charset="0"/>
                <a:ea typeface="Calibri" panose="020F0502020204030204" pitchFamily="34" charset="0"/>
                <a:cs typeface="Times New Roman" panose="02020603050405020304" pitchFamily="18" charset="0"/>
              </a:rPr>
              <a:t>The depth of serious commitment of letting go of the world and cosmic viewpoint and only relying upon BD is never going to be something to take lightly. The illusion of cosmic wealth, relationships and success is never conducive with a real spiritual walk with Christ. The flesh and the new nature do not blend nor agree with one another. Therefore, any relationship or commitment to the world will be the weak link in your spiritual chain.</a:t>
            </a:r>
            <a:endParaRPr lang="en-US" sz="4400" dirty="0"/>
          </a:p>
        </p:txBody>
      </p:sp>
    </p:spTree>
    <p:extLst>
      <p:ext uri="{BB962C8B-B14F-4D97-AF65-F5344CB8AC3E}">
        <p14:creationId xmlns:p14="http://schemas.microsoft.com/office/powerpoint/2010/main" val="3225560166"/>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A50242-E782-9A6C-AF65-2626B5595C3D}"/>
              </a:ext>
            </a:extLst>
          </p:cNvPr>
          <p:cNvSpPr txBox="1"/>
          <p:nvPr/>
        </p:nvSpPr>
        <p:spPr>
          <a:xfrm>
            <a:off x="254598" y="139043"/>
            <a:ext cx="11682804" cy="6413551"/>
          </a:xfrm>
          <a:prstGeom prst="rect">
            <a:avLst/>
          </a:prstGeom>
          <a:noFill/>
        </p:spPr>
        <p:txBody>
          <a:bodyPr wrap="square">
            <a:spAutoFit/>
          </a:bodyPr>
          <a:lstStyle/>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Tit 3:14 Our people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must also learn to engage in good deeds to meet pressing needs</a:t>
            </a:r>
            <a:r>
              <a:rPr lang="en-US" sz="4800" dirty="0">
                <a:effectLst/>
                <a:latin typeface="Calibri" panose="020F0502020204030204" pitchFamily="34" charset="0"/>
                <a:ea typeface="Calibri" panose="020F0502020204030204" pitchFamily="34" charset="0"/>
                <a:cs typeface="Times New Roman" panose="02020603050405020304" pitchFamily="18" charset="0"/>
              </a:rPr>
              <a:t>, so that they will not be unproductive.</a:t>
            </a:r>
          </a:p>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Applying the WORD and reaching toward maturity is a LEARNED skill set. There are needs and ministries all around you…are you prepared for them?</a:t>
            </a:r>
            <a:endParaRPr lang="en-US" sz="4800" dirty="0"/>
          </a:p>
        </p:txBody>
      </p:sp>
    </p:spTree>
    <p:extLst>
      <p:ext uri="{BB962C8B-B14F-4D97-AF65-F5344CB8AC3E}">
        <p14:creationId xmlns:p14="http://schemas.microsoft.com/office/powerpoint/2010/main" val="185103987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D90230-9C85-D882-095C-7E7E93F42B2B}"/>
              </a:ext>
            </a:extLst>
          </p:cNvPr>
          <p:cNvSpPr txBox="1"/>
          <p:nvPr/>
        </p:nvSpPr>
        <p:spPr>
          <a:xfrm>
            <a:off x="215153" y="828339"/>
            <a:ext cx="11779623" cy="4884542"/>
          </a:xfrm>
          <a:prstGeom prst="rect">
            <a:avLst/>
          </a:prstGeom>
          <a:noFill/>
        </p:spPr>
        <p:txBody>
          <a:bodyPr wrap="square">
            <a:spAutoFit/>
          </a:bodyPr>
          <a:lstStyle/>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1Cor 15:33 Do not be deceived: “Bad company ruins good morals.”</a:t>
            </a:r>
          </a:p>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Pro 13:20 Whoever walks with the wise becomes wise, but the companion of fools will suffer harm.</a:t>
            </a:r>
            <a:endParaRPr lang="en-US" sz="4800" dirty="0"/>
          </a:p>
        </p:txBody>
      </p:sp>
    </p:spTree>
    <p:extLst>
      <p:ext uri="{BB962C8B-B14F-4D97-AF65-F5344CB8AC3E}">
        <p14:creationId xmlns:p14="http://schemas.microsoft.com/office/powerpoint/2010/main" val="33707154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DD20AF-99C9-DBFA-F7D8-E088A4E087DA}"/>
              </a:ext>
            </a:extLst>
          </p:cNvPr>
          <p:cNvSpPr txBox="1"/>
          <p:nvPr/>
        </p:nvSpPr>
        <p:spPr>
          <a:xfrm>
            <a:off x="244549" y="735955"/>
            <a:ext cx="11461898" cy="538609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If you are interested in asking questions or supporting this ministry please use contact information below;</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PRB Ministry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PO BOX 772931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Ocala, Fla  34474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or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dirty="0">
                <a:ln>
                  <a:noFill/>
                </a:ln>
                <a:solidFill>
                  <a:prstClr val="white"/>
                </a:solidFill>
                <a:effectLst/>
                <a:uLnTx/>
                <a:uFillTx/>
                <a:latin typeface="Calibri" panose="020F0502020204030204" pitchFamily="34" charset="0"/>
                <a:ea typeface="+mn-ea"/>
                <a:cs typeface="Times New Roman" panose="02020603050405020304" pitchFamily="18" charset="0"/>
              </a:rPr>
              <a:t>                           prbministry.org</a:t>
            </a:r>
            <a:endParaRPr kumimoji="0" lang="en-US" sz="18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8528194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AE3A5E9-B5E5-1597-0F9B-3AA83D6CEB8F}"/>
              </a:ext>
            </a:extLst>
          </p:cNvPr>
          <p:cNvSpPr txBox="1"/>
          <p:nvPr/>
        </p:nvSpPr>
        <p:spPr>
          <a:xfrm>
            <a:off x="457200" y="996846"/>
            <a:ext cx="11905673" cy="3609514"/>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2Cor 5:17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Therefore if anyone is in  Christ, this person is a new creation;</a:t>
            </a:r>
            <a:r>
              <a:rPr lang="en-US" sz="5400" dirty="0">
                <a:effectLst/>
                <a:latin typeface="Calibri" panose="020F0502020204030204" pitchFamily="34" charset="0"/>
                <a:ea typeface="Calibri" panose="020F0502020204030204" pitchFamily="34" charset="0"/>
                <a:cs typeface="Times New Roman" panose="02020603050405020304" pitchFamily="18" charset="0"/>
              </a:rPr>
              <a:t> the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old things passed away</a:t>
            </a:r>
            <a:r>
              <a:rPr lang="en-US" sz="5400" dirty="0">
                <a:effectLst/>
                <a:latin typeface="Calibri" panose="020F0502020204030204" pitchFamily="34" charset="0"/>
                <a:ea typeface="Calibri" panose="020F0502020204030204" pitchFamily="34" charset="0"/>
                <a:cs typeface="Times New Roman" panose="02020603050405020304" pitchFamily="18" charset="0"/>
              </a:rPr>
              <a:t>; behold, new things have come.</a:t>
            </a:r>
            <a:endParaRPr kumimoji="0" lang="en-US" sz="5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964926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368C93-0A66-A936-EB35-B5C8E7EDB9F0}"/>
              </a:ext>
            </a:extLst>
          </p:cNvPr>
          <p:cNvSpPr txBox="1"/>
          <p:nvPr/>
        </p:nvSpPr>
        <p:spPr>
          <a:xfrm>
            <a:off x="304800" y="406400"/>
            <a:ext cx="11785600" cy="5457969"/>
          </a:xfrm>
          <a:prstGeom prst="rect">
            <a:avLst/>
          </a:prstGeom>
          <a:noFill/>
        </p:spPr>
        <p:txBody>
          <a:bodyPr wrap="square">
            <a:spAutoFit/>
          </a:bodyPr>
          <a:lstStyle/>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Act 4:13 - </a:t>
            </a:r>
            <a:r>
              <a:rPr lang="en-US" sz="5400" i="1" u="sng" kern="100" dirty="0">
                <a:effectLst/>
                <a:latin typeface="Calibri" panose="020F0502020204030204" pitchFamily="34" charset="0"/>
                <a:ea typeface="Calibri" panose="020F0502020204030204" pitchFamily="34" charset="0"/>
                <a:cs typeface="Times New Roman" panose="02020603050405020304" pitchFamily="18" charset="0"/>
              </a:rPr>
              <a:t>Now as they observed the confidence (</a:t>
            </a:r>
            <a:r>
              <a:rPr lang="en-US" sz="5400" i="1" u="sng" kern="100" dirty="0" err="1">
                <a:effectLst/>
                <a:latin typeface="Calibri" panose="020F0502020204030204" pitchFamily="34" charset="0"/>
                <a:ea typeface="Calibri" panose="020F0502020204030204" pitchFamily="34" charset="0"/>
                <a:cs typeface="Times New Roman" panose="02020603050405020304" pitchFamily="18" charset="0"/>
              </a:rPr>
              <a:t>parrēsia</a:t>
            </a:r>
            <a:r>
              <a:rPr lang="en-US" sz="5400" i="1" u="sng" kern="100" dirty="0">
                <a:effectLst/>
                <a:latin typeface="Calibri" panose="020F0502020204030204" pitchFamily="34" charset="0"/>
                <a:ea typeface="Calibri" panose="020F0502020204030204" pitchFamily="34" charset="0"/>
                <a:cs typeface="Times New Roman" panose="02020603050405020304" pitchFamily="18" charset="0"/>
              </a:rPr>
              <a:t>) of Peter and John</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5400" dirty="0">
                <a:effectLst/>
                <a:latin typeface="Calibri" panose="020F0502020204030204" pitchFamily="34" charset="0"/>
                <a:ea typeface="Calibri" panose="020F0502020204030204" pitchFamily="34" charset="0"/>
                <a:cs typeface="Times New Roman" panose="02020603050405020304" pitchFamily="18" charset="0"/>
              </a:rPr>
              <a:t>A joyful boldness, a relaxed yet confident stance, speaking openly and with a strength of conviction. </a:t>
            </a:r>
            <a:endParaRPr kumimoji="0" lang="en-US" sz="5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04361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76D0DBA-C08E-EAEB-D42D-D9EB25470AA0}"/>
              </a:ext>
            </a:extLst>
          </p:cNvPr>
          <p:cNvSpPr txBox="1"/>
          <p:nvPr/>
        </p:nvSpPr>
        <p:spPr>
          <a:xfrm>
            <a:off x="173182" y="95010"/>
            <a:ext cx="11845636" cy="6667979"/>
          </a:xfrm>
          <a:prstGeom prst="rect">
            <a:avLst/>
          </a:prstGeom>
          <a:noFill/>
        </p:spPr>
        <p:txBody>
          <a:bodyPr wrap="square">
            <a:spAutoFit/>
          </a:bodyPr>
          <a:lstStyle/>
          <a:p>
            <a:pPr marL="0" marR="0">
              <a:lnSpc>
                <a:spcPct val="107000"/>
              </a:lnSpc>
              <a:spcBef>
                <a:spcPts val="0"/>
              </a:spcBef>
              <a:spcAft>
                <a:spcPts val="800"/>
              </a:spcAft>
            </a:pP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Act 4:13 And viewing with a practiced eye the free and fearless confidence of Peter and John as manifested in their uninhibited and unreserved manner of speaking, and comprehending the fact that they were without formal education and that they were not professional men but laymen, they began to wonder and kept on wondering and they began to recognize them who were with Jesus.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i="1" dirty="0">
                <a:effectLst/>
                <a:latin typeface="Calibri" panose="020F0502020204030204" pitchFamily="34" charset="0"/>
                <a:ea typeface="Calibri" panose="020F0502020204030204" pitchFamily="34" charset="0"/>
                <a:cs typeface="Times New Roman" panose="02020603050405020304" pitchFamily="18" charset="0"/>
              </a:rPr>
              <a:t>                                Kenneth </a:t>
            </a:r>
            <a:r>
              <a:rPr lang="en-US" sz="4400" i="1" dirty="0" err="1">
                <a:effectLst/>
                <a:latin typeface="Calibri" panose="020F0502020204030204" pitchFamily="34" charset="0"/>
                <a:ea typeface="Calibri" panose="020F0502020204030204" pitchFamily="34" charset="0"/>
                <a:cs typeface="Times New Roman" panose="02020603050405020304" pitchFamily="18" charset="0"/>
              </a:rPr>
              <a:t>Wuest</a:t>
            </a:r>
            <a:r>
              <a:rPr lang="en-US" sz="4400" i="1" dirty="0">
                <a:effectLst/>
                <a:latin typeface="Calibri" panose="020F0502020204030204" pitchFamily="34" charset="0"/>
                <a:ea typeface="Calibri" panose="020F0502020204030204" pitchFamily="34" charset="0"/>
                <a:cs typeface="Times New Roman" panose="02020603050405020304" pitchFamily="18" charset="0"/>
              </a:rPr>
              <a:t> (1941)</a:t>
            </a:r>
            <a:r>
              <a:rPr lang="en-US" sz="4400" dirty="0">
                <a:effectLst/>
                <a:latin typeface="Calibri" panose="020F0502020204030204" pitchFamily="34" charset="0"/>
                <a:ea typeface="Calibri" panose="020F0502020204030204" pitchFamily="34" charset="0"/>
                <a:cs typeface="Times New Roman" panose="02020603050405020304" pitchFamily="18" charset="0"/>
              </a:rPr>
              <a:t> </a:t>
            </a:r>
            <a:endParaRPr kumimoji="0" lang="en-US" sz="4400" b="0" i="0" u="none" strike="noStrike" kern="1200" cap="none" spc="0" normalizeH="0" baseline="0" noProof="0" dirty="0">
              <a:ln>
                <a:noFill/>
              </a:ln>
              <a:effectLst/>
              <a:uLnTx/>
              <a:uFillTx/>
              <a:latin typeface="Corbel" panose="020B0503020204020204"/>
              <a:ea typeface="+mn-ea"/>
              <a:cs typeface="+mn-cs"/>
            </a:endParaRPr>
          </a:p>
        </p:txBody>
      </p:sp>
    </p:spTree>
    <p:extLst>
      <p:ext uri="{BB962C8B-B14F-4D97-AF65-F5344CB8AC3E}">
        <p14:creationId xmlns:p14="http://schemas.microsoft.com/office/powerpoint/2010/main" val="2571987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BB3DA0-0CCA-0B29-234E-3E9AC7E547A4}"/>
              </a:ext>
            </a:extLst>
          </p:cNvPr>
          <p:cNvSpPr txBox="1"/>
          <p:nvPr/>
        </p:nvSpPr>
        <p:spPr>
          <a:xfrm>
            <a:off x="318135" y="0"/>
            <a:ext cx="11555730" cy="721736"/>
          </a:xfrm>
          <a:prstGeom prst="rect">
            <a:avLst/>
          </a:prstGeom>
          <a:noFill/>
        </p:spPr>
        <p:txBody>
          <a:bodyPr wrap="square">
            <a:spAutoFit/>
          </a:bodyPr>
          <a:lstStyle/>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extBox 3">
            <a:extLst>
              <a:ext uri="{FF2B5EF4-FFF2-40B4-BE49-F238E27FC236}">
                <a16:creationId xmlns:a16="http://schemas.microsoft.com/office/drawing/2014/main" id="{1BB33F06-1E63-EB7D-8F12-CE087F332A73}"/>
              </a:ext>
            </a:extLst>
          </p:cNvPr>
          <p:cNvSpPr txBox="1"/>
          <p:nvPr/>
        </p:nvSpPr>
        <p:spPr>
          <a:xfrm>
            <a:off x="179590" y="360868"/>
            <a:ext cx="11555730" cy="5623206"/>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Rom 8:31 What then shall we say to these things?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If God </a:t>
            </a:r>
            <a:r>
              <a:rPr lang="en-US" sz="4800" b="1" i="1" u="sng" kern="100" dirty="0">
                <a:effectLst/>
                <a:latin typeface="Calibri" panose="020F0502020204030204" pitchFamily="34" charset="0"/>
                <a:ea typeface="Calibri" panose="020F0502020204030204" pitchFamily="34" charset="0"/>
                <a:cs typeface="Times New Roman" panose="02020603050405020304" pitchFamily="18" charset="0"/>
              </a:rPr>
              <a:t>is</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 for us, who </a:t>
            </a:r>
            <a:r>
              <a:rPr lang="en-US" sz="4800" b="1" i="1" u="sng" kern="100" dirty="0">
                <a:effectLst/>
                <a:latin typeface="Calibri" panose="020F0502020204030204" pitchFamily="34" charset="0"/>
                <a:ea typeface="Calibri" panose="020F0502020204030204" pitchFamily="34" charset="0"/>
                <a:cs typeface="Times New Roman" panose="02020603050405020304" pitchFamily="18" charset="0"/>
              </a:rPr>
              <a:t>is</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 against us?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God does not fellowship with sin or evil. Therefore, boldly standing in truth while in your New Nature will never put you outside the plan of GOD.</a:t>
            </a:r>
            <a:endParaRPr kumimoji="0" lang="en-US" sz="4800" b="0" i="0" u="none" strike="noStrike" kern="1200" cap="none" spc="0" normalizeH="0" baseline="0" noProof="0" dirty="0">
              <a:ln>
                <a:noFill/>
              </a:ln>
              <a:effectLst/>
              <a:uLnTx/>
              <a:uFillTx/>
              <a:latin typeface="Corbel" panose="020B0503020204020204"/>
              <a:ea typeface="+mn-ea"/>
              <a:cs typeface="+mn-cs"/>
            </a:endParaRPr>
          </a:p>
        </p:txBody>
      </p:sp>
    </p:spTree>
    <p:extLst>
      <p:ext uri="{BB962C8B-B14F-4D97-AF65-F5344CB8AC3E}">
        <p14:creationId xmlns:p14="http://schemas.microsoft.com/office/powerpoint/2010/main" val="3095312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E9F7B50-9C96-2F33-9F3C-4ACD75CD1F94}"/>
              </a:ext>
            </a:extLst>
          </p:cNvPr>
          <p:cNvSpPr txBox="1"/>
          <p:nvPr/>
        </p:nvSpPr>
        <p:spPr>
          <a:xfrm>
            <a:off x="212436" y="286459"/>
            <a:ext cx="11767127" cy="5803961"/>
          </a:xfrm>
          <a:prstGeom prst="rect">
            <a:avLst/>
          </a:prstGeom>
          <a:noFill/>
        </p:spPr>
        <p:txBody>
          <a:bodyPr wrap="square">
            <a:spAutoFit/>
          </a:bodyPr>
          <a:lstStyle/>
          <a:p>
            <a:pPr marL="0" marR="0">
              <a:lnSpc>
                <a:spcPct val="106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These men were religious zealots, legalists, everything that they stood for was based on the Mosaic law, as well as additions from the Talmud. It was their own unbelief and arrogance that push them into thinking Jesus Christ had disregarded the Mosaic law. Yet in true Christianity when we are walking in the new nature, we fulfill every command or standard including the Mosaic Law!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64463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69F8E94-2270-4916-BFE8-E0A844FCFD2C}"/>
              </a:ext>
            </a:extLst>
          </p:cNvPr>
          <p:cNvSpPr/>
          <p:nvPr/>
        </p:nvSpPr>
        <p:spPr>
          <a:xfrm>
            <a:off x="584787" y="407378"/>
            <a:ext cx="11493795"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3" name="TextBox 2">
            <a:extLst>
              <a:ext uri="{FF2B5EF4-FFF2-40B4-BE49-F238E27FC236}">
                <a16:creationId xmlns:a16="http://schemas.microsoft.com/office/drawing/2014/main" id="{98BD2BDF-BC73-7733-DD90-D5098FFC613D}"/>
              </a:ext>
            </a:extLst>
          </p:cNvPr>
          <p:cNvSpPr txBox="1"/>
          <p:nvPr/>
        </p:nvSpPr>
        <p:spPr>
          <a:xfrm>
            <a:off x="325856" y="562738"/>
            <a:ext cx="11866144" cy="4582537"/>
          </a:xfrm>
          <a:prstGeom prst="rect">
            <a:avLst/>
          </a:prstGeom>
          <a:noFill/>
        </p:spPr>
        <p:txBody>
          <a:bodyPr wrap="square">
            <a:spAutoFit/>
          </a:bodyPr>
          <a:lstStyle/>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1Cor 11:3 But I want you to understand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that Christ is the head of every man,</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the man is the head of a woman,</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God is the head of Christ</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a:t>
            </a:r>
          </a:p>
          <a:p>
            <a:r>
              <a:rPr lang="en-US" sz="5400" dirty="0">
                <a:effectLst/>
                <a:latin typeface="Calibri" panose="020F0502020204030204" pitchFamily="34" charset="0"/>
                <a:ea typeface="Calibri" panose="020F0502020204030204" pitchFamily="34" charset="0"/>
                <a:cs typeface="Times New Roman" panose="02020603050405020304" pitchFamily="18" charset="0"/>
              </a:rPr>
              <a:t>                                              (Eph 5:23) </a:t>
            </a:r>
            <a:endParaRPr lang="en-US" sz="5400" dirty="0"/>
          </a:p>
        </p:txBody>
      </p:sp>
    </p:spTree>
    <p:extLst>
      <p:ext uri="{BB962C8B-B14F-4D97-AF65-F5344CB8AC3E}">
        <p14:creationId xmlns:p14="http://schemas.microsoft.com/office/powerpoint/2010/main" val="963360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09866A6-61EA-5670-1375-0F192D2DC462}"/>
              </a:ext>
            </a:extLst>
          </p:cNvPr>
          <p:cNvSpPr txBox="1"/>
          <p:nvPr/>
        </p:nvSpPr>
        <p:spPr>
          <a:xfrm>
            <a:off x="304800" y="1222390"/>
            <a:ext cx="11767127" cy="2585323"/>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5400" dirty="0">
                <a:effectLst/>
                <a:latin typeface="Calibri" panose="020F0502020204030204" pitchFamily="34" charset="0"/>
                <a:ea typeface="Calibri" panose="020F0502020204030204" pitchFamily="34" charset="0"/>
                <a:cs typeface="Times New Roman" panose="02020603050405020304" pitchFamily="18" charset="0"/>
              </a:rPr>
              <a:t>Mat 5:17 “Do not presume that I came to abolish the Law or the Prophets;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I did not come to abolish, but to fulfill.</a:t>
            </a:r>
            <a:endParaRPr kumimoji="0" lang="en-US" sz="5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4263975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6D50291-5BB5-00E0-8F51-B48A15CB588E}"/>
              </a:ext>
            </a:extLst>
          </p:cNvPr>
          <p:cNvSpPr txBox="1"/>
          <p:nvPr/>
        </p:nvSpPr>
        <p:spPr>
          <a:xfrm>
            <a:off x="215670" y="277396"/>
            <a:ext cx="11612880" cy="5990871"/>
          </a:xfrm>
          <a:prstGeom prst="rect">
            <a:avLst/>
          </a:prstGeom>
          <a:noFill/>
        </p:spPr>
        <p:txBody>
          <a:bodyPr wrap="square">
            <a:spAutoFit/>
          </a:bodyPr>
          <a:lstStyle/>
          <a:p>
            <a:pPr marL="0" marR="0">
              <a:lnSpc>
                <a:spcPct val="107000"/>
              </a:lnSpc>
              <a:spcBef>
                <a:spcPts val="0"/>
              </a:spcBef>
              <a:spcAft>
                <a:spcPts val="800"/>
              </a:spcAft>
            </a:pPr>
            <a:r>
              <a:rPr lang="en-US" sz="4000">
                <a:effectLst/>
                <a:latin typeface="Calibri" panose="020F0502020204030204" pitchFamily="34" charset="0"/>
                <a:ea typeface="Calibri" panose="020F0502020204030204" pitchFamily="34" charset="0"/>
                <a:cs typeface="Times New Roman" panose="02020603050405020304" pitchFamily="18" charset="0"/>
              </a:rPr>
              <a:t>1Sam 17:46 </a:t>
            </a:r>
            <a:r>
              <a:rPr lang="en-US" sz="4000" b="1" u="sng">
                <a:effectLst/>
                <a:latin typeface="Calibri" panose="020F0502020204030204" pitchFamily="34" charset="0"/>
                <a:ea typeface="Calibri" panose="020F0502020204030204" pitchFamily="34" charset="0"/>
                <a:cs typeface="Times New Roman" panose="02020603050405020304" pitchFamily="18" charset="0"/>
              </a:rPr>
              <a:t>This day the LORD will hand you over to me,</a:t>
            </a:r>
            <a:r>
              <a:rPr lang="en-US" sz="4000">
                <a:effectLst/>
                <a:latin typeface="Calibri" panose="020F0502020204030204" pitchFamily="34" charset="0"/>
                <a:ea typeface="Calibri" panose="020F0502020204030204" pitchFamily="34" charset="0"/>
                <a:cs typeface="Times New Roman" panose="02020603050405020304" pitchFamily="18" charset="0"/>
              </a:rPr>
              <a:t> and I will strike you and remove your head from you. Then I will give the dead bodies of the army of the Philistines this day to the birds of the sky and the wild animals of the earth, </a:t>
            </a:r>
            <a:r>
              <a:rPr lang="en-US" sz="4000" b="1" u="sng">
                <a:effectLst/>
                <a:latin typeface="Calibri" panose="020F0502020204030204" pitchFamily="34" charset="0"/>
                <a:ea typeface="Calibri" panose="020F0502020204030204" pitchFamily="34" charset="0"/>
                <a:cs typeface="Times New Roman" panose="02020603050405020304" pitchFamily="18" charset="0"/>
              </a:rPr>
              <a:t>so that all the earth may know that there is a God in Israel</a:t>
            </a:r>
            <a:r>
              <a:rPr lang="en-US" sz="4000">
                <a:effectLst/>
                <a:latin typeface="Calibri" panose="020F0502020204030204" pitchFamily="34" charset="0"/>
                <a:ea typeface="Calibri" panose="020F0502020204030204" pitchFamily="34" charset="0"/>
                <a:cs typeface="Times New Roman" panose="02020603050405020304" pitchFamily="18" charset="0"/>
              </a:rPr>
              <a:t>, 47 and that </a:t>
            </a:r>
            <a:r>
              <a:rPr lang="en-US" sz="4000" b="1" u="sng">
                <a:effectLst/>
                <a:latin typeface="Calibri" panose="020F0502020204030204" pitchFamily="34" charset="0"/>
                <a:ea typeface="Calibri" panose="020F0502020204030204" pitchFamily="34" charset="0"/>
                <a:cs typeface="Times New Roman" panose="02020603050405020304" pitchFamily="18" charset="0"/>
              </a:rPr>
              <a:t>this entire assembly may know that the LORD does not save by sword or by spear; for the battle is the LORD’S, and He will hand you over to us!”</a:t>
            </a:r>
            <a:endParaRPr kumimoji="0" lang="en-US" sz="4000" b="0" i="0" u="none" strike="noStrike" kern="1200" cap="none" spc="0" normalizeH="0" baseline="0" noProof="0" dirty="0">
              <a:ln>
                <a:noFill/>
              </a:ln>
              <a:effectLst/>
              <a:uLnTx/>
              <a:uFillTx/>
              <a:latin typeface="Corbel" panose="020B0503020204020204"/>
              <a:ea typeface="+mn-ea"/>
              <a:cs typeface="+mn-cs"/>
            </a:endParaRPr>
          </a:p>
        </p:txBody>
      </p:sp>
    </p:spTree>
    <p:extLst>
      <p:ext uri="{BB962C8B-B14F-4D97-AF65-F5344CB8AC3E}">
        <p14:creationId xmlns:p14="http://schemas.microsoft.com/office/powerpoint/2010/main" val="2989874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744FB7-926C-A02F-3AB8-7DE1D89278D8}"/>
              </a:ext>
            </a:extLst>
          </p:cNvPr>
          <p:cNvSpPr txBox="1"/>
          <p:nvPr/>
        </p:nvSpPr>
        <p:spPr>
          <a:xfrm>
            <a:off x="258618" y="67406"/>
            <a:ext cx="11674764" cy="6723187"/>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2Chron 20:15 and he said, “Listen, all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you of</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Judah and the inhabitants of Jerusalem, and King Jehoshaphat: This is what the LORD says to you: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Do not fear or be dismayed</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because of this great multitude,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for the battle is not yours but God’s.</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Exo 14:14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The LORD will fight for you</a:t>
            </a:r>
            <a:r>
              <a:rPr lang="en-US" sz="4400" dirty="0">
                <a:effectLst/>
                <a:latin typeface="Calibri" panose="020F0502020204030204" pitchFamily="34" charset="0"/>
                <a:ea typeface="Calibri" panose="020F0502020204030204" pitchFamily="34" charset="0"/>
                <a:cs typeface="Times New Roman" panose="02020603050405020304" pitchFamily="18" charset="0"/>
              </a:rPr>
              <a:t>, while you keep silent.”</a:t>
            </a:r>
            <a:endParaRPr lang="en-US" sz="4400" dirty="0"/>
          </a:p>
        </p:txBody>
      </p:sp>
    </p:spTree>
    <p:extLst>
      <p:ext uri="{BB962C8B-B14F-4D97-AF65-F5344CB8AC3E}">
        <p14:creationId xmlns:p14="http://schemas.microsoft.com/office/powerpoint/2010/main" val="1567440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C45C36-B626-6AD6-C22F-415B06462504}"/>
              </a:ext>
            </a:extLst>
          </p:cNvPr>
          <p:cNvSpPr txBox="1"/>
          <p:nvPr/>
        </p:nvSpPr>
        <p:spPr>
          <a:xfrm>
            <a:off x="267854" y="112065"/>
            <a:ext cx="11407140" cy="6096541"/>
          </a:xfrm>
          <a:prstGeom prst="rect">
            <a:avLst/>
          </a:prstGeom>
          <a:noFill/>
        </p:spPr>
        <p:txBody>
          <a:bodyPr wrap="square">
            <a:spAutoFit/>
          </a:bodyPr>
          <a:lstStyle/>
          <a:p>
            <a:pPr marL="0" marR="0">
              <a:lnSpc>
                <a:spcPct val="107000"/>
              </a:lnSpc>
              <a:spcBef>
                <a:spcPts val="0"/>
              </a:spcBef>
              <a:spcAft>
                <a:spcPts val="800"/>
              </a:spcAft>
            </a:pPr>
            <a:r>
              <a:rPr lang="en-US" sz="3600" i="1" kern="100" dirty="0">
                <a:effectLst/>
                <a:latin typeface="Calibri" panose="020F0502020204030204" pitchFamily="34" charset="0"/>
                <a:ea typeface="Calibri" panose="020F0502020204030204" pitchFamily="34" charset="0"/>
                <a:cs typeface="Times New Roman" panose="02020603050405020304" pitchFamily="18" charset="0"/>
              </a:rPr>
              <a:t>If there is a conflict between the law of the land and Bible doctrine, which way should they go? In view of the fact that it is God who causes nations to rise and nations to fall, and it is God who preserves nations or destroys nation, the most patriotic thing they can do is to follow Bible doctrine because it is Bible doctrine that will keep the nation going. When this nation is destroyed it will be destroyed because it rejected Bible doctrine, and that will happen in 70 AD, the fifth cycle of discipline. </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600" i="1" kern="100" dirty="0">
                <a:effectLst/>
                <a:latin typeface="Calibri" panose="020F0502020204030204" pitchFamily="34" charset="0"/>
                <a:ea typeface="Calibri" panose="020F0502020204030204" pitchFamily="34" charset="0"/>
                <a:cs typeface="Times New Roman" panose="02020603050405020304" pitchFamily="18" charset="0"/>
              </a:rPr>
              <a:t>                                                 Col. R.B. </a:t>
            </a:r>
            <a:r>
              <a:rPr lang="en-US" sz="3600" i="1" kern="100" dirty="0" err="1">
                <a:effectLst/>
                <a:latin typeface="Calibri" panose="020F0502020204030204" pitchFamily="34" charset="0"/>
                <a:ea typeface="Calibri" panose="020F0502020204030204" pitchFamily="34" charset="0"/>
                <a:cs typeface="Times New Roman" panose="02020603050405020304" pitchFamily="18" charset="0"/>
              </a:rPr>
              <a:t>Thieme</a:t>
            </a:r>
            <a:r>
              <a:rPr lang="en-US" sz="3600" i="1" kern="100" dirty="0">
                <a:effectLst/>
                <a:latin typeface="Calibri" panose="020F0502020204030204" pitchFamily="34" charset="0"/>
                <a:ea typeface="Calibri" panose="020F0502020204030204" pitchFamily="34" charset="0"/>
                <a:cs typeface="Times New Roman" panose="02020603050405020304" pitchFamily="18" charset="0"/>
              </a:rPr>
              <a:t> Jr. </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49382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68ADEB6-FFB3-F73E-F409-FFD3FD8E41A3}"/>
              </a:ext>
            </a:extLst>
          </p:cNvPr>
          <p:cNvSpPr txBox="1"/>
          <p:nvPr/>
        </p:nvSpPr>
        <p:spPr>
          <a:xfrm>
            <a:off x="263236" y="138676"/>
            <a:ext cx="11665527" cy="6580648"/>
          </a:xfrm>
          <a:prstGeom prst="rect">
            <a:avLst/>
          </a:prstGeom>
          <a:noFill/>
        </p:spPr>
        <p:txBody>
          <a:bodyPr wrap="square">
            <a:spAutoFit/>
          </a:bodyPr>
          <a:lstStyle/>
          <a:p>
            <a:pPr marL="0" marR="0">
              <a:lnSpc>
                <a:spcPct val="107000"/>
              </a:lnSpc>
              <a:spcBef>
                <a:spcPts val="0"/>
              </a:spcBef>
              <a:spcAft>
                <a:spcPts val="800"/>
              </a:spcAft>
            </a:pPr>
            <a:r>
              <a:rPr lang="en-US" sz="4400">
                <a:effectLst/>
                <a:latin typeface="Calibri" panose="020F0502020204030204" pitchFamily="34" charset="0"/>
                <a:ea typeface="Calibri" panose="020F0502020204030204" pitchFamily="34" charset="0"/>
                <a:cs typeface="Times New Roman" panose="02020603050405020304" pitchFamily="18" charset="0"/>
              </a:rPr>
              <a:t>Never place time restraints and human conditions on God’s timing and His plan. If the WORD of God is the driving factor in any circumstance be prepared to stand strong in it. When the Bel lives within the framework of the two power options (Filling of HS &amp; Word) they grow spiritually and they are prepared to not only have discernment but the ability to stand firm, even within the face of wicked leadership.</a:t>
            </a:r>
            <a:endParaRPr lang="en-US" sz="4400" dirty="0"/>
          </a:p>
        </p:txBody>
      </p:sp>
    </p:spTree>
    <p:extLst>
      <p:ext uri="{BB962C8B-B14F-4D97-AF65-F5344CB8AC3E}">
        <p14:creationId xmlns:p14="http://schemas.microsoft.com/office/powerpoint/2010/main" val="13774311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339669-0F09-AFA5-4258-2F2ACBD75AA9}"/>
              </a:ext>
            </a:extLst>
          </p:cNvPr>
          <p:cNvSpPr txBox="1"/>
          <p:nvPr/>
        </p:nvSpPr>
        <p:spPr>
          <a:xfrm>
            <a:off x="266700" y="92363"/>
            <a:ext cx="11658600" cy="6465231"/>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5:17</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But the high priest stood up, along with all his associates (that is the sect of the Sadducees),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they were filled with jealousy</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Sadducees specifically as the political and aristocratic branch were opposed to spiritual healing or the teaching of resurrection.</a:t>
            </a:r>
            <a:endParaRPr lang="en-US" sz="4800" dirty="0"/>
          </a:p>
        </p:txBody>
      </p:sp>
    </p:spTree>
    <p:extLst>
      <p:ext uri="{BB962C8B-B14F-4D97-AF65-F5344CB8AC3E}">
        <p14:creationId xmlns:p14="http://schemas.microsoft.com/office/powerpoint/2010/main" val="573750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FA0B2FC-42BE-0A31-BD91-B6DBA43A8C38}"/>
              </a:ext>
            </a:extLst>
          </p:cNvPr>
          <p:cNvSpPr txBox="1"/>
          <p:nvPr/>
        </p:nvSpPr>
        <p:spPr>
          <a:xfrm>
            <a:off x="249555" y="70961"/>
            <a:ext cx="11692890" cy="6521722"/>
          </a:xfrm>
          <a:prstGeom prst="rect">
            <a:avLst/>
          </a:prstGeom>
          <a:noFill/>
        </p:spPr>
        <p:txBody>
          <a:bodyPr wrap="square">
            <a:spAutoFit/>
          </a:bodyPr>
          <a:lstStyle/>
          <a:p>
            <a:pPr marL="0" marR="0">
              <a:lnSpc>
                <a:spcPct val="106000"/>
              </a:lnSpc>
              <a:spcBef>
                <a:spcPts val="0"/>
              </a:spcBef>
              <a:spcAft>
                <a:spcPts val="800"/>
              </a:spcAft>
            </a:pPr>
            <a:r>
              <a:rPr lang="en-US" sz="4400">
                <a:effectLst/>
                <a:latin typeface="Calibri" panose="020F0502020204030204" pitchFamily="34" charset="0"/>
                <a:ea typeface="Calibri" panose="020F0502020204030204" pitchFamily="34" charset="0"/>
                <a:cs typeface="Times New Roman" panose="02020603050405020304" pitchFamily="18" charset="0"/>
              </a:rPr>
              <a:t>Most of the Sanhedrin’s hatred of the apostles stemmed from the fact the Jesus Christ was seen and heard during the weeks following HIS crucifixion. The truth of the resurrected Messiah exposed their scams and counterfeits. Now the apostles were building upon that TRUTH and it resounded across the landscape for thousands of people to turn from their corrupt version of Judaism and embrace the WAY (Christianity).</a:t>
            </a:r>
            <a:endParaRPr lang="en-US" sz="4400" dirty="0"/>
          </a:p>
        </p:txBody>
      </p:sp>
    </p:spTree>
    <p:extLst>
      <p:ext uri="{BB962C8B-B14F-4D97-AF65-F5344CB8AC3E}">
        <p14:creationId xmlns:p14="http://schemas.microsoft.com/office/powerpoint/2010/main" val="262362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373A52D-E7C1-4AC7-BFAC-51F83EDFD451}"/>
              </a:ext>
            </a:extLst>
          </p:cNvPr>
          <p:cNvSpPr/>
          <p:nvPr/>
        </p:nvSpPr>
        <p:spPr>
          <a:xfrm>
            <a:off x="274674" y="412212"/>
            <a:ext cx="11642652"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7" name="TextBox 6">
            <a:extLst>
              <a:ext uri="{FF2B5EF4-FFF2-40B4-BE49-F238E27FC236}">
                <a16:creationId xmlns:a16="http://schemas.microsoft.com/office/drawing/2014/main" id="{20B05842-BAB0-438D-3385-2ABC4B8F7C3C}"/>
              </a:ext>
            </a:extLst>
          </p:cNvPr>
          <p:cNvSpPr txBox="1"/>
          <p:nvPr/>
        </p:nvSpPr>
        <p:spPr>
          <a:xfrm>
            <a:off x="180975" y="107643"/>
            <a:ext cx="11830050" cy="6347122"/>
          </a:xfrm>
          <a:prstGeom prst="rect">
            <a:avLst/>
          </a:prstGeom>
          <a:noFill/>
        </p:spPr>
        <p:txBody>
          <a:bodyPr wrap="square">
            <a:spAutoFit/>
          </a:bodyPr>
          <a:lstStyle/>
          <a:p>
            <a:pPr marL="0" marR="0">
              <a:lnSpc>
                <a:spcPct val="107000"/>
              </a:lnSpc>
              <a:spcBef>
                <a:spcPts val="0"/>
              </a:spcBef>
              <a:spcAft>
                <a:spcPts val="800"/>
              </a:spcAft>
            </a:pPr>
            <a:r>
              <a:rPr lang="en-US" sz="5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5:18</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They laid </a:t>
            </a:r>
            <a:r>
              <a:rPr lang="en-US" sz="5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5400" i="1" u="sng" kern="100" dirty="0" err="1">
                <a:effectLst/>
                <a:latin typeface="Calibri" panose="020F0502020204030204" pitchFamily="34" charset="0"/>
                <a:ea typeface="Calibri" panose="020F0502020204030204" pitchFamily="34" charset="0"/>
                <a:cs typeface="Times New Roman" panose="02020603050405020304" pitchFamily="18" charset="0"/>
              </a:rPr>
              <a:t>epiballō</a:t>
            </a:r>
            <a:r>
              <a:rPr lang="en-US" sz="5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5400" b="1" i="1" u="sng"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hands on the apostles</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and put them in a public prison.</a:t>
            </a: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5400" dirty="0">
                <a:effectLst/>
                <a:latin typeface="Calibri" panose="020F0502020204030204" pitchFamily="34" charset="0"/>
                <a:ea typeface="Calibri" panose="020F0502020204030204" pitchFamily="34" charset="0"/>
                <a:cs typeface="Times New Roman" panose="02020603050405020304" pitchFamily="18" charset="0"/>
              </a:rPr>
              <a:t>This was a violent grab and beating, or an aggressive operation to not only arrest but cause physical harm to the apostles.</a:t>
            </a:r>
            <a:endParaRPr lang="en-US" sz="5400" dirty="0"/>
          </a:p>
        </p:txBody>
      </p:sp>
    </p:spTree>
    <p:extLst>
      <p:ext uri="{BB962C8B-B14F-4D97-AF65-F5344CB8AC3E}">
        <p14:creationId xmlns:p14="http://schemas.microsoft.com/office/powerpoint/2010/main" val="380776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718843F-4222-4A06-81F8-1CDD1021D0C9}"/>
              </a:ext>
            </a:extLst>
          </p:cNvPr>
          <p:cNvSpPr/>
          <p:nvPr/>
        </p:nvSpPr>
        <p:spPr>
          <a:xfrm>
            <a:off x="326064" y="277052"/>
            <a:ext cx="11539869" cy="830997"/>
          </a:xfrm>
          <a:prstGeom prst="rect">
            <a:avLst/>
          </a:prstGeom>
        </p:spPr>
        <p:txBody>
          <a:bodyPr wrap="square">
            <a:spAutoFit/>
          </a:bodyPr>
          <a:lstStyle/>
          <a:p>
            <a:endParaRPr lang="en-US" sz="4800" dirty="0">
              <a:solidFill>
                <a:schemeClr val="bg1"/>
              </a:solidFill>
            </a:endParaRPr>
          </a:p>
        </p:txBody>
      </p:sp>
      <p:sp>
        <p:nvSpPr>
          <p:cNvPr id="5" name="TextBox 4">
            <a:extLst>
              <a:ext uri="{FF2B5EF4-FFF2-40B4-BE49-F238E27FC236}">
                <a16:creationId xmlns:a16="http://schemas.microsoft.com/office/drawing/2014/main" id="{58AD718D-2857-9A3B-6630-7036B5428E25}"/>
              </a:ext>
            </a:extLst>
          </p:cNvPr>
          <p:cNvSpPr txBox="1"/>
          <p:nvPr/>
        </p:nvSpPr>
        <p:spPr>
          <a:xfrm>
            <a:off x="121592" y="0"/>
            <a:ext cx="11664006" cy="6516912"/>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The Bel with a level of maturity understands that when they do make a stand for truth, difficult consequences may follow. We can never be shocked or confused that the devil’s world is in aggressive opposition to us.</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err="1">
                <a:effectLst/>
                <a:latin typeface="Calibri" panose="020F0502020204030204" pitchFamily="34" charset="0"/>
                <a:ea typeface="Calibri" panose="020F0502020204030204" pitchFamily="34" charset="0"/>
                <a:cs typeface="Times New Roman" panose="02020603050405020304" pitchFamily="18" charset="0"/>
              </a:rPr>
              <a:t>Jhn</a:t>
            </a:r>
            <a:r>
              <a:rPr lang="en-US" sz="4800" dirty="0">
                <a:effectLst/>
                <a:latin typeface="Calibri" panose="020F0502020204030204" pitchFamily="34" charset="0"/>
                <a:ea typeface="Calibri" panose="020F0502020204030204" pitchFamily="34" charset="0"/>
                <a:cs typeface="Times New Roman" panose="02020603050405020304" pitchFamily="18" charset="0"/>
              </a:rPr>
              <a:t> 15:18 “If the world hates you,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you know that it has hated Me before </a:t>
            </a:r>
            <a:r>
              <a:rPr lang="en-US" sz="4800" b="1" i="1" u="sng" dirty="0">
                <a:effectLst/>
                <a:latin typeface="Calibri" panose="020F0502020204030204" pitchFamily="34" charset="0"/>
                <a:ea typeface="Calibri" panose="020F0502020204030204" pitchFamily="34" charset="0"/>
                <a:cs typeface="Times New Roman" panose="02020603050405020304" pitchFamily="18" charset="0"/>
              </a:rPr>
              <a:t>it hated</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 you.</a:t>
            </a: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016234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A31B068-E1E4-8911-F709-9C7AC8C33E50}"/>
              </a:ext>
            </a:extLst>
          </p:cNvPr>
          <p:cNvSpPr txBox="1"/>
          <p:nvPr/>
        </p:nvSpPr>
        <p:spPr>
          <a:xfrm>
            <a:off x="192405" y="364856"/>
            <a:ext cx="11807190" cy="5674887"/>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5:20</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Go, stand and speak</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to the people in the temple </a:t>
            </a:r>
            <a:r>
              <a:rPr lang="en-US" sz="4800" i="1" kern="100" dirty="0">
                <a:effectLst/>
                <a:latin typeface="Calibri" panose="020F0502020204030204" pitchFamily="34" charset="0"/>
                <a:ea typeface="Calibri" panose="020F0502020204030204" pitchFamily="34" charset="0"/>
                <a:cs typeface="Times New Roman" panose="02020603050405020304" pitchFamily="18" charset="0"/>
              </a:rPr>
              <a:t>area</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the whole message of this Life.”</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i="1" u="sng" dirty="0">
                <a:effectLst/>
                <a:latin typeface="Calibri" panose="020F0502020204030204" pitchFamily="34" charset="0"/>
                <a:ea typeface="Calibri" panose="020F0502020204030204" pitchFamily="34" charset="0"/>
                <a:cs typeface="Times New Roman" panose="02020603050405020304" pitchFamily="18" charset="0"/>
              </a:rPr>
              <a:t>“Go”</a:t>
            </a:r>
            <a:r>
              <a:rPr lang="en-US" sz="4800" dirty="0">
                <a:effectLst/>
                <a:latin typeface="Calibri" panose="020F0502020204030204" pitchFamily="34" charset="0"/>
                <a:ea typeface="Calibri" panose="020F0502020204030204" pitchFamily="34" charset="0"/>
                <a:cs typeface="Times New Roman" panose="02020603050405020304" pitchFamily="18" charset="0"/>
              </a:rPr>
              <a:t> is a present, active, imperative -They are released and given the command, “Go, stand and speak.”</a:t>
            </a:r>
            <a:endParaRPr lang="en-US" sz="4800" dirty="0"/>
          </a:p>
        </p:txBody>
      </p:sp>
    </p:spTree>
    <p:extLst>
      <p:ext uri="{BB962C8B-B14F-4D97-AF65-F5344CB8AC3E}">
        <p14:creationId xmlns:p14="http://schemas.microsoft.com/office/powerpoint/2010/main" val="2097324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4978987-6AA1-44B7-8D8E-12D69579B9A7}"/>
              </a:ext>
            </a:extLst>
          </p:cNvPr>
          <p:cNvSpPr/>
          <p:nvPr/>
        </p:nvSpPr>
        <p:spPr>
          <a:xfrm>
            <a:off x="349241" y="1175878"/>
            <a:ext cx="11667374"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3" name="Rectangle 2">
            <a:extLst>
              <a:ext uri="{FF2B5EF4-FFF2-40B4-BE49-F238E27FC236}">
                <a16:creationId xmlns:a16="http://schemas.microsoft.com/office/drawing/2014/main" id="{9441A290-1A49-4571-A51F-15FE64AC7D03}"/>
              </a:ext>
            </a:extLst>
          </p:cNvPr>
          <p:cNvSpPr/>
          <p:nvPr/>
        </p:nvSpPr>
        <p:spPr>
          <a:xfrm>
            <a:off x="304803" y="360868"/>
            <a:ext cx="11624884"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6" name="Rectangle 5">
            <a:extLst>
              <a:ext uri="{FF2B5EF4-FFF2-40B4-BE49-F238E27FC236}">
                <a16:creationId xmlns:a16="http://schemas.microsoft.com/office/drawing/2014/main" id="{6DEB6BD5-F74A-43AF-8A4A-F4B0E580ADE1}"/>
              </a:ext>
            </a:extLst>
          </p:cNvPr>
          <p:cNvSpPr/>
          <p:nvPr/>
        </p:nvSpPr>
        <p:spPr>
          <a:xfrm>
            <a:off x="371824" y="360868"/>
            <a:ext cx="11364460"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7" name="Rectangle 6">
            <a:extLst>
              <a:ext uri="{FF2B5EF4-FFF2-40B4-BE49-F238E27FC236}">
                <a16:creationId xmlns:a16="http://schemas.microsoft.com/office/drawing/2014/main" id="{490117F4-5F75-4EFA-894C-C6E5E6538CA5}"/>
              </a:ext>
            </a:extLst>
          </p:cNvPr>
          <p:cNvSpPr/>
          <p:nvPr/>
        </p:nvSpPr>
        <p:spPr>
          <a:xfrm>
            <a:off x="301169" y="360868"/>
            <a:ext cx="11561134" cy="658835"/>
          </a:xfrm>
          <a:prstGeom prst="rect">
            <a:avLst/>
          </a:prstGeom>
        </p:spPr>
        <p:txBody>
          <a:bodyPr wrap="square">
            <a:spAutoFit/>
          </a:bodyPr>
          <a:lstStyle/>
          <a:p>
            <a:pPr>
              <a:lnSpc>
                <a:spcPct val="107000"/>
              </a:lnSpc>
              <a:spcAft>
                <a:spcPts val="800"/>
              </a:spcAft>
            </a:pPr>
            <a:endParaRPr lang="en-US" sz="3600" dirty="0">
              <a:solidFill>
                <a:schemeClr val="bg1"/>
              </a:solidFill>
            </a:endParaRPr>
          </a:p>
        </p:txBody>
      </p:sp>
      <p:sp>
        <p:nvSpPr>
          <p:cNvPr id="10" name="Rectangle 9">
            <a:extLst>
              <a:ext uri="{FF2B5EF4-FFF2-40B4-BE49-F238E27FC236}">
                <a16:creationId xmlns:a16="http://schemas.microsoft.com/office/drawing/2014/main" id="{8E7FCF52-B3D2-4662-8658-3960EE380CDD}"/>
              </a:ext>
            </a:extLst>
          </p:cNvPr>
          <p:cNvSpPr/>
          <p:nvPr/>
        </p:nvSpPr>
        <p:spPr>
          <a:xfrm>
            <a:off x="313772" y="360868"/>
            <a:ext cx="11624884" cy="923330"/>
          </a:xfrm>
          <a:prstGeom prst="rect">
            <a:avLst/>
          </a:prstGeom>
        </p:spPr>
        <p:txBody>
          <a:bodyPr wrap="square">
            <a:spAutoFit/>
          </a:bodyPr>
          <a:lstStyle/>
          <a:p>
            <a:endParaRPr lang="en-US" sz="5400" dirty="0">
              <a:solidFill>
                <a:schemeClr val="bg1"/>
              </a:solidFill>
            </a:endParaRPr>
          </a:p>
        </p:txBody>
      </p:sp>
      <p:sp>
        <p:nvSpPr>
          <p:cNvPr id="12" name="Rectangle 11">
            <a:extLst>
              <a:ext uri="{FF2B5EF4-FFF2-40B4-BE49-F238E27FC236}">
                <a16:creationId xmlns:a16="http://schemas.microsoft.com/office/drawing/2014/main" id="{D78A82DC-28F4-4AF4-8395-6A16C5AA6946}"/>
              </a:ext>
            </a:extLst>
          </p:cNvPr>
          <p:cNvSpPr/>
          <p:nvPr/>
        </p:nvSpPr>
        <p:spPr>
          <a:xfrm>
            <a:off x="574886" y="428536"/>
            <a:ext cx="11409197" cy="923330"/>
          </a:xfrm>
          <a:prstGeom prst="rect">
            <a:avLst/>
          </a:prstGeom>
        </p:spPr>
        <p:txBody>
          <a:bodyPr wrap="square">
            <a:spAutoFit/>
          </a:bodyPr>
          <a:lstStyle/>
          <a:p>
            <a:endParaRPr lang="en-US" sz="5400" dirty="0">
              <a:solidFill>
                <a:schemeClr val="bg1"/>
              </a:solidFill>
            </a:endParaRPr>
          </a:p>
        </p:txBody>
      </p:sp>
      <p:sp>
        <p:nvSpPr>
          <p:cNvPr id="5" name="TextBox 4">
            <a:extLst>
              <a:ext uri="{FF2B5EF4-FFF2-40B4-BE49-F238E27FC236}">
                <a16:creationId xmlns:a16="http://schemas.microsoft.com/office/drawing/2014/main" id="{1B2839C3-9B34-0610-232A-12C0832648F1}"/>
              </a:ext>
            </a:extLst>
          </p:cNvPr>
          <p:cNvSpPr txBox="1"/>
          <p:nvPr/>
        </p:nvSpPr>
        <p:spPr>
          <a:xfrm>
            <a:off x="262313" y="197475"/>
            <a:ext cx="11813627" cy="5990871"/>
          </a:xfrm>
          <a:prstGeom prst="rect">
            <a:avLst/>
          </a:prstGeom>
          <a:noFill/>
        </p:spPr>
        <p:txBody>
          <a:bodyPr wrap="square">
            <a:spAutoFit/>
          </a:bodyPr>
          <a:lstStyle/>
          <a:p>
            <a:pPr marL="0" marR="0">
              <a:lnSpc>
                <a:spcPct val="107000"/>
              </a:lnSpc>
              <a:spcBef>
                <a:spcPts val="0"/>
              </a:spcBef>
              <a:spcAft>
                <a:spcPts val="80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God and HIS word have to be the priority in the Christian life. Otherwise, every authority driven situation or chain of command we face, will lack true integrity and also stability of your soul. Authority has to be upheld and yet corrupt or evil authority, can lead a Believer into not only sin but physical danger. Rebellion or aggressive solutions are not the answer.  There is a time and place to stand against wicked leadership and it can only come from divine discernment.</a:t>
            </a:r>
            <a:endParaRPr lang="en-US" sz="4000" dirty="0"/>
          </a:p>
        </p:txBody>
      </p:sp>
    </p:spTree>
    <p:extLst>
      <p:ext uri="{BB962C8B-B14F-4D97-AF65-F5344CB8AC3E}">
        <p14:creationId xmlns:p14="http://schemas.microsoft.com/office/powerpoint/2010/main" val="19328505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C0135B-338E-3D0B-BB70-BBF8163B0C8B}"/>
              </a:ext>
            </a:extLst>
          </p:cNvPr>
          <p:cNvSpPr txBox="1"/>
          <p:nvPr/>
        </p:nvSpPr>
        <p:spPr>
          <a:xfrm>
            <a:off x="238125" y="161479"/>
            <a:ext cx="11487150" cy="6628418"/>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5:23</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saying,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We found the prison locked quite securely</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the guards standing at the doors; but when we opened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them,</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we found no one inside</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God will release you in HIS timing and HIS way. The apostles did not seek a ‘jail break’. The mature Bel relies upon God’s plan and God’s timing to show them the way.</a:t>
            </a:r>
            <a:endParaRPr lang="en-US" sz="4400" dirty="0"/>
          </a:p>
        </p:txBody>
      </p:sp>
    </p:spTree>
    <p:extLst>
      <p:ext uri="{BB962C8B-B14F-4D97-AF65-F5344CB8AC3E}">
        <p14:creationId xmlns:p14="http://schemas.microsoft.com/office/powerpoint/2010/main" val="12510232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4604CE4-1DAE-08F6-2869-89C76F6442EC}"/>
              </a:ext>
            </a:extLst>
          </p:cNvPr>
          <p:cNvSpPr txBox="1"/>
          <p:nvPr/>
        </p:nvSpPr>
        <p:spPr>
          <a:xfrm>
            <a:off x="295275" y="215844"/>
            <a:ext cx="11601450" cy="5937010"/>
          </a:xfrm>
          <a:prstGeom prst="rect">
            <a:avLst/>
          </a:prstGeom>
          <a:noFill/>
        </p:spPr>
        <p:txBody>
          <a:bodyPr wrap="square">
            <a:spAutoFit/>
          </a:bodyPr>
          <a:lstStyle/>
          <a:p>
            <a:pPr marL="0" marR="0">
              <a:lnSpc>
                <a:spcPct val="106000"/>
              </a:lnSpc>
              <a:spcBef>
                <a:spcPts val="0"/>
              </a:spcBef>
              <a:spcAft>
                <a:spcPts val="80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Sometimes GOD will put you in a very visible situation or use other people as a buffer for safety as well as a witness for your innocence in any given situation. Your calling is to obey HIM and stand firm in your Christian walk, let HIM handle the other details. Other times GOD will wait a longer period and eventually reveal your innocence. It may mean standing longer in uncomfortable situations and even appearing as the loser or ‘bad guy’, until HE reveals the whole story.</a:t>
            </a:r>
            <a:endParaRPr lang="en-US" sz="40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258958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6F2A50F-A9E0-D8FB-322D-54266BDAEA7E}"/>
              </a:ext>
            </a:extLst>
          </p:cNvPr>
          <p:cNvSpPr txBox="1"/>
          <p:nvPr/>
        </p:nvSpPr>
        <p:spPr>
          <a:xfrm>
            <a:off x="347980" y="112555"/>
            <a:ext cx="11292840" cy="6465231"/>
          </a:xfrm>
          <a:prstGeom prst="rect">
            <a:avLst/>
          </a:prstGeom>
          <a:noFill/>
        </p:spPr>
        <p:txBody>
          <a:bodyPr wrap="square">
            <a:spAutoFit/>
          </a:bodyPr>
          <a:lstStyle/>
          <a:p>
            <a:pPr marL="0" marR="0">
              <a:lnSpc>
                <a:spcPct val="107000"/>
              </a:lnSpc>
              <a:spcBef>
                <a:spcPts val="0"/>
              </a:spcBef>
              <a:spcAft>
                <a:spcPts val="800"/>
              </a:spcAft>
            </a:pPr>
            <a:r>
              <a:rPr lang="en-US" sz="4800" kern="100">
                <a:effectLst/>
                <a:latin typeface="Calibri" panose="020F0502020204030204" pitchFamily="34" charset="0"/>
                <a:ea typeface="Calibri" panose="020F0502020204030204" pitchFamily="34" charset="0"/>
                <a:cs typeface="Times New Roman" panose="02020603050405020304" pitchFamily="18" charset="0"/>
              </a:rPr>
              <a:t>Psa 31:14 But as for me, </a:t>
            </a:r>
            <a:r>
              <a:rPr lang="en-US" sz="4800" b="1" u="sng" kern="100">
                <a:effectLst/>
                <a:latin typeface="Calibri" panose="020F0502020204030204" pitchFamily="34" charset="0"/>
                <a:ea typeface="Calibri" panose="020F0502020204030204" pitchFamily="34" charset="0"/>
                <a:cs typeface="Times New Roman" panose="02020603050405020304" pitchFamily="18" charset="0"/>
              </a:rPr>
              <a:t>I trust in You, LORD,</a:t>
            </a:r>
            <a:r>
              <a:rPr lang="en-US" sz="4800" kern="100">
                <a:effectLst/>
                <a:latin typeface="Calibri" panose="020F0502020204030204" pitchFamily="34" charset="0"/>
                <a:ea typeface="Calibri" panose="020F0502020204030204" pitchFamily="34" charset="0"/>
                <a:cs typeface="Times New Roman" panose="02020603050405020304" pitchFamily="18" charset="0"/>
              </a:rPr>
              <a:t> I say, “You are my God.” 15 </a:t>
            </a:r>
            <a:r>
              <a:rPr lang="en-US" sz="4800" b="1" u="sng" kern="100">
                <a:effectLst/>
                <a:latin typeface="Calibri" panose="020F0502020204030204" pitchFamily="34" charset="0"/>
                <a:ea typeface="Calibri" panose="020F0502020204030204" pitchFamily="34" charset="0"/>
                <a:cs typeface="Times New Roman" panose="02020603050405020304" pitchFamily="18" charset="0"/>
              </a:rPr>
              <a:t>My times are in Your hand;</a:t>
            </a:r>
            <a:r>
              <a:rPr lang="en-US" sz="4800" kern="100">
                <a:effectLst/>
                <a:latin typeface="Calibri" panose="020F0502020204030204" pitchFamily="34" charset="0"/>
                <a:ea typeface="Calibri" panose="020F0502020204030204" pitchFamily="34" charset="0"/>
                <a:cs typeface="Times New Roman" panose="02020603050405020304" pitchFamily="18" charset="0"/>
              </a:rPr>
              <a:t> Rescue me from the hand of my enemies and from those who persecute me.</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kern="10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p>
            <a:r>
              <a:rPr lang="en-US" sz="4800">
                <a:effectLst/>
                <a:latin typeface="Calibri" panose="020F0502020204030204" pitchFamily="34" charset="0"/>
                <a:ea typeface="Calibri" panose="020F0502020204030204" pitchFamily="34" charset="0"/>
                <a:cs typeface="Times New Roman" panose="02020603050405020304" pitchFamily="18" charset="0"/>
              </a:rPr>
              <a:t>Ecc 3:1 </a:t>
            </a:r>
            <a:r>
              <a:rPr lang="en-US" sz="4800" b="1" u="sng">
                <a:effectLst/>
                <a:latin typeface="Calibri" panose="020F0502020204030204" pitchFamily="34" charset="0"/>
                <a:ea typeface="Calibri" panose="020F0502020204030204" pitchFamily="34" charset="0"/>
                <a:cs typeface="Times New Roman" panose="02020603050405020304" pitchFamily="18" charset="0"/>
              </a:rPr>
              <a:t>There is an appointed time for everything</a:t>
            </a:r>
            <a:r>
              <a:rPr lang="en-US" sz="4800">
                <a:effectLst/>
                <a:latin typeface="Calibri" panose="020F0502020204030204" pitchFamily="34" charset="0"/>
                <a:ea typeface="Calibri" panose="020F0502020204030204" pitchFamily="34" charset="0"/>
                <a:cs typeface="Times New Roman" panose="02020603050405020304" pitchFamily="18" charset="0"/>
              </a:rPr>
              <a:t>. And there is a time for every matter under heaven—</a:t>
            </a:r>
            <a:endParaRPr lang="en-US" sz="4800" dirty="0"/>
          </a:p>
        </p:txBody>
      </p:sp>
    </p:spTree>
    <p:extLst>
      <p:ext uri="{BB962C8B-B14F-4D97-AF65-F5344CB8AC3E}">
        <p14:creationId xmlns:p14="http://schemas.microsoft.com/office/powerpoint/2010/main" val="12827529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DAB3330-16EA-7A4A-DDBD-39A9FE4922AE}"/>
              </a:ext>
            </a:extLst>
          </p:cNvPr>
          <p:cNvSpPr txBox="1"/>
          <p:nvPr/>
        </p:nvSpPr>
        <p:spPr>
          <a:xfrm>
            <a:off x="188364" y="0"/>
            <a:ext cx="11754254" cy="6628418"/>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Isa 35:4 Say to those with anxious heart,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Take courage, fear not</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Behold, your God will come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with</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vengeance;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The retribution of God will come, But He will save you.”</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Rom 12:19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Never take your own revenge</a:t>
            </a:r>
            <a:r>
              <a:rPr lang="en-US" sz="4400" dirty="0">
                <a:effectLst/>
                <a:latin typeface="Calibri" panose="020F0502020204030204" pitchFamily="34" charset="0"/>
                <a:ea typeface="Calibri" panose="020F0502020204030204" pitchFamily="34" charset="0"/>
                <a:cs typeface="Times New Roman" panose="02020603050405020304" pitchFamily="18" charset="0"/>
              </a:rPr>
              <a:t>, beloved, but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leave room for the wrath </a:t>
            </a:r>
            <a:r>
              <a:rPr lang="en-US" sz="4400" b="1" i="1" u="sng" dirty="0">
                <a:effectLst/>
                <a:latin typeface="Calibri" panose="020F0502020204030204" pitchFamily="34" charset="0"/>
                <a:ea typeface="Calibri" panose="020F0502020204030204" pitchFamily="34" charset="0"/>
                <a:cs typeface="Times New Roman" panose="02020603050405020304" pitchFamily="18" charset="0"/>
              </a:rPr>
              <a:t>of God</a:t>
            </a:r>
            <a:r>
              <a:rPr lang="en-US" sz="4400" i="1" dirty="0">
                <a:effectLst/>
                <a:latin typeface="Calibri" panose="020F0502020204030204" pitchFamily="34" charset="0"/>
                <a:ea typeface="Calibri" panose="020F0502020204030204" pitchFamily="34" charset="0"/>
                <a:cs typeface="Times New Roman" panose="02020603050405020304" pitchFamily="18" charset="0"/>
              </a:rPr>
              <a:t>,</a:t>
            </a:r>
            <a:r>
              <a:rPr lang="en-US" sz="4400" dirty="0">
                <a:effectLst/>
                <a:latin typeface="Calibri" panose="020F0502020204030204" pitchFamily="34" charset="0"/>
                <a:ea typeface="Calibri" panose="020F0502020204030204" pitchFamily="34" charset="0"/>
                <a:cs typeface="Times New Roman" panose="02020603050405020304" pitchFamily="18" charset="0"/>
              </a:rPr>
              <a:t> for it is written: “VENGEANCE IS MINE, I WILL REPAY,” says the Lord.</a:t>
            </a:r>
            <a:endParaRPr lang="en-US" sz="4400" dirty="0"/>
          </a:p>
        </p:txBody>
      </p:sp>
    </p:spTree>
    <p:extLst>
      <p:ext uri="{BB962C8B-B14F-4D97-AF65-F5344CB8AC3E}">
        <p14:creationId xmlns:p14="http://schemas.microsoft.com/office/powerpoint/2010/main" val="19202878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5EDF9A6-59DA-53D3-81D5-4685232AD532}"/>
              </a:ext>
            </a:extLst>
          </p:cNvPr>
          <p:cNvSpPr txBox="1"/>
          <p:nvPr/>
        </p:nvSpPr>
        <p:spPr>
          <a:xfrm>
            <a:off x="312420" y="515809"/>
            <a:ext cx="11567160" cy="5516125"/>
          </a:xfrm>
          <a:prstGeom prst="rect">
            <a:avLst/>
          </a:prstGeom>
          <a:noFill/>
        </p:spPr>
        <p:txBody>
          <a:bodyPr wrap="square">
            <a:spAutoFit/>
          </a:bodyPr>
          <a:lstStyle/>
          <a:p>
            <a:pPr marL="0" marR="0">
              <a:lnSpc>
                <a:spcPct val="107000"/>
              </a:lnSpc>
              <a:spcBef>
                <a:spcPts val="0"/>
              </a:spcBef>
              <a:spcAft>
                <a:spcPts val="800"/>
              </a:spcAft>
            </a:pPr>
            <a:r>
              <a:rPr lang="en-US" sz="5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5:29</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But Peter and the apostles answered,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“We must obey God rather than men</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5400" dirty="0">
                <a:effectLst/>
                <a:latin typeface="Calibri" panose="020F0502020204030204" pitchFamily="34" charset="0"/>
                <a:ea typeface="Calibri" panose="020F0502020204030204" pitchFamily="34" charset="0"/>
                <a:cs typeface="Times New Roman" panose="02020603050405020304" pitchFamily="18" charset="0"/>
              </a:rPr>
              <a:t>This was not angry defiance but confident maturity in action.</a:t>
            </a:r>
            <a:endParaRPr kumimoji="0" lang="en-US" sz="5400" b="0" i="0" u="none" strike="noStrike" kern="1200" cap="none" spc="0" normalizeH="0" baseline="0" noProof="0" dirty="0">
              <a:ln>
                <a:noFill/>
              </a:ln>
              <a:effectLst/>
              <a:uLnTx/>
              <a:uFillTx/>
              <a:latin typeface="Corbel" panose="020B0503020204020204"/>
              <a:ea typeface="+mn-ea"/>
              <a:cs typeface="+mn-cs"/>
            </a:endParaRPr>
          </a:p>
        </p:txBody>
      </p:sp>
    </p:spTree>
    <p:extLst>
      <p:ext uri="{BB962C8B-B14F-4D97-AF65-F5344CB8AC3E}">
        <p14:creationId xmlns:p14="http://schemas.microsoft.com/office/powerpoint/2010/main" val="27044138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B4DB8F-0F1B-D78B-6DE3-5F448A4ED80E}"/>
              </a:ext>
            </a:extLst>
          </p:cNvPr>
          <p:cNvSpPr txBox="1"/>
          <p:nvPr/>
        </p:nvSpPr>
        <p:spPr>
          <a:xfrm>
            <a:off x="267854" y="196384"/>
            <a:ext cx="11656291" cy="6465231"/>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5:31</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“He is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the One whom God exalted to His right hand</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as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a Prince</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a Savior</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to grant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repentance</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to Israel,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forgiveness of sins.</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The Apostle Peter was taking the lead and preaching the gospel to the men who had Christ crucified.</a:t>
            </a:r>
            <a:endParaRPr lang="en-US" sz="4800" dirty="0"/>
          </a:p>
        </p:txBody>
      </p:sp>
    </p:spTree>
    <p:extLst>
      <p:ext uri="{BB962C8B-B14F-4D97-AF65-F5344CB8AC3E}">
        <p14:creationId xmlns:p14="http://schemas.microsoft.com/office/powerpoint/2010/main" val="41485722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C459B7C-6B19-4406-B7BD-66693DD7D3BC}"/>
              </a:ext>
            </a:extLst>
          </p:cNvPr>
          <p:cNvSpPr/>
          <p:nvPr/>
        </p:nvSpPr>
        <p:spPr>
          <a:xfrm>
            <a:off x="393405" y="484655"/>
            <a:ext cx="11525693" cy="923330"/>
          </a:xfrm>
          <a:prstGeom prst="rect">
            <a:avLst/>
          </a:prstGeom>
        </p:spPr>
        <p:txBody>
          <a:bodyPr wrap="square">
            <a:spAutoFit/>
          </a:bodyPr>
          <a:lstStyle/>
          <a:p>
            <a:endParaRPr lang="en-US" sz="5400" dirty="0">
              <a:solidFill>
                <a:schemeClr val="bg1"/>
              </a:solidFill>
            </a:endParaRPr>
          </a:p>
        </p:txBody>
      </p:sp>
      <p:sp>
        <p:nvSpPr>
          <p:cNvPr id="4" name="TextBox 3">
            <a:extLst>
              <a:ext uri="{FF2B5EF4-FFF2-40B4-BE49-F238E27FC236}">
                <a16:creationId xmlns:a16="http://schemas.microsoft.com/office/drawing/2014/main" id="{D8B7FBC0-BAFD-4F80-795F-5E1D8E7AB7A5}"/>
              </a:ext>
            </a:extLst>
          </p:cNvPr>
          <p:cNvSpPr txBox="1"/>
          <p:nvPr/>
        </p:nvSpPr>
        <p:spPr>
          <a:xfrm>
            <a:off x="120558" y="165572"/>
            <a:ext cx="11950883" cy="5856540"/>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Act 5:33 But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when they heard </a:t>
            </a:r>
            <a:r>
              <a:rPr lang="en-US" sz="4400" b="1" i="1" u="sng" kern="100" dirty="0">
                <a:effectLst/>
                <a:latin typeface="Calibri" panose="020F0502020204030204" pitchFamily="34" charset="0"/>
                <a:ea typeface="Calibri" panose="020F0502020204030204" pitchFamily="34" charset="0"/>
                <a:cs typeface="Times New Roman" panose="02020603050405020304" pitchFamily="18" charset="0"/>
              </a:rPr>
              <a:t>this,</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 they became infuriated</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nearly</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decided to execute them.</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Blind arrogance whether from legalism or jealousy and pride can escalate quickly into physical violence. They were driven by power lust and the threat to their seat of authority cut their pride to the quick.</a:t>
            </a:r>
            <a:endParaRPr lang="en-US" sz="4400" dirty="0"/>
          </a:p>
        </p:txBody>
      </p:sp>
    </p:spTree>
    <p:extLst>
      <p:ext uri="{BB962C8B-B14F-4D97-AF65-F5344CB8AC3E}">
        <p14:creationId xmlns:p14="http://schemas.microsoft.com/office/powerpoint/2010/main" val="6178505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375A8E-474B-BDE0-4E11-EC8D7D18ADAF}"/>
              </a:ext>
            </a:extLst>
          </p:cNvPr>
          <p:cNvSpPr txBox="1"/>
          <p:nvPr/>
        </p:nvSpPr>
        <p:spPr>
          <a:xfrm>
            <a:off x="232144" y="175491"/>
            <a:ext cx="11727712" cy="5726568"/>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Act 5:40 They followed his advice; and after calling the apostles in,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they flogged them and ordered them not to speak in the name of Jesus</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800" i="1" kern="100" dirty="0">
                <a:effectLst/>
                <a:latin typeface="Calibri" panose="020F0502020204030204" pitchFamily="34" charset="0"/>
                <a:ea typeface="Calibri" panose="020F0502020204030204" pitchFamily="34" charset="0"/>
                <a:cs typeface="Times New Roman" panose="02020603050405020304" pitchFamily="18" charset="0"/>
              </a:rPr>
              <a:t>then</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released them.</a:t>
            </a:r>
          </a:p>
          <a:p>
            <a:pPr marL="0" marR="0">
              <a:lnSpc>
                <a:spcPct val="107000"/>
              </a:lnSpc>
              <a:spcBef>
                <a:spcPts val="0"/>
              </a:spcBef>
              <a:spcAft>
                <a:spcPts val="800"/>
              </a:spcAft>
            </a:pPr>
            <a:r>
              <a:rPr lang="en-US" sz="4800" b="1"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They received the same, skin ripping whips that our LORD did – 39 lashes!</a:t>
            </a:r>
            <a:endParaRPr lang="en-US" sz="4800" dirty="0"/>
          </a:p>
        </p:txBody>
      </p:sp>
    </p:spTree>
    <p:extLst>
      <p:ext uri="{BB962C8B-B14F-4D97-AF65-F5344CB8AC3E}">
        <p14:creationId xmlns:p14="http://schemas.microsoft.com/office/powerpoint/2010/main" val="35719311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A26DC2A-AB64-BD18-249B-D79BE4DB0036}"/>
              </a:ext>
            </a:extLst>
          </p:cNvPr>
          <p:cNvSpPr txBox="1"/>
          <p:nvPr/>
        </p:nvSpPr>
        <p:spPr>
          <a:xfrm>
            <a:off x="195389" y="73891"/>
            <a:ext cx="11801222" cy="6516912"/>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Even when we stand strong within our convictions of the truth of Bible Doctrine, we may be on the receiving end of the cosmic system’s unjust and wicked assault against The Lord Jesus Christ.</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err="1">
                <a:effectLst/>
                <a:latin typeface="Calibri" panose="020F0502020204030204" pitchFamily="34" charset="0"/>
                <a:ea typeface="Calibri" panose="020F0502020204030204" pitchFamily="34" charset="0"/>
                <a:cs typeface="Times New Roman" panose="02020603050405020304" pitchFamily="18" charset="0"/>
              </a:rPr>
              <a:t>Phl</a:t>
            </a:r>
            <a:r>
              <a:rPr lang="en-US" sz="4800" dirty="0">
                <a:effectLst/>
                <a:latin typeface="Calibri" panose="020F0502020204030204" pitchFamily="34" charset="0"/>
                <a:ea typeface="Calibri" panose="020F0502020204030204" pitchFamily="34" charset="0"/>
                <a:cs typeface="Times New Roman" panose="02020603050405020304" pitchFamily="18" charset="0"/>
              </a:rPr>
              <a:t> 1:21 For to me, to live is Christ, and to die is gain. </a:t>
            </a:r>
            <a:endParaRPr lang="en-US" sz="4800" dirty="0"/>
          </a:p>
        </p:txBody>
      </p:sp>
    </p:spTree>
    <p:extLst>
      <p:ext uri="{BB962C8B-B14F-4D97-AF65-F5344CB8AC3E}">
        <p14:creationId xmlns:p14="http://schemas.microsoft.com/office/powerpoint/2010/main" val="14957070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2DF3FE3-84A7-20BD-C3F8-EFCE5AB299F7}"/>
              </a:ext>
            </a:extLst>
          </p:cNvPr>
          <p:cNvSpPr txBox="1"/>
          <p:nvPr/>
        </p:nvSpPr>
        <p:spPr>
          <a:xfrm>
            <a:off x="216195" y="170544"/>
            <a:ext cx="11759610" cy="6465231"/>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5:42</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every day, in the temple and from house to house</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they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did not stop teaching</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preaching the good news of Jesus </a:t>
            </a:r>
            <a:r>
              <a:rPr lang="en-US" sz="4800" i="1" kern="100" dirty="0">
                <a:effectLst/>
                <a:latin typeface="Calibri" panose="020F0502020204030204" pitchFamily="34" charset="0"/>
                <a:ea typeface="Calibri" panose="020F0502020204030204" pitchFamily="34" charset="0"/>
                <a:cs typeface="Times New Roman" panose="02020603050405020304" pitchFamily="18" charset="0"/>
              </a:rPr>
              <a:t>as</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the Christ.</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This may seem to go against the narrative of the doctrine of authority, yet I can assure you, there are exceptions to GOD’s rule.</a:t>
            </a:r>
            <a:endParaRPr lang="en-US" sz="4800" dirty="0"/>
          </a:p>
        </p:txBody>
      </p:sp>
    </p:spTree>
    <p:extLst>
      <p:ext uri="{BB962C8B-B14F-4D97-AF65-F5344CB8AC3E}">
        <p14:creationId xmlns:p14="http://schemas.microsoft.com/office/powerpoint/2010/main" val="3801767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162017C-E704-47E8-96E7-05A847C84F95}"/>
              </a:ext>
            </a:extLst>
          </p:cNvPr>
          <p:cNvSpPr/>
          <p:nvPr/>
        </p:nvSpPr>
        <p:spPr>
          <a:xfrm>
            <a:off x="474567" y="222224"/>
            <a:ext cx="11155680"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4" name="Rectangle 3">
            <a:extLst>
              <a:ext uri="{FF2B5EF4-FFF2-40B4-BE49-F238E27FC236}">
                <a16:creationId xmlns:a16="http://schemas.microsoft.com/office/drawing/2014/main" id="{777C6A5F-0F49-4476-866D-E05E8415F0B9}"/>
              </a:ext>
            </a:extLst>
          </p:cNvPr>
          <p:cNvSpPr/>
          <p:nvPr/>
        </p:nvSpPr>
        <p:spPr>
          <a:xfrm>
            <a:off x="491267" y="222224"/>
            <a:ext cx="11418836" cy="830997"/>
          </a:xfrm>
          <a:prstGeom prst="rect">
            <a:avLst/>
          </a:prstGeom>
        </p:spPr>
        <p:txBody>
          <a:bodyPr wrap="square">
            <a:spAutoFit/>
          </a:bodyPr>
          <a:lstStyle/>
          <a:p>
            <a:endParaRPr lang="en-US" sz="4800" dirty="0">
              <a:solidFill>
                <a:schemeClr val="bg1"/>
              </a:solidFill>
            </a:endParaRPr>
          </a:p>
        </p:txBody>
      </p:sp>
      <p:sp>
        <p:nvSpPr>
          <p:cNvPr id="5" name="Rectangle 4">
            <a:extLst>
              <a:ext uri="{FF2B5EF4-FFF2-40B4-BE49-F238E27FC236}">
                <a16:creationId xmlns:a16="http://schemas.microsoft.com/office/drawing/2014/main" id="{2611DE9D-352A-4DE6-B940-5124187505E6}"/>
              </a:ext>
            </a:extLst>
          </p:cNvPr>
          <p:cNvSpPr/>
          <p:nvPr/>
        </p:nvSpPr>
        <p:spPr>
          <a:xfrm>
            <a:off x="304223" y="379574"/>
            <a:ext cx="11535660" cy="923330"/>
          </a:xfrm>
          <a:prstGeom prst="rect">
            <a:avLst/>
          </a:prstGeom>
        </p:spPr>
        <p:txBody>
          <a:bodyPr wrap="square">
            <a:spAutoFit/>
          </a:bodyPr>
          <a:lstStyle/>
          <a:p>
            <a:endParaRPr lang="en-US" sz="5400" dirty="0">
              <a:solidFill>
                <a:schemeClr val="bg1"/>
              </a:solidFill>
            </a:endParaRPr>
          </a:p>
        </p:txBody>
      </p:sp>
      <p:sp>
        <p:nvSpPr>
          <p:cNvPr id="7" name="Rectangle 6">
            <a:extLst>
              <a:ext uri="{FF2B5EF4-FFF2-40B4-BE49-F238E27FC236}">
                <a16:creationId xmlns:a16="http://schemas.microsoft.com/office/drawing/2014/main" id="{761D5EDD-60A9-4CF9-AFA1-CB5FB32BE269}"/>
              </a:ext>
            </a:extLst>
          </p:cNvPr>
          <p:cNvSpPr/>
          <p:nvPr/>
        </p:nvSpPr>
        <p:spPr>
          <a:xfrm>
            <a:off x="366204" y="323547"/>
            <a:ext cx="11372406"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8" name="TextBox 7">
            <a:extLst>
              <a:ext uri="{FF2B5EF4-FFF2-40B4-BE49-F238E27FC236}">
                <a16:creationId xmlns:a16="http://schemas.microsoft.com/office/drawing/2014/main" id="{0CCDA072-506B-519C-0307-145A3B3B6A82}"/>
              </a:ext>
            </a:extLst>
          </p:cNvPr>
          <p:cNvSpPr txBox="1"/>
          <p:nvPr/>
        </p:nvSpPr>
        <p:spPr>
          <a:xfrm>
            <a:off x="352117" y="489773"/>
            <a:ext cx="11929928" cy="4884542"/>
          </a:xfrm>
          <a:prstGeom prst="rect">
            <a:avLst/>
          </a:prstGeom>
          <a:noFill/>
        </p:spPr>
        <p:txBody>
          <a:bodyPr wrap="square">
            <a:spAutoFit/>
          </a:bodyPr>
          <a:lstStyle/>
          <a:p>
            <a:pPr marL="0" marR="0">
              <a:lnSpc>
                <a:spcPct val="107000"/>
              </a:lnSpc>
              <a:spcBef>
                <a:spcPts val="0"/>
              </a:spcBef>
              <a:spcAft>
                <a:spcPts val="800"/>
              </a:spcAft>
            </a:pPr>
            <a:r>
              <a:rPr lang="en-US" sz="4800" kern="100" dirty="0" err="1">
                <a:effectLst/>
                <a:latin typeface="Calibri" panose="020F0502020204030204" pitchFamily="34" charset="0"/>
                <a:ea typeface="Calibri" panose="020F0502020204030204" pitchFamily="34" charset="0"/>
                <a:cs typeface="Times New Roman" panose="02020603050405020304" pitchFamily="18" charset="0"/>
              </a:rPr>
              <a:t>Jhn</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15:18 “If the world hates you, you know that it has hated Me before it hated you.</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Mat 24:9 Then they will deliver you to tribulation, and will kill you, and you will be hated by all nations because of My name.</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5488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F51CE5-4223-BC1C-EE19-F0FB79776928}"/>
              </a:ext>
            </a:extLst>
          </p:cNvPr>
          <p:cNvSpPr txBox="1"/>
          <p:nvPr/>
        </p:nvSpPr>
        <p:spPr>
          <a:xfrm>
            <a:off x="243840" y="64431"/>
            <a:ext cx="11704320" cy="6465231"/>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Luk 22:36 And He said to them, “But now, whoever has a money belt is to take it along, likewise also a bag,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whoever has no sword is to sell his cloak and buy </a:t>
            </a:r>
            <a:r>
              <a:rPr lang="en-US" sz="4800" b="1" i="1" u="sng" kern="100" dirty="0">
                <a:effectLst/>
                <a:latin typeface="Calibri" panose="020F0502020204030204" pitchFamily="34" charset="0"/>
                <a:ea typeface="Calibri" panose="020F0502020204030204" pitchFamily="34" charset="0"/>
                <a:cs typeface="Times New Roman" panose="02020603050405020304" pitchFamily="18" charset="0"/>
              </a:rPr>
              <a:t>one.</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i="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Jesus was warning HIS disciples that perilous times are coming, times of not only verbal but physical attacks. Be prepared! </a:t>
            </a:r>
            <a:endParaRPr lang="en-US" sz="4800" dirty="0"/>
          </a:p>
        </p:txBody>
      </p:sp>
    </p:spTree>
    <p:extLst>
      <p:ext uri="{BB962C8B-B14F-4D97-AF65-F5344CB8AC3E}">
        <p14:creationId xmlns:p14="http://schemas.microsoft.com/office/powerpoint/2010/main" val="32537985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E678AC3-4377-6C83-351D-18E4AD523AE6}"/>
              </a:ext>
            </a:extLst>
          </p:cNvPr>
          <p:cNvSpPr txBox="1"/>
          <p:nvPr/>
        </p:nvSpPr>
        <p:spPr>
          <a:xfrm>
            <a:off x="232144" y="166254"/>
            <a:ext cx="11727712" cy="5903924"/>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Mat 26:52 Then Jesus said to him,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Put your sword back into its place</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for all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those who take up the sword will perish by the sword.</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This was not the time or place for violence, in fact it was ordained as part of the plan of God. Peter wasn’t wrong for carrying a sword, he was wrong for using it against law enforcement in this setting.</a:t>
            </a:r>
            <a:endParaRPr lang="en-US" sz="4400" dirty="0"/>
          </a:p>
        </p:txBody>
      </p:sp>
    </p:spTree>
    <p:extLst>
      <p:ext uri="{BB962C8B-B14F-4D97-AF65-F5344CB8AC3E}">
        <p14:creationId xmlns:p14="http://schemas.microsoft.com/office/powerpoint/2010/main" val="36342005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6EEB010-16F5-B9CD-E588-3C28425B87BE}"/>
              </a:ext>
            </a:extLst>
          </p:cNvPr>
          <p:cNvSpPr txBox="1"/>
          <p:nvPr/>
        </p:nvSpPr>
        <p:spPr>
          <a:xfrm>
            <a:off x="242777" y="229213"/>
            <a:ext cx="11706446" cy="5589672"/>
          </a:xfrm>
          <a:prstGeom prst="rect">
            <a:avLst/>
          </a:prstGeom>
          <a:noFill/>
        </p:spPr>
        <p:txBody>
          <a:bodyPr wrap="square">
            <a:spAutoFit/>
          </a:bodyPr>
          <a:lstStyle/>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1Thes 2:1 For you yourselves know, brothers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and sisters,</a:t>
            </a:r>
            <a:r>
              <a:rPr lang="en-US" sz="48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that our reception among you was not in vain</a:t>
            </a:r>
            <a:r>
              <a:rPr lang="en-US" sz="4800" dirty="0">
                <a:effectLst/>
                <a:latin typeface="Calibri" panose="020F0502020204030204" pitchFamily="34" charset="0"/>
                <a:ea typeface="Calibri" panose="020F0502020204030204" pitchFamily="34" charset="0"/>
                <a:cs typeface="Times New Roman" panose="02020603050405020304" pitchFamily="18" charset="0"/>
              </a:rPr>
              <a:t>, 2 but after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we had already suffered and been treated abusively in Philippi</a:t>
            </a:r>
            <a:r>
              <a:rPr lang="en-US" sz="4800" dirty="0">
                <a:effectLst/>
                <a:latin typeface="Calibri" panose="020F0502020204030204" pitchFamily="34" charset="0"/>
                <a:ea typeface="Calibri" panose="020F0502020204030204" pitchFamily="34" charset="0"/>
                <a:cs typeface="Times New Roman" panose="02020603050405020304" pitchFamily="18" charset="0"/>
              </a:rPr>
              <a:t>, as you know,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we had the boldness in our God</a:t>
            </a:r>
            <a:r>
              <a:rPr lang="en-US" sz="4800" dirty="0">
                <a:effectLst/>
                <a:latin typeface="Calibri" panose="020F0502020204030204" pitchFamily="34" charset="0"/>
                <a:ea typeface="Calibri" panose="020F0502020204030204" pitchFamily="34" charset="0"/>
                <a:cs typeface="Times New Roman" panose="02020603050405020304" pitchFamily="18" charset="0"/>
              </a:rPr>
              <a:t> to speak to you the gospel of God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amid much opposition</a:t>
            </a:r>
            <a:r>
              <a:rPr lang="en-US" sz="4800" dirty="0">
                <a:effectLst/>
                <a:latin typeface="Calibri" panose="020F0502020204030204" pitchFamily="34" charset="0"/>
                <a:ea typeface="Calibri" panose="020F0502020204030204" pitchFamily="34" charset="0"/>
                <a:cs typeface="Times New Roman" panose="02020603050405020304" pitchFamily="18" charset="0"/>
              </a:rPr>
              <a:t>.</a:t>
            </a:r>
            <a:endParaRPr lang="en-US" sz="4800" dirty="0"/>
          </a:p>
        </p:txBody>
      </p:sp>
    </p:spTree>
    <p:extLst>
      <p:ext uri="{BB962C8B-B14F-4D97-AF65-F5344CB8AC3E}">
        <p14:creationId xmlns:p14="http://schemas.microsoft.com/office/powerpoint/2010/main" val="6060487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22C171-066F-C9CE-0EA4-B40D0544F80E}"/>
              </a:ext>
            </a:extLst>
          </p:cNvPr>
          <p:cNvSpPr txBox="1"/>
          <p:nvPr/>
        </p:nvSpPr>
        <p:spPr>
          <a:xfrm>
            <a:off x="203200" y="85061"/>
            <a:ext cx="11671595" cy="6649513"/>
          </a:xfrm>
          <a:prstGeom prst="rect">
            <a:avLst/>
          </a:prstGeom>
          <a:noFill/>
        </p:spPr>
        <p:txBody>
          <a:bodyPr wrap="square">
            <a:spAutoFit/>
          </a:bodyPr>
          <a:lstStyle/>
          <a:p>
            <a:pPr marL="0" marR="0">
              <a:lnSpc>
                <a:spcPct val="107000"/>
              </a:lnSpc>
              <a:spcBef>
                <a:spcPts val="0"/>
              </a:spcBef>
              <a:spcAft>
                <a:spcPts val="800"/>
              </a:spcAft>
            </a:pPr>
            <a:r>
              <a:rPr lang="en-US" sz="4000" dirty="0">
                <a:effectLst/>
                <a:latin typeface="Calibri" panose="020F0502020204030204" pitchFamily="34" charset="0"/>
                <a:ea typeface="Calibri" panose="020F0502020204030204" pitchFamily="34" charset="0"/>
                <a:cs typeface="Times New Roman" panose="02020603050405020304" pitchFamily="18" charset="0"/>
              </a:rPr>
              <a:t>When a Believer lacks maturity, they lack true discernment and therefore decisions often get clouded by human viewpoint or emotions. Until you are face to face with the LORD, just realize that Satan and his army will continually attempt to put up stumbling blocks. The attacks or adversity will pop up from time to time. Staying consistent with your relationship with Christ (BD) will be the difference between wasted time and frustration. Or momentum toward blessings, crowns and rewards.</a:t>
            </a:r>
            <a:endParaRPr lang="en-US" sz="4000" dirty="0"/>
          </a:p>
        </p:txBody>
      </p:sp>
    </p:spTree>
    <p:extLst>
      <p:ext uri="{BB962C8B-B14F-4D97-AF65-F5344CB8AC3E}">
        <p14:creationId xmlns:p14="http://schemas.microsoft.com/office/powerpoint/2010/main" val="36674874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68345D6-4BF8-15A4-4FDC-7AAB779F833F}"/>
              </a:ext>
            </a:extLst>
          </p:cNvPr>
          <p:cNvSpPr txBox="1"/>
          <p:nvPr/>
        </p:nvSpPr>
        <p:spPr>
          <a:xfrm>
            <a:off x="290623" y="118462"/>
            <a:ext cx="11610754" cy="6405280"/>
          </a:xfrm>
          <a:prstGeom prst="rect">
            <a:avLst/>
          </a:prstGeom>
          <a:noFill/>
        </p:spPr>
        <p:txBody>
          <a:bodyPr wrap="square">
            <a:spAutoFit/>
          </a:bodyPr>
          <a:lstStyle/>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Exo 1:15 </a:t>
            </a:r>
            <a:r>
              <a:rPr lang="en-US" sz="2800" kern="0" dirty="0">
                <a:solidFill>
                  <a:srgbClr val="01103A"/>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Then the king of Egypt spoke to the Hebrew midwives</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one of whom was named Shiphrah, and the other was named Puah;</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400" dirty="0">
                <a:effectLst/>
                <a:latin typeface="Calibri" panose="020F0502020204030204" pitchFamily="34" charset="0"/>
                <a:ea typeface="Calibri" panose="020F0502020204030204" pitchFamily="34" charset="0"/>
                <a:cs typeface="Times New Roman" panose="02020603050405020304" pitchFamily="18" charset="0"/>
              </a:rPr>
              <a:t>This was a direct order handed down by the authority over the land. </a:t>
            </a:r>
            <a:endParaRPr lang="en-US" sz="5400" dirty="0"/>
          </a:p>
        </p:txBody>
      </p:sp>
    </p:spTree>
    <p:extLst>
      <p:ext uri="{BB962C8B-B14F-4D97-AF65-F5344CB8AC3E}">
        <p14:creationId xmlns:p14="http://schemas.microsoft.com/office/powerpoint/2010/main" val="8952855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8FBD2DC-157E-CD80-C60E-E96BF722A90B}"/>
              </a:ext>
            </a:extLst>
          </p:cNvPr>
          <p:cNvSpPr txBox="1"/>
          <p:nvPr/>
        </p:nvSpPr>
        <p:spPr>
          <a:xfrm>
            <a:off x="295939" y="83127"/>
            <a:ext cx="11600121" cy="6405280"/>
          </a:xfrm>
          <a:prstGeom prst="rect">
            <a:avLst/>
          </a:prstGeom>
          <a:noFill/>
        </p:spPr>
        <p:txBody>
          <a:bodyPr wrap="square">
            <a:spAutoFit/>
          </a:bodyPr>
          <a:lstStyle/>
          <a:p>
            <a:pPr marL="0" marR="0">
              <a:lnSpc>
                <a:spcPct val="107000"/>
              </a:lnSpc>
              <a:spcBef>
                <a:spcPts val="0"/>
              </a:spcBef>
              <a:spcAft>
                <a:spcPts val="800"/>
              </a:spcAft>
            </a:pPr>
            <a:r>
              <a:rPr lang="en-US" sz="5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Exo 1:17</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But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the midwives feared </a:t>
            </a:r>
            <a:r>
              <a:rPr lang="en-US" sz="5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5400" i="1" u="sng" kern="100" dirty="0" err="1">
                <a:effectLst/>
                <a:latin typeface="Calibri" panose="020F0502020204030204" pitchFamily="34" charset="0"/>
                <a:ea typeface="Calibri" panose="020F0502020204030204" pitchFamily="34" charset="0"/>
                <a:cs typeface="Times New Roman" panose="02020603050405020304" pitchFamily="18" charset="0"/>
              </a:rPr>
              <a:t>yārē</a:t>
            </a:r>
            <a:r>
              <a:rPr lang="en-US" sz="5400" i="1"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5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 God,</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did not do as the king of Egypt had commanded</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them, but let the boys live.</a:t>
            </a: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5400" dirty="0">
                <a:effectLst/>
                <a:latin typeface="Calibri" panose="020F0502020204030204" pitchFamily="34" charset="0"/>
                <a:ea typeface="Calibri" panose="020F0502020204030204" pitchFamily="34" charset="0"/>
                <a:cs typeface="Times New Roman" panose="02020603050405020304" pitchFamily="18" charset="0"/>
              </a:rPr>
              <a:t>To stand in awe, to show a high regard, to respect or to honor.</a:t>
            </a:r>
            <a:endParaRPr lang="en-US" sz="5400" dirty="0"/>
          </a:p>
        </p:txBody>
      </p:sp>
    </p:spTree>
    <p:extLst>
      <p:ext uri="{BB962C8B-B14F-4D97-AF65-F5344CB8AC3E}">
        <p14:creationId xmlns:p14="http://schemas.microsoft.com/office/powerpoint/2010/main" val="21016299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9349EFA-5EAD-9B35-6D7A-BF2637A20373}"/>
              </a:ext>
            </a:extLst>
          </p:cNvPr>
          <p:cNvSpPr txBox="1"/>
          <p:nvPr/>
        </p:nvSpPr>
        <p:spPr>
          <a:xfrm>
            <a:off x="242777" y="197293"/>
            <a:ext cx="11706446" cy="5951309"/>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Exo 1:19</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The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midwives said to Pharaoh</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“Because the Hebrew women are not like the Egyptian women; for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they are vigorous and give birth before the midwife can get to them</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God may have helped the Hebrew woman to have quick and healthy babies. Yet these women obviously covered up what they had been up too.</a:t>
            </a:r>
            <a:endParaRPr lang="en-US" sz="4400" dirty="0"/>
          </a:p>
        </p:txBody>
      </p:sp>
    </p:spTree>
    <p:extLst>
      <p:ext uri="{BB962C8B-B14F-4D97-AF65-F5344CB8AC3E}">
        <p14:creationId xmlns:p14="http://schemas.microsoft.com/office/powerpoint/2010/main" val="11630684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CFCDD5-F349-DAD9-6B95-C94C2C5F83ED}"/>
              </a:ext>
            </a:extLst>
          </p:cNvPr>
          <p:cNvSpPr txBox="1"/>
          <p:nvPr/>
        </p:nvSpPr>
        <p:spPr>
          <a:xfrm>
            <a:off x="210879" y="122954"/>
            <a:ext cx="11770242" cy="6347122"/>
          </a:xfrm>
          <a:prstGeom prst="rect">
            <a:avLst/>
          </a:prstGeom>
          <a:noFill/>
        </p:spPr>
        <p:txBody>
          <a:bodyPr wrap="square">
            <a:spAutoFit/>
          </a:bodyPr>
          <a:lstStyle/>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Exo 1:21 And because the midwives feared God,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He established households </a:t>
            </a:r>
            <a:r>
              <a:rPr lang="en-US" sz="5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5400" i="1" u="sng" kern="100" dirty="0" err="1">
                <a:effectLst/>
                <a:latin typeface="Calibri" panose="020F0502020204030204" pitchFamily="34" charset="0"/>
                <a:ea typeface="Calibri" panose="020F0502020204030204" pitchFamily="34" charset="0"/>
                <a:cs typeface="Times New Roman" panose="02020603050405020304" pitchFamily="18" charset="0"/>
              </a:rPr>
              <a:t>bayiṯ</a:t>
            </a:r>
            <a:r>
              <a:rPr lang="en-US" sz="5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5400" b="1" i="1" u="sng"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for them.</a:t>
            </a:r>
            <a:endParaRPr lang="en-US" sz="5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5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400" dirty="0">
                <a:effectLst/>
                <a:latin typeface="Calibri" panose="020F0502020204030204" pitchFamily="34" charset="0"/>
                <a:ea typeface="Calibri" panose="020F0502020204030204" pitchFamily="34" charset="0"/>
                <a:cs typeface="Times New Roman" panose="02020603050405020304" pitchFamily="18" charset="0"/>
              </a:rPr>
              <a:t>God did the work for their faithful obedience – HE gave them healthy homes and families.</a:t>
            </a:r>
            <a:endParaRPr lang="en-US" sz="5400" dirty="0"/>
          </a:p>
        </p:txBody>
      </p:sp>
    </p:spTree>
    <p:extLst>
      <p:ext uri="{BB962C8B-B14F-4D97-AF65-F5344CB8AC3E}">
        <p14:creationId xmlns:p14="http://schemas.microsoft.com/office/powerpoint/2010/main" val="11299394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63F2BC-CA48-3132-2A91-821CC7F8317C}"/>
              </a:ext>
            </a:extLst>
          </p:cNvPr>
          <p:cNvSpPr txBox="1"/>
          <p:nvPr/>
        </p:nvSpPr>
        <p:spPr>
          <a:xfrm>
            <a:off x="196675" y="67017"/>
            <a:ext cx="11798649" cy="686341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4400" dirty="0">
                <a:effectLst/>
                <a:latin typeface="Calibri" panose="020F0502020204030204" pitchFamily="34" charset="0"/>
                <a:ea typeface="Calibri" panose="020F0502020204030204" pitchFamily="34" charset="0"/>
                <a:cs typeface="Times New Roman" panose="02020603050405020304" pitchFamily="18" charset="0"/>
              </a:rPr>
              <a:t>Though generally we are called to obey the government and honor civic rulers (</a:t>
            </a:r>
            <a:r>
              <a:rPr lang="en-US" sz="4400" u="none" strike="noStrike"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Rom 13:1-5</a:t>
            </a:r>
            <a:r>
              <a:rPr lang="en-US" sz="4400" dirty="0">
                <a:effectLst/>
                <a:latin typeface="Calibri" panose="020F0502020204030204" pitchFamily="34" charset="0"/>
                <a:ea typeface="Calibri" panose="020F0502020204030204" pitchFamily="34" charset="0"/>
                <a:cs typeface="Times New Roman" panose="02020603050405020304" pitchFamily="18" charset="0"/>
              </a:rPr>
              <a:t>), we are never called to put government in the place of God. Therefore, if the government tells us to do something against God’s will, we are to obey God first. The doctrine of authority is always to be upheld. Yet there are sporadic times when the Bel must stand against authority with non-compliance. Sometimes even action in complete opposition of an order.</a:t>
            </a:r>
            <a:endParaRPr kumimoji="0" lang="en-US" sz="4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8673759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5E1BCC4-98EA-EFE1-5658-FDAF28737385}"/>
              </a:ext>
            </a:extLst>
          </p:cNvPr>
          <p:cNvSpPr txBox="1"/>
          <p:nvPr/>
        </p:nvSpPr>
        <p:spPr>
          <a:xfrm>
            <a:off x="210879" y="93989"/>
            <a:ext cx="11770242" cy="6675802"/>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Act 28:30 Now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Paul stayed two full years in his own rented lodging</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welcomed all who came to him, 31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preaching the kingdom of God </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and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teaching things about the Lord Jesus Christ </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with all openness, unhindered.</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Even when the Apostle Paul was under legal restraints and being watched by the Roman Empire, he continued to teach.</a:t>
            </a:r>
          </a:p>
        </p:txBody>
      </p:sp>
    </p:spTree>
    <p:extLst>
      <p:ext uri="{BB962C8B-B14F-4D97-AF65-F5344CB8AC3E}">
        <p14:creationId xmlns:p14="http://schemas.microsoft.com/office/powerpoint/2010/main" val="2309942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30C5B2-A1B6-4BFF-A949-1291EF842124}"/>
              </a:ext>
            </a:extLst>
          </p:cNvPr>
          <p:cNvSpPr/>
          <p:nvPr/>
        </p:nvSpPr>
        <p:spPr>
          <a:xfrm>
            <a:off x="189613" y="290512"/>
            <a:ext cx="11578856" cy="942053"/>
          </a:xfrm>
          <a:prstGeom prst="rect">
            <a:avLst/>
          </a:prstGeom>
        </p:spPr>
        <p:txBody>
          <a:bodyPr wrap="square">
            <a:spAutoFit/>
          </a:bodyPr>
          <a:lstStyle/>
          <a:p>
            <a:pPr marL="228600" marR="0">
              <a:lnSpc>
                <a:spcPct val="107000"/>
              </a:lnSpc>
              <a:spcBef>
                <a:spcPts val="0"/>
              </a:spcBef>
              <a:spcAft>
                <a:spcPts val="800"/>
              </a:spcAft>
            </a:pPr>
            <a:endParaRPr lang="en-US" sz="5400" dirty="0">
              <a:solidFill>
                <a:schemeClr val="bg1"/>
              </a:solidFill>
            </a:endParaRPr>
          </a:p>
        </p:txBody>
      </p:sp>
      <p:sp>
        <p:nvSpPr>
          <p:cNvPr id="3" name="Rectangle 2">
            <a:extLst>
              <a:ext uri="{FF2B5EF4-FFF2-40B4-BE49-F238E27FC236}">
                <a16:creationId xmlns:a16="http://schemas.microsoft.com/office/drawing/2014/main" id="{856153D1-9E45-4762-84E1-06C9D92860AF}"/>
              </a:ext>
            </a:extLst>
          </p:cNvPr>
          <p:cNvSpPr/>
          <p:nvPr/>
        </p:nvSpPr>
        <p:spPr>
          <a:xfrm>
            <a:off x="304799" y="184152"/>
            <a:ext cx="11578855" cy="923330"/>
          </a:xfrm>
          <a:prstGeom prst="rect">
            <a:avLst/>
          </a:prstGeom>
        </p:spPr>
        <p:txBody>
          <a:bodyPr wrap="square">
            <a:spAutoFit/>
          </a:bodyPr>
          <a:lstStyle/>
          <a:p>
            <a:endParaRPr lang="en-US" sz="5400" dirty="0">
              <a:solidFill>
                <a:schemeClr val="bg1"/>
              </a:solidFill>
            </a:endParaRPr>
          </a:p>
        </p:txBody>
      </p:sp>
      <p:sp>
        <p:nvSpPr>
          <p:cNvPr id="4" name="Rectangle 3">
            <a:extLst>
              <a:ext uri="{FF2B5EF4-FFF2-40B4-BE49-F238E27FC236}">
                <a16:creationId xmlns:a16="http://schemas.microsoft.com/office/drawing/2014/main" id="{26A9D746-BFCD-4714-B68F-FA9D0CC49B52}"/>
              </a:ext>
            </a:extLst>
          </p:cNvPr>
          <p:cNvSpPr/>
          <p:nvPr/>
        </p:nvSpPr>
        <p:spPr>
          <a:xfrm>
            <a:off x="308344" y="150743"/>
            <a:ext cx="11582401"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5" name="Rectangle 4">
            <a:extLst>
              <a:ext uri="{FF2B5EF4-FFF2-40B4-BE49-F238E27FC236}">
                <a16:creationId xmlns:a16="http://schemas.microsoft.com/office/drawing/2014/main" id="{D013F0A6-AF87-4DA2-AB3D-E6DD2271DD08}"/>
              </a:ext>
            </a:extLst>
          </p:cNvPr>
          <p:cNvSpPr/>
          <p:nvPr/>
        </p:nvSpPr>
        <p:spPr>
          <a:xfrm>
            <a:off x="2196507" y="4296317"/>
            <a:ext cx="11435321" cy="830997"/>
          </a:xfrm>
          <a:prstGeom prst="rect">
            <a:avLst/>
          </a:prstGeom>
        </p:spPr>
        <p:txBody>
          <a:bodyPr wrap="square">
            <a:spAutoFit/>
          </a:bodyPr>
          <a:lstStyle/>
          <a:p>
            <a:endParaRPr lang="en-US" sz="4800" dirty="0">
              <a:solidFill>
                <a:schemeClr val="bg1"/>
              </a:solidFill>
            </a:endParaRPr>
          </a:p>
        </p:txBody>
      </p:sp>
      <p:sp>
        <p:nvSpPr>
          <p:cNvPr id="9" name="Rectangle 8">
            <a:extLst>
              <a:ext uri="{FF2B5EF4-FFF2-40B4-BE49-F238E27FC236}">
                <a16:creationId xmlns:a16="http://schemas.microsoft.com/office/drawing/2014/main" id="{9656E382-23D4-46F8-AB25-C0DC4A691405}"/>
              </a:ext>
            </a:extLst>
          </p:cNvPr>
          <p:cNvSpPr/>
          <p:nvPr/>
        </p:nvSpPr>
        <p:spPr>
          <a:xfrm>
            <a:off x="839972" y="1104261"/>
            <a:ext cx="10889513" cy="923330"/>
          </a:xfrm>
          <a:prstGeom prst="rect">
            <a:avLst/>
          </a:prstGeom>
        </p:spPr>
        <p:txBody>
          <a:bodyPr wrap="square">
            <a:spAutoFit/>
          </a:bodyPr>
          <a:lstStyle/>
          <a:p>
            <a:endParaRPr lang="en-US" sz="5400" dirty="0">
              <a:solidFill>
                <a:schemeClr val="bg1"/>
              </a:solidFill>
            </a:endParaRPr>
          </a:p>
        </p:txBody>
      </p:sp>
      <p:sp>
        <p:nvSpPr>
          <p:cNvPr id="11" name="Rectangle 10">
            <a:extLst>
              <a:ext uri="{FF2B5EF4-FFF2-40B4-BE49-F238E27FC236}">
                <a16:creationId xmlns:a16="http://schemas.microsoft.com/office/drawing/2014/main" id="{07EED781-F0A8-4F3C-BA9A-543BC7CBAAFB}"/>
              </a:ext>
            </a:extLst>
          </p:cNvPr>
          <p:cNvSpPr/>
          <p:nvPr/>
        </p:nvSpPr>
        <p:spPr>
          <a:xfrm>
            <a:off x="350437" y="290512"/>
            <a:ext cx="11523914"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12" name="Rectangle 11">
            <a:extLst>
              <a:ext uri="{FF2B5EF4-FFF2-40B4-BE49-F238E27FC236}">
                <a16:creationId xmlns:a16="http://schemas.microsoft.com/office/drawing/2014/main" id="{D1FE2997-3E53-4BE2-A7D8-3CA5CEB48E7D}"/>
              </a:ext>
            </a:extLst>
          </p:cNvPr>
          <p:cNvSpPr/>
          <p:nvPr/>
        </p:nvSpPr>
        <p:spPr>
          <a:xfrm>
            <a:off x="343785" y="474345"/>
            <a:ext cx="11500881"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10" name="Rectangle 9">
            <a:extLst>
              <a:ext uri="{FF2B5EF4-FFF2-40B4-BE49-F238E27FC236}">
                <a16:creationId xmlns:a16="http://schemas.microsoft.com/office/drawing/2014/main" id="{4C0F150A-4250-4965-905B-12CDDDD2B80D}"/>
              </a:ext>
            </a:extLst>
          </p:cNvPr>
          <p:cNvSpPr/>
          <p:nvPr/>
        </p:nvSpPr>
        <p:spPr>
          <a:xfrm>
            <a:off x="441248" y="290512"/>
            <a:ext cx="11305954" cy="935834"/>
          </a:xfrm>
          <a:prstGeom prst="rect">
            <a:avLst/>
          </a:prstGeom>
        </p:spPr>
        <p:txBody>
          <a:bodyPr wrap="square">
            <a:spAutoFit/>
          </a:bodyPr>
          <a:lstStyle/>
          <a:p>
            <a:pPr>
              <a:lnSpc>
                <a:spcPct val="106000"/>
              </a:lnSpc>
              <a:spcAft>
                <a:spcPts val="800"/>
              </a:spcAft>
            </a:pPr>
            <a:endParaRPr lang="en-US" sz="5400" dirty="0">
              <a:solidFill>
                <a:schemeClr val="bg1"/>
              </a:solidFill>
            </a:endParaRPr>
          </a:p>
        </p:txBody>
      </p:sp>
      <p:sp>
        <p:nvSpPr>
          <p:cNvPr id="15" name="Rectangle 14">
            <a:extLst>
              <a:ext uri="{FF2B5EF4-FFF2-40B4-BE49-F238E27FC236}">
                <a16:creationId xmlns:a16="http://schemas.microsoft.com/office/drawing/2014/main" id="{101822FD-972B-43CF-A43D-860020213479}"/>
              </a:ext>
            </a:extLst>
          </p:cNvPr>
          <p:cNvSpPr/>
          <p:nvPr/>
        </p:nvSpPr>
        <p:spPr>
          <a:xfrm>
            <a:off x="297708" y="302670"/>
            <a:ext cx="11704679" cy="836511"/>
          </a:xfrm>
          <a:prstGeom prst="rect">
            <a:avLst/>
          </a:prstGeom>
        </p:spPr>
        <p:txBody>
          <a:bodyPr wrap="square">
            <a:spAutoFit/>
          </a:bodyPr>
          <a:lstStyle/>
          <a:p>
            <a:pPr>
              <a:lnSpc>
                <a:spcPct val="105000"/>
              </a:lnSpc>
              <a:spcAft>
                <a:spcPts val="800"/>
              </a:spcAft>
            </a:pPr>
            <a:endParaRPr lang="en-US" sz="4800" dirty="0">
              <a:solidFill>
                <a:schemeClr val="bg1"/>
              </a:solidFill>
            </a:endParaRPr>
          </a:p>
        </p:txBody>
      </p:sp>
      <p:sp>
        <p:nvSpPr>
          <p:cNvPr id="6" name="Rectangle 5">
            <a:extLst>
              <a:ext uri="{FF2B5EF4-FFF2-40B4-BE49-F238E27FC236}">
                <a16:creationId xmlns:a16="http://schemas.microsoft.com/office/drawing/2014/main" id="{2D8C529E-D072-43BE-A5EF-D32207B8EB0C}"/>
              </a:ext>
            </a:extLst>
          </p:cNvPr>
          <p:cNvSpPr/>
          <p:nvPr/>
        </p:nvSpPr>
        <p:spPr>
          <a:xfrm>
            <a:off x="343785" y="284293"/>
            <a:ext cx="11640428"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13" name="Rectangle 12">
            <a:extLst>
              <a:ext uri="{FF2B5EF4-FFF2-40B4-BE49-F238E27FC236}">
                <a16:creationId xmlns:a16="http://schemas.microsoft.com/office/drawing/2014/main" id="{CBEE7CE8-3E91-4EB8-9747-D3A2BD26EFF4}"/>
              </a:ext>
            </a:extLst>
          </p:cNvPr>
          <p:cNvSpPr/>
          <p:nvPr/>
        </p:nvSpPr>
        <p:spPr>
          <a:xfrm>
            <a:off x="387649" y="390522"/>
            <a:ext cx="11670997" cy="830997"/>
          </a:xfrm>
          <a:prstGeom prst="rect">
            <a:avLst/>
          </a:prstGeom>
        </p:spPr>
        <p:txBody>
          <a:bodyPr wrap="square">
            <a:spAutoFit/>
          </a:bodyPr>
          <a:lstStyle/>
          <a:p>
            <a:endParaRPr lang="en-US" sz="4800" dirty="0">
              <a:solidFill>
                <a:schemeClr val="bg1"/>
              </a:solidFill>
            </a:endParaRPr>
          </a:p>
        </p:txBody>
      </p:sp>
      <p:sp>
        <p:nvSpPr>
          <p:cNvPr id="14" name="Rectangle 13">
            <a:extLst>
              <a:ext uri="{FF2B5EF4-FFF2-40B4-BE49-F238E27FC236}">
                <a16:creationId xmlns:a16="http://schemas.microsoft.com/office/drawing/2014/main" id="{180F60A9-5EDC-4C00-B6E2-F21F00304EB3}"/>
              </a:ext>
            </a:extLst>
          </p:cNvPr>
          <p:cNvSpPr/>
          <p:nvPr/>
        </p:nvSpPr>
        <p:spPr>
          <a:xfrm>
            <a:off x="248540" y="275826"/>
            <a:ext cx="11415381" cy="923330"/>
          </a:xfrm>
          <a:prstGeom prst="rect">
            <a:avLst/>
          </a:prstGeom>
        </p:spPr>
        <p:txBody>
          <a:bodyPr wrap="square">
            <a:spAutoFit/>
          </a:bodyPr>
          <a:lstStyle/>
          <a:p>
            <a:endParaRPr lang="en-US" sz="5400" dirty="0">
              <a:solidFill>
                <a:schemeClr val="bg1"/>
              </a:solidFill>
            </a:endParaRPr>
          </a:p>
        </p:txBody>
      </p:sp>
      <p:sp>
        <p:nvSpPr>
          <p:cNvPr id="7" name="Rectangle 6">
            <a:extLst>
              <a:ext uri="{FF2B5EF4-FFF2-40B4-BE49-F238E27FC236}">
                <a16:creationId xmlns:a16="http://schemas.microsoft.com/office/drawing/2014/main" id="{E4F1F73D-7B2E-4955-946C-16BBDD55D086}"/>
              </a:ext>
            </a:extLst>
          </p:cNvPr>
          <p:cNvSpPr/>
          <p:nvPr/>
        </p:nvSpPr>
        <p:spPr>
          <a:xfrm>
            <a:off x="274674" y="390522"/>
            <a:ext cx="11539872" cy="784702"/>
          </a:xfrm>
          <a:prstGeom prst="rect">
            <a:avLst/>
          </a:prstGeom>
        </p:spPr>
        <p:txBody>
          <a:bodyPr wrap="square">
            <a:spAutoFit/>
          </a:bodyPr>
          <a:lstStyle/>
          <a:p>
            <a:pPr>
              <a:lnSpc>
                <a:spcPct val="107000"/>
              </a:lnSpc>
              <a:spcAft>
                <a:spcPts val="800"/>
              </a:spcAft>
            </a:pPr>
            <a:endParaRPr lang="en-US" sz="4400" dirty="0">
              <a:solidFill>
                <a:schemeClr val="bg1"/>
              </a:solidFill>
            </a:endParaRPr>
          </a:p>
        </p:txBody>
      </p:sp>
      <p:sp>
        <p:nvSpPr>
          <p:cNvPr id="17" name="TextBox 16">
            <a:extLst>
              <a:ext uri="{FF2B5EF4-FFF2-40B4-BE49-F238E27FC236}">
                <a16:creationId xmlns:a16="http://schemas.microsoft.com/office/drawing/2014/main" id="{EBA7C714-8398-DC75-1E24-58A6FF9E5926}"/>
              </a:ext>
            </a:extLst>
          </p:cNvPr>
          <p:cNvSpPr txBox="1"/>
          <p:nvPr/>
        </p:nvSpPr>
        <p:spPr>
          <a:xfrm>
            <a:off x="170566" y="102257"/>
            <a:ext cx="11831821" cy="6465231"/>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2Cor 5:20 Therefore,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we are  ambassadors for Christ</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as though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God were making an appeal through us</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we beg you on behalf of Christ, be reconciled to God.</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Eph 6:20 for which I am an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ambassador </a:t>
            </a:r>
            <a:r>
              <a:rPr lang="en-US" sz="4800" dirty="0">
                <a:effectLst/>
                <a:latin typeface="Calibri" panose="020F0502020204030204" pitchFamily="34" charset="0"/>
                <a:ea typeface="Calibri" panose="020F0502020204030204" pitchFamily="34" charset="0"/>
                <a:cs typeface="Times New Roman" panose="02020603050405020304" pitchFamily="18" charset="0"/>
              </a:rPr>
              <a:t>in chains; that in </a:t>
            </a:r>
            <a:r>
              <a:rPr lang="en-US" sz="4800" i="1" dirty="0">
                <a:effectLst/>
                <a:latin typeface="Calibri" panose="020F0502020204030204" pitchFamily="34" charset="0"/>
                <a:ea typeface="Calibri" panose="020F0502020204030204" pitchFamily="34" charset="0"/>
                <a:cs typeface="Times New Roman" panose="02020603050405020304" pitchFamily="18" charset="0"/>
              </a:rPr>
              <a:t>proclaiming</a:t>
            </a:r>
            <a:r>
              <a:rPr lang="en-US" sz="4800" dirty="0">
                <a:effectLst/>
                <a:latin typeface="Calibri" panose="020F0502020204030204" pitchFamily="34" charset="0"/>
                <a:ea typeface="Calibri" panose="020F0502020204030204" pitchFamily="34" charset="0"/>
                <a:cs typeface="Times New Roman" panose="02020603050405020304" pitchFamily="18" charset="0"/>
              </a:rPr>
              <a:t> it I may speak boldly, as I ought to speak.</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89502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25D86C4-CD52-A6A0-926F-4A62A82E8729}"/>
              </a:ext>
            </a:extLst>
          </p:cNvPr>
          <p:cNvSpPr txBox="1"/>
          <p:nvPr/>
        </p:nvSpPr>
        <p:spPr>
          <a:xfrm>
            <a:off x="327837" y="196384"/>
            <a:ext cx="11536326" cy="6465231"/>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Mat 10:28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do not be afraid of those who kill the body</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but are unable to kill the soul; but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rather fear Him who is able to destroy both soul and body in hell.</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What fear should a Bel have of this cosmic system? We are in union with the great warrior-King, Jesus Christ.</a:t>
            </a:r>
            <a:endParaRPr lang="en-US" sz="4800" dirty="0"/>
          </a:p>
        </p:txBody>
      </p:sp>
    </p:spTree>
    <p:extLst>
      <p:ext uri="{BB962C8B-B14F-4D97-AF65-F5344CB8AC3E}">
        <p14:creationId xmlns:p14="http://schemas.microsoft.com/office/powerpoint/2010/main" val="34041693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D6F4C5-7602-52E8-F31C-87E997735416}"/>
              </a:ext>
            </a:extLst>
          </p:cNvPr>
          <p:cNvSpPr txBox="1"/>
          <p:nvPr/>
        </p:nvSpPr>
        <p:spPr>
          <a:xfrm>
            <a:off x="175492" y="190488"/>
            <a:ext cx="11699304" cy="5909310"/>
          </a:xfrm>
          <a:prstGeom prst="rect">
            <a:avLst/>
          </a:prstGeom>
          <a:noFill/>
        </p:spPr>
        <p:txBody>
          <a:bodyPr wrap="square">
            <a:spAutoFit/>
          </a:bodyPr>
          <a:lstStyle/>
          <a:p>
            <a:r>
              <a:rPr lang="en-US" sz="5400">
                <a:effectLst/>
                <a:latin typeface="Calibri" panose="020F0502020204030204" pitchFamily="34" charset="0"/>
                <a:ea typeface="Calibri" panose="020F0502020204030204" pitchFamily="34" charset="0"/>
                <a:cs typeface="Times New Roman" panose="02020603050405020304" pitchFamily="18" charset="0"/>
              </a:rPr>
              <a:t>Phl 1:20 according to my eager expectation and hope, that I will not be put to shame in anything, </a:t>
            </a:r>
            <a:r>
              <a:rPr lang="en-US" sz="5400" b="1" u="sng">
                <a:effectLst/>
                <a:latin typeface="Calibri" panose="020F0502020204030204" pitchFamily="34" charset="0"/>
                <a:ea typeface="Calibri" panose="020F0502020204030204" pitchFamily="34" charset="0"/>
                <a:cs typeface="Times New Roman" panose="02020603050405020304" pitchFamily="18" charset="0"/>
              </a:rPr>
              <a:t>but </a:t>
            </a:r>
            <a:r>
              <a:rPr lang="en-US" sz="5400" b="1" i="1" u="sng">
                <a:effectLst/>
                <a:latin typeface="Calibri" panose="020F0502020204030204" pitchFamily="34" charset="0"/>
                <a:ea typeface="Calibri" panose="020F0502020204030204" pitchFamily="34" charset="0"/>
                <a:cs typeface="Times New Roman" panose="02020603050405020304" pitchFamily="18" charset="0"/>
              </a:rPr>
              <a:t>that</a:t>
            </a:r>
            <a:r>
              <a:rPr lang="en-US" sz="5400" b="1" u="sng">
                <a:effectLst/>
                <a:latin typeface="Calibri" panose="020F0502020204030204" pitchFamily="34" charset="0"/>
                <a:ea typeface="Calibri" panose="020F0502020204030204" pitchFamily="34" charset="0"/>
                <a:cs typeface="Times New Roman" panose="02020603050405020304" pitchFamily="18" charset="0"/>
              </a:rPr>
              <a:t> with all boldness,</a:t>
            </a:r>
            <a:r>
              <a:rPr lang="en-US" sz="5400">
                <a:effectLst/>
                <a:latin typeface="Calibri" panose="020F0502020204030204" pitchFamily="34" charset="0"/>
                <a:ea typeface="Calibri" panose="020F0502020204030204" pitchFamily="34" charset="0"/>
                <a:cs typeface="Times New Roman" panose="02020603050405020304" pitchFamily="18" charset="0"/>
              </a:rPr>
              <a:t> Christ will even now, as always, </a:t>
            </a:r>
            <a:r>
              <a:rPr lang="en-US" sz="5400" b="1" u="sng">
                <a:effectLst/>
                <a:latin typeface="Calibri" panose="020F0502020204030204" pitchFamily="34" charset="0"/>
                <a:ea typeface="Calibri" panose="020F0502020204030204" pitchFamily="34" charset="0"/>
                <a:cs typeface="Times New Roman" panose="02020603050405020304" pitchFamily="18" charset="0"/>
              </a:rPr>
              <a:t>be exalted in my body, whether by life or by death</a:t>
            </a:r>
            <a:r>
              <a:rPr lang="en-US" sz="5400">
                <a:effectLst/>
                <a:latin typeface="Calibri" panose="020F0502020204030204" pitchFamily="34" charset="0"/>
                <a:ea typeface="Calibri" panose="020F0502020204030204" pitchFamily="34" charset="0"/>
                <a:cs typeface="Times New Roman" panose="02020603050405020304" pitchFamily="18" charset="0"/>
              </a:rPr>
              <a:t>. 21 For to me, </a:t>
            </a:r>
            <a:r>
              <a:rPr lang="en-US" sz="5400" b="1" u="sng">
                <a:effectLst/>
                <a:latin typeface="Calibri" panose="020F0502020204030204" pitchFamily="34" charset="0"/>
                <a:ea typeface="Calibri" panose="020F0502020204030204" pitchFamily="34" charset="0"/>
                <a:cs typeface="Times New Roman" panose="02020603050405020304" pitchFamily="18" charset="0"/>
              </a:rPr>
              <a:t>to live is Christ, and to die is gain</a:t>
            </a:r>
            <a:r>
              <a:rPr lang="en-US" sz="5400">
                <a:effectLst/>
                <a:latin typeface="Calibri" panose="020F0502020204030204" pitchFamily="34" charset="0"/>
                <a:ea typeface="Calibri" panose="020F0502020204030204" pitchFamily="34" charset="0"/>
                <a:cs typeface="Times New Roman" panose="02020603050405020304" pitchFamily="18" charset="0"/>
              </a:rPr>
              <a:t>.</a:t>
            </a:r>
            <a:endParaRPr lang="en-US" sz="5400" dirty="0"/>
          </a:p>
        </p:txBody>
      </p:sp>
    </p:spTree>
    <p:extLst>
      <p:ext uri="{BB962C8B-B14F-4D97-AF65-F5344CB8AC3E}">
        <p14:creationId xmlns:p14="http://schemas.microsoft.com/office/powerpoint/2010/main" val="10298769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01B9621-07EA-A226-72C3-FCD426068578}"/>
              </a:ext>
            </a:extLst>
          </p:cNvPr>
          <p:cNvSpPr txBox="1"/>
          <p:nvPr/>
        </p:nvSpPr>
        <p:spPr>
          <a:xfrm>
            <a:off x="338470" y="228937"/>
            <a:ext cx="11515060" cy="5909310"/>
          </a:xfrm>
          <a:prstGeom prst="rect">
            <a:avLst/>
          </a:prstGeom>
          <a:noFill/>
        </p:spPr>
        <p:txBody>
          <a:bodyPr wrap="square">
            <a:spAutoFit/>
          </a:bodyPr>
          <a:lstStyle/>
          <a:p>
            <a:r>
              <a:rPr lang="en-US" sz="5400" dirty="0">
                <a:effectLst/>
                <a:latin typeface="Calibri" panose="020F0502020204030204" pitchFamily="34" charset="0"/>
                <a:ea typeface="Calibri" panose="020F0502020204030204" pitchFamily="34" charset="0"/>
                <a:cs typeface="Times New Roman" panose="02020603050405020304" pitchFamily="18" charset="0"/>
              </a:rPr>
              <a:t>Jos 1:8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This book of the law shall not depart from your mouth</a:t>
            </a:r>
            <a:r>
              <a:rPr lang="en-US" sz="5400" dirty="0">
                <a:effectLst/>
                <a:latin typeface="Calibri" panose="020F0502020204030204" pitchFamily="34" charset="0"/>
                <a:ea typeface="Calibri" panose="020F0502020204030204" pitchFamily="34" charset="0"/>
                <a:cs typeface="Times New Roman" panose="02020603050405020304" pitchFamily="18" charset="0"/>
              </a:rPr>
              <a:t>, but you shall meditate on it day and night, so that you may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be careful to do all that is written in it;</a:t>
            </a:r>
            <a:r>
              <a:rPr lang="en-US" sz="5400" dirty="0">
                <a:effectLst/>
                <a:latin typeface="Calibri" panose="020F0502020204030204" pitchFamily="34" charset="0"/>
                <a:ea typeface="Calibri" panose="020F0502020204030204" pitchFamily="34" charset="0"/>
                <a:cs typeface="Times New Roman" panose="02020603050405020304" pitchFamily="18" charset="0"/>
              </a:rPr>
              <a:t> for then you will make your way prosperous and then you will have success.</a:t>
            </a:r>
            <a:endParaRPr lang="en-US" sz="5400" dirty="0"/>
          </a:p>
        </p:txBody>
      </p:sp>
    </p:spTree>
    <p:extLst>
      <p:ext uri="{BB962C8B-B14F-4D97-AF65-F5344CB8AC3E}">
        <p14:creationId xmlns:p14="http://schemas.microsoft.com/office/powerpoint/2010/main" val="39234789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47AA07-2527-0C96-7930-16FD5E1476A1}"/>
              </a:ext>
            </a:extLst>
          </p:cNvPr>
          <p:cNvSpPr txBox="1"/>
          <p:nvPr/>
        </p:nvSpPr>
        <p:spPr>
          <a:xfrm>
            <a:off x="258726" y="91504"/>
            <a:ext cx="11674548" cy="7046609"/>
          </a:xfrm>
          <a:prstGeom prst="rect">
            <a:avLst/>
          </a:prstGeom>
          <a:noFill/>
        </p:spPr>
        <p:txBody>
          <a:bodyPr wrap="square">
            <a:spAutoFit/>
          </a:bodyPr>
          <a:lstStyle/>
          <a:p>
            <a:r>
              <a:rPr lang="en-US" sz="4400" dirty="0">
                <a:effectLst/>
                <a:latin typeface="Calibri" panose="020F0502020204030204" pitchFamily="34" charset="0"/>
                <a:ea typeface="Calibri" panose="020F0502020204030204" pitchFamily="34" charset="0"/>
                <a:cs typeface="Times New Roman" panose="02020603050405020304" pitchFamily="18" charset="0"/>
              </a:rPr>
              <a:t>Jos 2:</a:t>
            </a:r>
            <a:r>
              <a:rPr lang="en-US" sz="4400" kern="0" dirty="0">
                <a:effectLst/>
                <a:latin typeface="Calibri" panose="020F0502020204030204" pitchFamily="34" charset="0"/>
                <a:ea typeface="Times New Roman" panose="02020603050405020304" pitchFamily="18" charset="0"/>
              </a:rPr>
              <a:t>1 T</a:t>
            </a:r>
            <a:r>
              <a:rPr lang="en-US" sz="4400" dirty="0">
                <a:effectLst/>
                <a:latin typeface="Calibri" panose="020F0502020204030204" pitchFamily="34" charset="0"/>
                <a:ea typeface="Calibri" panose="020F0502020204030204" pitchFamily="34" charset="0"/>
                <a:cs typeface="Times New Roman" panose="02020603050405020304" pitchFamily="18" charset="0"/>
              </a:rPr>
              <a:t>hen Joshua the son of Nun sent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two men as spies secretly</a:t>
            </a:r>
            <a:r>
              <a:rPr lang="en-US" sz="4400" dirty="0">
                <a:effectLst/>
                <a:latin typeface="Calibri" panose="020F0502020204030204" pitchFamily="34" charset="0"/>
                <a:ea typeface="Calibri" panose="020F0502020204030204" pitchFamily="34" charset="0"/>
                <a:cs typeface="Times New Roman" panose="02020603050405020304" pitchFamily="18" charset="0"/>
              </a:rPr>
              <a:t> from Shittim, saying, “Go, view the land, especially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Jericho</a:t>
            </a:r>
            <a:r>
              <a:rPr lang="en-US" sz="4400" dirty="0">
                <a:effectLst/>
                <a:latin typeface="Calibri" panose="020F0502020204030204" pitchFamily="34" charset="0"/>
                <a:ea typeface="Calibri" panose="020F0502020204030204" pitchFamily="34" charset="0"/>
                <a:cs typeface="Times New Roman" panose="02020603050405020304" pitchFamily="18" charset="0"/>
              </a:rPr>
              <a:t>.” So they went and entered </a:t>
            </a:r>
            <a:r>
              <a:rPr lang="en-US" sz="4400" b="1" u="sng" dirty="0">
                <a:effectLst/>
                <a:latin typeface="Calibri" panose="020F0502020204030204" pitchFamily="34" charset="0"/>
                <a:ea typeface="Calibri" panose="020F0502020204030204" pitchFamily="34" charset="0"/>
                <a:cs typeface="Times New Roman" panose="02020603050405020304" pitchFamily="18" charset="0"/>
              </a:rPr>
              <a:t>the house of a prostitute whose name was Rahab, and rested there</a:t>
            </a:r>
            <a:r>
              <a:rPr lang="en-US" sz="4400" dirty="0">
                <a:effectLst/>
                <a:latin typeface="Calibri" panose="020F0502020204030204" pitchFamily="34" charset="0"/>
                <a:ea typeface="Calibri" panose="020F0502020204030204" pitchFamily="34" charset="0"/>
                <a:cs typeface="Times New Roman" panose="02020603050405020304" pitchFamily="18" charset="0"/>
              </a:rPr>
              <a:t>.</a:t>
            </a:r>
          </a:p>
          <a:p>
            <a:endParaRPr lang="en-US" sz="44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Joshua knowing what happened last time the spies came back with a bad report – was very clever in keeping this a secret mission.</a:t>
            </a:r>
          </a:p>
          <a:p>
            <a:endParaRPr lang="en-US" sz="4000" dirty="0"/>
          </a:p>
        </p:txBody>
      </p:sp>
    </p:spTree>
    <p:extLst>
      <p:ext uri="{BB962C8B-B14F-4D97-AF65-F5344CB8AC3E}">
        <p14:creationId xmlns:p14="http://schemas.microsoft.com/office/powerpoint/2010/main" val="14578354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7FE62D-9BFE-7AD7-A430-5F93792FC2D2}"/>
              </a:ext>
            </a:extLst>
          </p:cNvPr>
          <p:cNvSpPr txBox="1"/>
          <p:nvPr/>
        </p:nvSpPr>
        <p:spPr>
          <a:xfrm>
            <a:off x="207818" y="411893"/>
            <a:ext cx="11776364" cy="5632311"/>
          </a:xfrm>
          <a:prstGeom prst="rect">
            <a:avLst/>
          </a:prstGeom>
          <a:noFill/>
        </p:spPr>
        <p:txBody>
          <a:bodyPr wrap="square">
            <a:spAutoFit/>
          </a:bodyPr>
          <a:lstStyle/>
          <a:p>
            <a:r>
              <a:rPr lang="en-US" sz="4000" dirty="0">
                <a:effectLst/>
                <a:latin typeface="Calibri" panose="020F0502020204030204" pitchFamily="34" charset="0"/>
                <a:ea typeface="Calibri" panose="020F0502020204030204" pitchFamily="34" charset="0"/>
                <a:cs typeface="Times New Roman" panose="02020603050405020304" pitchFamily="18" charset="0"/>
              </a:rPr>
              <a:t>Rahab was believed to be a madam of a brothel and a former prostitute herself. Hiding in this house would have been a smart maneuver, as the city was on alert which meant no military officials would have been there. The fact is Rahab ran a house of sin, she and anyone under her authority in the house welcomed the spies of Israel. God rarely uses situations and people that we would think to use. Never assume something or someone is outside of the reach of God’s plan.</a:t>
            </a:r>
            <a:endParaRPr lang="en-US" sz="4000" dirty="0"/>
          </a:p>
        </p:txBody>
      </p:sp>
    </p:spTree>
    <p:extLst>
      <p:ext uri="{BB962C8B-B14F-4D97-AF65-F5344CB8AC3E}">
        <p14:creationId xmlns:p14="http://schemas.microsoft.com/office/powerpoint/2010/main" val="38289848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F00CE8-0558-6819-3118-B202FA8FA4DD}"/>
              </a:ext>
            </a:extLst>
          </p:cNvPr>
          <p:cNvSpPr txBox="1"/>
          <p:nvPr/>
        </p:nvSpPr>
        <p:spPr>
          <a:xfrm>
            <a:off x="258725" y="138223"/>
            <a:ext cx="11674549" cy="6465231"/>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Jos 2:4</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But the woman had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taken the two men and hidden them,</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she said, “Yes, the men came to me, but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I did not know where they were from</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This was a lie, yet it served a purpose in the plan of GOD. This was also making her an accessory to a crime within that city.</a:t>
            </a:r>
            <a:endParaRPr lang="en-US" sz="4800" dirty="0"/>
          </a:p>
        </p:txBody>
      </p:sp>
    </p:spTree>
    <p:extLst>
      <p:ext uri="{BB962C8B-B14F-4D97-AF65-F5344CB8AC3E}">
        <p14:creationId xmlns:p14="http://schemas.microsoft.com/office/powerpoint/2010/main" val="96317052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6A7A6E1-C6AC-9D76-500C-2B5B5E905D7F}"/>
              </a:ext>
            </a:extLst>
          </p:cNvPr>
          <p:cNvSpPr txBox="1"/>
          <p:nvPr/>
        </p:nvSpPr>
        <p:spPr>
          <a:xfrm>
            <a:off x="210879" y="74428"/>
            <a:ext cx="11770242" cy="6580648"/>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We may be appalled at the fact that Rahab was a prostitute, or that she was a liar. Despite those facts, she was not saved by her works, but by her faith. She knew who God was, she knew who she was, and she trusted God for her very life. Rahab could sense the only avenue for salvation and removing herself from this wicked culture, was to completely trust in GOD and throw caution into the wind.</a:t>
            </a:r>
            <a:endParaRPr lang="en-US" sz="4400" dirty="0"/>
          </a:p>
        </p:txBody>
      </p:sp>
    </p:spTree>
    <p:extLst>
      <p:ext uri="{BB962C8B-B14F-4D97-AF65-F5344CB8AC3E}">
        <p14:creationId xmlns:p14="http://schemas.microsoft.com/office/powerpoint/2010/main" val="98935696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A154AC-3DC6-39AE-E775-5A52AD7B84DB}"/>
              </a:ext>
            </a:extLst>
          </p:cNvPr>
          <p:cNvSpPr txBox="1"/>
          <p:nvPr/>
        </p:nvSpPr>
        <p:spPr>
          <a:xfrm>
            <a:off x="196649" y="91099"/>
            <a:ext cx="11621386" cy="6675802"/>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Jos 2:9</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said to the men,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“I know that the LORD has given you the land,</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that the terror of you has fallen on us, and that all the inhabitants of the land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have despaired because of you.</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To have despair and fear occupy your life is a sign your relationship with GOD is either non-existent or in poor condition.</a:t>
            </a:r>
            <a:endParaRPr lang="en-US" sz="4400" dirty="0"/>
          </a:p>
        </p:txBody>
      </p:sp>
    </p:spTree>
    <p:extLst>
      <p:ext uri="{BB962C8B-B14F-4D97-AF65-F5344CB8AC3E}">
        <p14:creationId xmlns:p14="http://schemas.microsoft.com/office/powerpoint/2010/main" val="19874709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B9E2D1-CB06-6810-B032-03646EF7FA89}"/>
              </a:ext>
            </a:extLst>
          </p:cNvPr>
          <p:cNvSpPr txBox="1"/>
          <p:nvPr/>
        </p:nvSpPr>
        <p:spPr>
          <a:xfrm>
            <a:off x="178337" y="203200"/>
            <a:ext cx="11835326" cy="5951309"/>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Jos 2:11</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“When we heard </a:t>
            </a:r>
            <a:r>
              <a:rPr lang="en-US" sz="4400" i="1" kern="100" dirty="0">
                <a:effectLst/>
                <a:latin typeface="Calibri" panose="020F0502020204030204" pitchFamily="34" charset="0"/>
                <a:ea typeface="Calibri" panose="020F0502020204030204" pitchFamily="34" charset="0"/>
                <a:cs typeface="Times New Roman" panose="02020603050405020304" pitchFamily="18" charset="0"/>
              </a:rPr>
              <a:t>these reports,</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our hearts melted and no courage remained in anyone any longer because of you;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for the LORD your God, He is God in heaven above and on earth below.</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Rahab’s proclamation is the truth of what she believed in her soul – her faith is seen in her words and actions.</a:t>
            </a:r>
            <a:endParaRPr lang="en-US" sz="4400" dirty="0"/>
          </a:p>
        </p:txBody>
      </p:sp>
    </p:spTree>
    <p:extLst>
      <p:ext uri="{BB962C8B-B14F-4D97-AF65-F5344CB8AC3E}">
        <p14:creationId xmlns:p14="http://schemas.microsoft.com/office/powerpoint/2010/main" val="111126396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83841F1-ABF7-C7EB-4B2F-052F01608367}"/>
              </a:ext>
            </a:extLst>
          </p:cNvPr>
          <p:cNvSpPr txBox="1"/>
          <p:nvPr/>
        </p:nvSpPr>
        <p:spPr>
          <a:xfrm>
            <a:off x="237460" y="154508"/>
            <a:ext cx="11717079" cy="6465231"/>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Jos 2:12 “Now then,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please swear to me by the LORD, </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since I have dealt kindly with you, that you also will deal kindly with my father’s household,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give me a pledge of truth</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The whole promise and pledge were resting upon Christ. Her trust is in GOD and the fact, that these are men of GOD solidifies her trust.</a:t>
            </a:r>
            <a:endParaRPr lang="en-US" sz="4800" dirty="0"/>
          </a:p>
        </p:txBody>
      </p:sp>
    </p:spTree>
    <p:extLst>
      <p:ext uri="{BB962C8B-B14F-4D97-AF65-F5344CB8AC3E}">
        <p14:creationId xmlns:p14="http://schemas.microsoft.com/office/powerpoint/2010/main" val="1703852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72C5818-978F-4F61-894E-F5C6503CE5A5}"/>
              </a:ext>
            </a:extLst>
          </p:cNvPr>
          <p:cNvSpPr/>
          <p:nvPr/>
        </p:nvSpPr>
        <p:spPr>
          <a:xfrm>
            <a:off x="506045" y="170544"/>
            <a:ext cx="11271221"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6" name="Rectangle 5">
            <a:extLst>
              <a:ext uri="{FF2B5EF4-FFF2-40B4-BE49-F238E27FC236}">
                <a16:creationId xmlns:a16="http://schemas.microsoft.com/office/drawing/2014/main" id="{225FB4D4-2AB0-49F5-B12A-3675A2C13AD6}"/>
              </a:ext>
            </a:extLst>
          </p:cNvPr>
          <p:cNvSpPr/>
          <p:nvPr/>
        </p:nvSpPr>
        <p:spPr>
          <a:xfrm>
            <a:off x="458386" y="913514"/>
            <a:ext cx="11447721"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12" name="Rectangle 11">
            <a:extLst>
              <a:ext uri="{FF2B5EF4-FFF2-40B4-BE49-F238E27FC236}">
                <a16:creationId xmlns:a16="http://schemas.microsoft.com/office/drawing/2014/main" id="{726DCE8D-B041-4D45-969E-DA280DD12A21}"/>
              </a:ext>
            </a:extLst>
          </p:cNvPr>
          <p:cNvSpPr/>
          <p:nvPr/>
        </p:nvSpPr>
        <p:spPr>
          <a:xfrm>
            <a:off x="495918" y="402494"/>
            <a:ext cx="11271216" cy="923330"/>
          </a:xfrm>
          <a:prstGeom prst="rect">
            <a:avLst/>
          </a:prstGeom>
        </p:spPr>
        <p:txBody>
          <a:bodyPr wrap="square">
            <a:spAutoFit/>
          </a:bodyPr>
          <a:lstStyle/>
          <a:p>
            <a:endParaRPr lang="en-US" sz="5400" dirty="0">
              <a:solidFill>
                <a:schemeClr val="bg1"/>
              </a:solidFill>
            </a:endParaRPr>
          </a:p>
        </p:txBody>
      </p:sp>
      <p:sp>
        <p:nvSpPr>
          <p:cNvPr id="7" name="Rectangle 6">
            <a:extLst>
              <a:ext uri="{FF2B5EF4-FFF2-40B4-BE49-F238E27FC236}">
                <a16:creationId xmlns:a16="http://schemas.microsoft.com/office/drawing/2014/main" id="{AF18036D-C750-4CA5-B628-5E13C2CE17B4}"/>
              </a:ext>
            </a:extLst>
          </p:cNvPr>
          <p:cNvSpPr/>
          <p:nvPr/>
        </p:nvSpPr>
        <p:spPr>
          <a:xfrm>
            <a:off x="409670" y="170544"/>
            <a:ext cx="11301014" cy="847604"/>
          </a:xfrm>
          <a:prstGeom prst="rect">
            <a:avLst/>
          </a:prstGeom>
        </p:spPr>
        <p:txBody>
          <a:bodyPr wrap="square">
            <a:spAutoFit/>
          </a:bodyPr>
          <a:lstStyle/>
          <a:p>
            <a:pPr marL="0" marR="0">
              <a:lnSpc>
                <a:spcPct val="107000"/>
              </a:lnSpc>
              <a:spcBef>
                <a:spcPts val="0"/>
              </a:spcBef>
              <a:spcAft>
                <a:spcPts val="800"/>
              </a:spcAft>
            </a:pPr>
            <a:endParaRPr lang="en-US" sz="4800" dirty="0">
              <a:solidFill>
                <a:schemeClr val="bg1"/>
              </a:solidFill>
            </a:endParaRPr>
          </a:p>
        </p:txBody>
      </p:sp>
      <p:sp>
        <p:nvSpPr>
          <p:cNvPr id="4" name="TextBox 3">
            <a:extLst>
              <a:ext uri="{FF2B5EF4-FFF2-40B4-BE49-F238E27FC236}">
                <a16:creationId xmlns:a16="http://schemas.microsoft.com/office/drawing/2014/main" id="{F7E4DEE7-801A-E398-0D26-065C4E2BF6A7}"/>
              </a:ext>
            </a:extLst>
          </p:cNvPr>
          <p:cNvSpPr txBox="1"/>
          <p:nvPr/>
        </p:nvSpPr>
        <p:spPr>
          <a:xfrm>
            <a:off x="213453" y="266576"/>
            <a:ext cx="11765093" cy="5951309"/>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4:2</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being greatly disturbed </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i="1" u="sng" kern="100" dirty="0" err="1">
                <a:effectLst/>
                <a:latin typeface="Calibri" panose="020F0502020204030204" pitchFamily="34" charset="0"/>
                <a:ea typeface="Calibri" panose="020F0502020204030204" pitchFamily="34" charset="0"/>
                <a:cs typeface="Times New Roman" panose="02020603050405020304" pitchFamily="18" charset="0"/>
              </a:rPr>
              <a:t>diaponeomai</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b="1" i="1" u="sng"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because they were teaching</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the people and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proclaiming in Jesus the resurrection</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from the dead.</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They kept on having (present tense) pain and misery, great discomfort and grieving in frustration over the teaching of the truth of Christ.</a:t>
            </a:r>
            <a:endParaRPr lang="en-US" sz="4400" dirty="0"/>
          </a:p>
        </p:txBody>
      </p:sp>
    </p:spTree>
    <p:extLst>
      <p:ext uri="{BB962C8B-B14F-4D97-AF65-F5344CB8AC3E}">
        <p14:creationId xmlns:p14="http://schemas.microsoft.com/office/powerpoint/2010/main" val="12192957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6EA73F3-6905-2054-BE94-4C20445F8061}"/>
              </a:ext>
            </a:extLst>
          </p:cNvPr>
          <p:cNvSpPr txBox="1"/>
          <p:nvPr/>
        </p:nvSpPr>
        <p:spPr>
          <a:xfrm>
            <a:off x="176994" y="91099"/>
            <a:ext cx="11653284" cy="6675802"/>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Jos 2:16</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she said to them,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“Go to the hill country, so that the pursuers will not encounter you,</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hide yourselves there for three days until the pursuers return. Then afterward you may go on your way.”</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Rahab was instrumental in this whole plan and the safety of the spies. Her faith was on display immediately with her words and actions.</a:t>
            </a:r>
            <a:endParaRPr lang="en-US" sz="4400" dirty="0"/>
          </a:p>
        </p:txBody>
      </p:sp>
    </p:spTree>
    <p:extLst>
      <p:ext uri="{BB962C8B-B14F-4D97-AF65-F5344CB8AC3E}">
        <p14:creationId xmlns:p14="http://schemas.microsoft.com/office/powerpoint/2010/main" val="39757358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B0FF51-E9BF-F191-3646-1A3EC0A641C1}"/>
              </a:ext>
            </a:extLst>
          </p:cNvPr>
          <p:cNvSpPr txBox="1"/>
          <p:nvPr/>
        </p:nvSpPr>
        <p:spPr>
          <a:xfrm>
            <a:off x="199978" y="166255"/>
            <a:ext cx="11835003" cy="5998693"/>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Jos 2:18</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unless, when we come into the land,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you tie this cord of scarlet thread in the window through which you let us down</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gather into your house your father, your mother, your brothers, and all your father’s household.</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There was only one avenue of salvation for these spies – the scarlet rope and the window.</a:t>
            </a:r>
            <a:endParaRPr lang="en-US" sz="4400" dirty="0"/>
          </a:p>
        </p:txBody>
      </p:sp>
    </p:spTree>
    <p:extLst>
      <p:ext uri="{BB962C8B-B14F-4D97-AF65-F5344CB8AC3E}">
        <p14:creationId xmlns:p14="http://schemas.microsoft.com/office/powerpoint/2010/main" val="42897448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86D1256-41BC-D662-C5D0-FEA058DB0CEC}"/>
              </a:ext>
            </a:extLst>
          </p:cNvPr>
          <p:cNvSpPr txBox="1"/>
          <p:nvPr/>
        </p:nvSpPr>
        <p:spPr>
          <a:xfrm>
            <a:off x="301255" y="290512"/>
            <a:ext cx="11589489" cy="6276975"/>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Scarlet – </a:t>
            </a:r>
            <a:r>
              <a:rPr lang="en-US" sz="5400" i="1" dirty="0" err="1">
                <a:effectLst/>
                <a:latin typeface="Calibri" panose="020F0502020204030204" pitchFamily="34" charset="0"/>
                <a:ea typeface="Calibri" panose="020F0502020204030204" pitchFamily="34" charset="0"/>
                <a:cs typeface="Times New Roman" panose="02020603050405020304" pitchFamily="18" charset="0"/>
              </a:rPr>
              <a:t>šānî</a:t>
            </a:r>
            <a:r>
              <a:rPr lang="en-US" sz="5400" i="1" dirty="0">
                <a:effectLst/>
                <a:latin typeface="Calibri" panose="020F0502020204030204" pitchFamily="34" charset="0"/>
                <a:ea typeface="Calibri" panose="020F0502020204030204" pitchFamily="34" charset="0"/>
                <a:cs typeface="Times New Roman" panose="02020603050405020304" pitchFamily="18" charset="0"/>
              </a:rPr>
              <a:t>, </a:t>
            </a:r>
            <a:r>
              <a:rPr lang="en-US" sz="5400" dirty="0">
                <a:effectLst/>
                <a:latin typeface="Calibri" panose="020F0502020204030204" pitchFamily="34" charset="0"/>
                <a:ea typeface="Calibri" panose="020F0502020204030204" pitchFamily="34" charset="0"/>
                <a:cs typeface="Times New Roman" panose="02020603050405020304" pitchFamily="18" charset="0"/>
              </a:rPr>
              <a:t>was also called crimson, a dark red color, matching that of blood. Much like the doorways in Egypt needed to be painted with blood of the innocent lamb for salvation – the only escape through a tiny window was the blood red rope of salvation.</a:t>
            </a:r>
            <a:endParaRPr lang="en-US" sz="5400" dirty="0"/>
          </a:p>
        </p:txBody>
      </p:sp>
    </p:spTree>
    <p:extLst>
      <p:ext uri="{BB962C8B-B14F-4D97-AF65-F5344CB8AC3E}">
        <p14:creationId xmlns:p14="http://schemas.microsoft.com/office/powerpoint/2010/main" val="1890886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62C16BE-F65E-FA0D-9889-5D017429ACA3}"/>
              </a:ext>
            </a:extLst>
          </p:cNvPr>
          <p:cNvSpPr txBox="1"/>
          <p:nvPr/>
        </p:nvSpPr>
        <p:spPr>
          <a:xfrm>
            <a:off x="303511" y="173197"/>
            <a:ext cx="11555980" cy="6347122"/>
          </a:xfrm>
          <a:prstGeom prst="rect">
            <a:avLst/>
          </a:prstGeom>
          <a:noFill/>
        </p:spPr>
        <p:txBody>
          <a:bodyPr wrap="square">
            <a:spAutoFit/>
          </a:bodyPr>
          <a:lstStyle/>
          <a:p>
            <a:pPr marL="0" marR="0">
              <a:lnSpc>
                <a:spcPct val="107000"/>
              </a:lnSpc>
              <a:spcBef>
                <a:spcPts val="0"/>
              </a:spcBef>
              <a:spcAft>
                <a:spcPts val="800"/>
              </a:spcAft>
            </a:pPr>
            <a:r>
              <a:rPr lang="en-US" sz="5400" kern="100" dirty="0" err="1">
                <a:effectLst/>
                <a:latin typeface="Calibri" panose="020F0502020204030204" pitchFamily="34" charset="0"/>
                <a:ea typeface="Calibri" panose="020F0502020204030204" pitchFamily="34" charset="0"/>
                <a:cs typeface="Times New Roman" panose="02020603050405020304" pitchFamily="18" charset="0"/>
              </a:rPr>
              <a:t>Psa</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22:6 But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I am a worm</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5400" u="sng" kern="100" dirty="0" err="1">
                <a:effectLst/>
                <a:latin typeface="Calibri" panose="020F0502020204030204" pitchFamily="34" charset="0"/>
                <a:ea typeface="Calibri" panose="020F0502020204030204" pitchFamily="34" charset="0"/>
                <a:cs typeface="Times New Roman" panose="02020603050405020304" pitchFamily="18" charset="0"/>
              </a:rPr>
              <a:t>tôlāʿ</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and not a person, A disgrace of mankind and despised by the people.</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5400" dirty="0">
                <a:effectLst/>
                <a:latin typeface="Calibri" panose="020F0502020204030204" pitchFamily="34" charset="0"/>
                <a:ea typeface="Calibri" panose="020F0502020204030204" pitchFamily="34" charset="0"/>
                <a:cs typeface="Times New Roman" panose="02020603050405020304" pitchFamily="18" charset="0"/>
              </a:rPr>
              <a:t>1Sam 19:12 So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Michal let David down through a window</a:t>
            </a:r>
            <a:r>
              <a:rPr lang="en-US" sz="5400" dirty="0">
                <a:effectLst/>
                <a:latin typeface="Calibri" panose="020F0502020204030204" pitchFamily="34" charset="0"/>
                <a:ea typeface="Calibri" panose="020F0502020204030204" pitchFamily="34" charset="0"/>
                <a:cs typeface="Times New Roman" panose="02020603050405020304" pitchFamily="18" charset="0"/>
              </a:rPr>
              <a:t>, and he went and fled, and escaped.</a:t>
            </a:r>
            <a:endParaRPr lang="en-US" sz="5400" dirty="0"/>
          </a:p>
        </p:txBody>
      </p:sp>
    </p:spTree>
    <p:extLst>
      <p:ext uri="{BB962C8B-B14F-4D97-AF65-F5344CB8AC3E}">
        <p14:creationId xmlns:p14="http://schemas.microsoft.com/office/powerpoint/2010/main" val="41569672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99E05E-8A04-8C95-CE3A-4E4B1BAA32FB}"/>
              </a:ext>
            </a:extLst>
          </p:cNvPr>
          <p:cNvSpPr txBox="1"/>
          <p:nvPr/>
        </p:nvSpPr>
        <p:spPr>
          <a:xfrm>
            <a:off x="257652" y="135186"/>
            <a:ext cx="11430000" cy="6380016"/>
          </a:xfrm>
          <a:prstGeom prst="rect">
            <a:avLst/>
          </a:prstGeom>
          <a:noFill/>
        </p:spPr>
        <p:txBody>
          <a:bodyPr wrap="square">
            <a:spAutoFit/>
          </a:bodyPr>
          <a:lstStyle/>
          <a:p>
            <a:pPr marL="0" marR="0">
              <a:lnSpc>
                <a:spcPct val="107000"/>
              </a:lnSpc>
              <a:spcBef>
                <a:spcPts val="0"/>
              </a:spcBef>
              <a:spcAft>
                <a:spcPts val="800"/>
              </a:spcAft>
            </a:pPr>
            <a:r>
              <a:rPr lang="en-US" sz="4800">
                <a:effectLst/>
                <a:latin typeface="Calibri" panose="020F0502020204030204" pitchFamily="34" charset="0"/>
                <a:ea typeface="Calibri" panose="020F0502020204030204" pitchFamily="34" charset="0"/>
                <a:cs typeface="Times New Roman" panose="02020603050405020304" pitchFamily="18" charset="0"/>
              </a:rPr>
              <a:t>2Cor 11:32-33 The Apostle Paul escaped in a very similar fashion at the very beginning of his ministry. Saul of Tarsus traveled to Damascus full of human power and human authority, directed against God’s people. Paul the Apostle left Damascus humbly in a basket. Act 9:23-25 (probably between 34 and 36 AD).</a:t>
            </a:r>
            <a:endParaRPr lang="en-US" sz="4800" dirty="0"/>
          </a:p>
        </p:txBody>
      </p:sp>
    </p:spTree>
    <p:extLst>
      <p:ext uri="{BB962C8B-B14F-4D97-AF65-F5344CB8AC3E}">
        <p14:creationId xmlns:p14="http://schemas.microsoft.com/office/powerpoint/2010/main" val="99074497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5BB323-688A-6B2B-FFD7-95BD63992290}"/>
              </a:ext>
            </a:extLst>
          </p:cNvPr>
          <p:cNvSpPr txBox="1"/>
          <p:nvPr/>
        </p:nvSpPr>
        <p:spPr>
          <a:xfrm>
            <a:off x="258726" y="694339"/>
            <a:ext cx="11674548" cy="3416320"/>
          </a:xfrm>
          <a:prstGeom prst="rect">
            <a:avLst/>
          </a:prstGeom>
          <a:noFill/>
        </p:spPr>
        <p:txBody>
          <a:bodyPr wrap="square">
            <a:spAutoFit/>
          </a:bodyPr>
          <a:lstStyle/>
          <a:p>
            <a:r>
              <a:rPr lang="en-US" sz="5400" dirty="0">
                <a:effectLst/>
                <a:latin typeface="Calibri" panose="020F0502020204030204" pitchFamily="34" charset="0"/>
                <a:ea typeface="Calibri" panose="020F0502020204030204" pitchFamily="34" charset="0"/>
                <a:cs typeface="Times New Roman" panose="02020603050405020304" pitchFamily="18" charset="0"/>
              </a:rPr>
              <a:t>Lam 3:22</a:t>
            </a:r>
            <a:r>
              <a:rPr lang="en-US" sz="5400" kern="0" dirty="0">
                <a:solidFill>
                  <a:srgbClr val="01103A"/>
                </a:solidFill>
                <a:effectLst/>
                <a:latin typeface="Arial" panose="020B0604020202020204" pitchFamily="34" charset="0"/>
                <a:ea typeface="Times New Roman" panose="02020603050405020304" pitchFamily="18" charset="0"/>
              </a:rPr>
              <a:t>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The LORD’S acts of mercy indeed do not end,</a:t>
            </a:r>
            <a:r>
              <a:rPr lang="en-US" sz="5400" dirty="0">
                <a:effectLst/>
                <a:latin typeface="Calibri" panose="020F0502020204030204" pitchFamily="34" charset="0"/>
                <a:ea typeface="Calibri" panose="020F0502020204030204" pitchFamily="34" charset="0"/>
                <a:cs typeface="Times New Roman" panose="02020603050405020304" pitchFamily="18" charset="0"/>
              </a:rPr>
              <a:t> For His compassions do not fail. 23 </a:t>
            </a:r>
            <a:r>
              <a:rPr lang="en-US" sz="5400" i="1" dirty="0">
                <a:effectLst/>
                <a:latin typeface="Calibri" panose="020F0502020204030204" pitchFamily="34" charset="0"/>
                <a:ea typeface="Calibri" panose="020F0502020204030204" pitchFamily="34" charset="0"/>
                <a:cs typeface="Times New Roman" panose="02020603050405020304" pitchFamily="18" charset="0"/>
              </a:rPr>
              <a:t>They</a:t>
            </a:r>
            <a:r>
              <a:rPr lang="en-US" sz="5400" dirty="0">
                <a:effectLst/>
                <a:latin typeface="Calibri" panose="020F0502020204030204" pitchFamily="34" charset="0"/>
                <a:ea typeface="Calibri" panose="020F0502020204030204" pitchFamily="34" charset="0"/>
                <a:cs typeface="Times New Roman" panose="02020603050405020304" pitchFamily="18" charset="0"/>
              </a:rPr>
              <a:t> are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new every morning</a:t>
            </a:r>
            <a:r>
              <a:rPr lang="en-US" sz="5400" dirty="0">
                <a:effectLst/>
                <a:latin typeface="Calibri" panose="020F0502020204030204" pitchFamily="34" charset="0"/>
                <a:ea typeface="Calibri" panose="020F0502020204030204" pitchFamily="34" charset="0"/>
                <a:cs typeface="Times New Roman" panose="02020603050405020304" pitchFamily="18" charset="0"/>
              </a:rPr>
              <a:t>; Great is Your faithfulness. </a:t>
            </a:r>
            <a:endParaRPr lang="en-US" sz="5400" dirty="0"/>
          </a:p>
        </p:txBody>
      </p:sp>
    </p:spTree>
    <p:extLst>
      <p:ext uri="{BB962C8B-B14F-4D97-AF65-F5344CB8AC3E}">
        <p14:creationId xmlns:p14="http://schemas.microsoft.com/office/powerpoint/2010/main" val="69551951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11718A-F2A9-AB72-9142-B9897EF8D98D}"/>
              </a:ext>
            </a:extLst>
          </p:cNvPr>
          <p:cNvSpPr txBox="1"/>
          <p:nvPr/>
        </p:nvSpPr>
        <p:spPr>
          <a:xfrm>
            <a:off x="274674" y="516680"/>
            <a:ext cx="11642652" cy="4498667"/>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Lam 3:24 “The LORD is my portion,” says my soul,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Therefore I wait for Him</a:t>
            </a:r>
            <a:r>
              <a:rPr lang="en-US" sz="5400" dirty="0">
                <a:effectLst/>
                <a:latin typeface="Calibri" panose="020F0502020204030204" pitchFamily="34" charset="0"/>
                <a:ea typeface="Calibri" panose="020F0502020204030204" pitchFamily="34" charset="0"/>
                <a:cs typeface="Times New Roman" panose="02020603050405020304" pitchFamily="18" charset="0"/>
              </a:rPr>
              <a:t>.” 25 The LORD is good to those who await Him,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To the person who seeks Him</a:t>
            </a:r>
            <a:r>
              <a:rPr lang="en-US" sz="5400" dirty="0">
                <a:effectLst/>
                <a:latin typeface="Calibri" panose="020F0502020204030204" pitchFamily="34" charset="0"/>
                <a:ea typeface="Calibri" panose="020F0502020204030204" pitchFamily="34" charset="0"/>
                <a:cs typeface="Times New Roman" panose="02020603050405020304" pitchFamily="18" charset="0"/>
              </a:rPr>
              <a:t>.</a:t>
            </a:r>
            <a:endParaRPr lang="en-US" sz="5400" dirty="0"/>
          </a:p>
        </p:txBody>
      </p:sp>
    </p:spTree>
    <p:extLst>
      <p:ext uri="{BB962C8B-B14F-4D97-AF65-F5344CB8AC3E}">
        <p14:creationId xmlns:p14="http://schemas.microsoft.com/office/powerpoint/2010/main" val="29451470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BAFE29A-B710-18E6-0419-766C36C391E4}"/>
              </a:ext>
            </a:extLst>
          </p:cNvPr>
          <p:cNvSpPr txBox="1"/>
          <p:nvPr/>
        </p:nvSpPr>
        <p:spPr>
          <a:xfrm>
            <a:off x="301256" y="148653"/>
            <a:ext cx="11589488" cy="6465231"/>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Gen 37:4</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his brothers saw that their father loved him more</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than all his brothers; and </a:t>
            </a:r>
            <a:r>
              <a:rPr lang="en-US" sz="4800" i="1" kern="100" dirty="0">
                <a:effectLst/>
                <a:latin typeface="Calibri" panose="020F0502020204030204" pitchFamily="34" charset="0"/>
                <a:ea typeface="Calibri" panose="020F0502020204030204" pitchFamily="34" charset="0"/>
                <a:cs typeface="Times New Roman" panose="02020603050405020304" pitchFamily="18" charset="0"/>
              </a:rPr>
              <a:t>so</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they hated </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i="1" u="sng" kern="100" dirty="0" err="1">
                <a:effectLst/>
                <a:latin typeface="Calibri" panose="020F0502020204030204" pitchFamily="34" charset="0"/>
                <a:ea typeface="Calibri" panose="020F0502020204030204" pitchFamily="34" charset="0"/>
                <a:cs typeface="Times New Roman" panose="02020603050405020304" pitchFamily="18" charset="0"/>
              </a:rPr>
              <a:t>śānē</a:t>
            </a:r>
            <a:r>
              <a:rPr lang="en-US" sz="4800" i="1"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b="1" i="1" u="sng"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him</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could not speak to him on friendly terms.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There was a great division among Joesph and his brothers - most of that falls upon Jacob’s parenting skills.</a:t>
            </a:r>
            <a:endParaRPr lang="en-US" sz="4800" dirty="0"/>
          </a:p>
        </p:txBody>
      </p:sp>
    </p:spTree>
    <p:extLst>
      <p:ext uri="{BB962C8B-B14F-4D97-AF65-F5344CB8AC3E}">
        <p14:creationId xmlns:p14="http://schemas.microsoft.com/office/powerpoint/2010/main" val="180021819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892D0C-D005-18CE-0A85-3CAFD3218CBD}"/>
              </a:ext>
            </a:extLst>
          </p:cNvPr>
          <p:cNvSpPr txBox="1"/>
          <p:nvPr/>
        </p:nvSpPr>
        <p:spPr>
          <a:xfrm>
            <a:off x="301256" y="117302"/>
            <a:ext cx="11589488" cy="6379567"/>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Luk 21:16 “But you will be betrayed even by parents, brothers </a:t>
            </a:r>
            <a:r>
              <a:rPr lang="en-US" sz="5400" i="1" dirty="0">
                <a:effectLst/>
                <a:latin typeface="Calibri" panose="020F0502020204030204" pitchFamily="34" charset="0"/>
                <a:ea typeface="Calibri" panose="020F0502020204030204" pitchFamily="34" charset="0"/>
                <a:cs typeface="Times New Roman" panose="02020603050405020304" pitchFamily="18" charset="0"/>
              </a:rPr>
              <a:t>and sisters, other</a:t>
            </a:r>
            <a:r>
              <a:rPr lang="en-US" sz="5400" dirty="0">
                <a:effectLst/>
                <a:latin typeface="Calibri" panose="020F0502020204030204" pitchFamily="34" charset="0"/>
                <a:ea typeface="Calibri" panose="020F0502020204030204" pitchFamily="34" charset="0"/>
                <a:cs typeface="Times New Roman" panose="02020603050405020304" pitchFamily="18" charset="0"/>
              </a:rPr>
              <a:t> relatives, and friends, and they will put </a:t>
            </a:r>
            <a:r>
              <a:rPr lang="en-US" sz="5400" i="1" dirty="0">
                <a:effectLst/>
                <a:latin typeface="Calibri" panose="020F0502020204030204" pitchFamily="34" charset="0"/>
                <a:ea typeface="Calibri" panose="020F0502020204030204" pitchFamily="34" charset="0"/>
                <a:cs typeface="Times New Roman" panose="02020603050405020304" pitchFamily="18" charset="0"/>
              </a:rPr>
              <a:t>some</a:t>
            </a:r>
            <a:r>
              <a:rPr lang="en-US" sz="5400" dirty="0">
                <a:effectLst/>
                <a:latin typeface="Calibri" panose="020F0502020204030204" pitchFamily="34" charset="0"/>
                <a:ea typeface="Calibri" panose="020F0502020204030204" pitchFamily="34" charset="0"/>
                <a:cs typeface="Times New Roman" panose="02020603050405020304" pitchFamily="18" charset="0"/>
              </a:rPr>
              <a:t> of you to death, 17 and you will be hated by all people because of My name.  </a:t>
            </a:r>
          </a:p>
          <a:p>
            <a:pPr marL="0" marR="0">
              <a:lnSpc>
                <a:spcPct val="107000"/>
              </a:lnSpc>
              <a:spcBef>
                <a:spcPts val="0"/>
              </a:spcBef>
              <a:spcAft>
                <a:spcPts val="800"/>
              </a:spcAft>
            </a:pPr>
            <a:r>
              <a:rPr lang="en-US" sz="5400" dirty="0">
                <a:latin typeface="Calibri" panose="020F0502020204030204" pitchFamily="34" charset="0"/>
                <a:ea typeface="Calibri" panose="020F0502020204030204" pitchFamily="34" charset="0"/>
                <a:cs typeface="Times New Roman" panose="02020603050405020304" pitchFamily="18" charset="0"/>
              </a:rPr>
              <a:t>                            </a:t>
            </a:r>
            <a:r>
              <a:rPr lang="en-US" sz="5400" dirty="0">
                <a:effectLst/>
                <a:latin typeface="Calibri" panose="020F0502020204030204" pitchFamily="34" charset="0"/>
                <a:ea typeface="Calibri" panose="020F0502020204030204" pitchFamily="34" charset="0"/>
                <a:cs typeface="Times New Roman" panose="02020603050405020304" pitchFamily="18" charset="0"/>
              </a:rPr>
              <a:t>  (</a:t>
            </a:r>
            <a:r>
              <a:rPr lang="en-US" sz="5400" dirty="0" err="1">
                <a:effectLst/>
                <a:latin typeface="Calibri" panose="020F0502020204030204" pitchFamily="34" charset="0"/>
                <a:ea typeface="Calibri" panose="020F0502020204030204" pitchFamily="34" charset="0"/>
                <a:cs typeface="Times New Roman" panose="02020603050405020304" pitchFamily="18" charset="0"/>
              </a:rPr>
              <a:t>Jer</a:t>
            </a:r>
            <a:r>
              <a:rPr lang="en-US" sz="5400" dirty="0">
                <a:effectLst/>
                <a:latin typeface="Calibri" panose="020F0502020204030204" pitchFamily="34" charset="0"/>
                <a:ea typeface="Calibri" panose="020F0502020204030204" pitchFamily="34" charset="0"/>
                <a:cs typeface="Times New Roman" panose="02020603050405020304" pitchFamily="18" charset="0"/>
              </a:rPr>
              <a:t> 12:6, </a:t>
            </a:r>
            <a:r>
              <a:rPr lang="en-US" sz="5400" dirty="0" err="1">
                <a:effectLst/>
                <a:latin typeface="Calibri" panose="020F0502020204030204" pitchFamily="34" charset="0"/>
                <a:ea typeface="Calibri" panose="020F0502020204030204" pitchFamily="34" charset="0"/>
                <a:cs typeface="Times New Roman" panose="02020603050405020304" pitchFamily="18" charset="0"/>
              </a:rPr>
              <a:t>Psa</a:t>
            </a:r>
            <a:r>
              <a:rPr lang="en-US" sz="5400" dirty="0">
                <a:effectLst/>
                <a:latin typeface="Calibri" panose="020F0502020204030204" pitchFamily="34" charset="0"/>
                <a:ea typeface="Calibri" panose="020F0502020204030204" pitchFamily="34" charset="0"/>
                <a:cs typeface="Times New Roman" panose="02020603050405020304" pitchFamily="18" charset="0"/>
              </a:rPr>
              <a:t> 41:9) </a:t>
            </a:r>
            <a:endParaRPr lang="en-US" sz="5400" dirty="0"/>
          </a:p>
        </p:txBody>
      </p:sp>
    </p:spTree>
    <p:extLst>
      <p:ext uri="{BB962C8B-B14F-4D97-AF65-F5344CB8AC3E}">
        <p14:creationId xmlns:p14="http://schemas.microsoft.com/office/powerpoint/2010/main" val="3602467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507CFF-D58E-012F-7460-4F81AF8C3475}"/>
              </a:ext>
            </a:extLst>
          </p:cNvPr>
          <p:cNvSpPr txBox="1"/>
          <p:nvPr/>
        </p:nvSpPr>
        <p:spPr>
          <a:xfrm>
            <a:off x="294221" y="17538"/>
            <a:ext cx="11344940" cy="6840462"/>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Gen 37:7</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for behold, we were binding sheaves in the field, and behold, my sheaf stood up and also remained standing; and behold,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your sheaves gathered around and bowed down to my sheaf.”</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Young Joseph was not lying about this prophecy, it would come to pass. Yet sometimes the best way to deal with animosity, is a closed mouth.</a:t>
            </a:r>
            <a:endParaRPr lang="en-US" sz="4400" dirty="0"/>
          </a:p>
        </p:txBody>
      </p:sp>
    </p:spTree>
    <p:extLst>
      <p:ext uri="{BB962C8B-B14F-4D97-AF65-F5344CB8AC3E}">
        <p14:creationId xmlns:p14="http://schemas.microsoft.com/office/powerpoint/2010/main" val="1348425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06D4266-746D-4BBB-B574-8E4F717A82C4}"/>
              </a:ext>
            </a:extLst>
          </p:cNvPr>
          <p:cNvSpPr/>
          <p:nvPr/>
        </p:nvSpPr>
        <p:spPr>
          <a:xfrm>
            <a:off x="1644504" y="1989117"/>
            <a:ext cx="11444176"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6" name="Rectangle 5">
            <a:extLst>
              <a:ext uri="{FF2B5EF4-FFF2-40B4-BE49-F238E27FC236}">
                <a16:creationId xmlns:a16="http://schemas.microsoft.com/office/drawing/2014/main" id="{A6DF65B7-DADC-4518-9FB9-41AB6D9C977A}"/>
              </a:ext>
            </a:extLst>
          </p:cNvPr>
          <p:cNvSpPr/>
          <p:nvPr/>
        </p:nvSpPr>
        <p:spPr>
          <a:xfrm>
            <a:off x="512042" y="324631"/>
            <a:ext cx="11344935" cy="784702"/>
          </a:xfrm>
          <a:prstGeom prst="rect">
            <a:avLst/>
          </a:prstGeom>
        </p:spPr>
        <p:txBody>
          <a:bodyPr wrap="square">
            <a:spAutoFit/>
          </a:bodyPr>
          <a:lstStyle/>
          <a:p>
            <a:pPr>
              <a:lnSpc>
                <a:spcPct val="107000"/>
              </a:lnSpc>
              <a:spcAft>
                <a:spcPts val="800"/>
              </a:spcAft>
            </a:pPr>
            <a:endParaRPr lang="en-US" sz="4400" dirty="0">
              <a:solidFill>
                <a:schemeClr val="bg1"/>
              </a:solidFill>
            </a:endParaRPr>
          </a:p>
        </p:txBody>
      </p:sp>
      <p:sp>
        <p:nvSpPr>
          <p:cNvPr id="13" name="Rectangle 12">
            <a:extLst>
              <a:ext uri="{FF2B5EF4-FFF2-40B4-BE49-F238E27FC236}">
                <a16:creationId xmlns:a16="http://schemas.microsoft.com/office/drawing/2014/main" id="{F2CC18B5-72D1-4410-90C0-78A8436DCC81}"/>
              </a:ext>
            </a:extLst>
          </p:cNvPr>
          <p:cNvSpPr/>
          <p:nvPr/>
        </p:nvSpPr>
        <p:spPr>
          <a:xfrm>
            <a:off x="329608" y="324631"/>
            <a:ext cx="11444175" cy="769441"/>
          </a:xfrm>
          <a:prstGeom prst="rect">
            <a:avLst/>
          </a:prstGeom>
        </p:spPr>
        <p:txBody>
          <a:bodyPr wrap="square">
            <a:spAutoFit/>
          </a:bodyPr>
          <a:lstStyle/>
          <a:p>
            <a:endParaRPr lang="en-US" sz="4400" dirty="0">
              <a:solidFill>
                <a:schemeClr val="bg1"/>
              </a:solidFill>
            </a:endParaRPr>
          </a:p>
        </p:txBody>
      </p:sp>
      <p:sp>
        <p:nvSpPr>
          <p:cNvPr id="4" name="Rectangle 3">
            <a:extLst>
              <a:ext uri="{FF2B5EF4-FFF2-40B4-BE49-F238E27FC236}">
                <a16:creationId xmlns:a16="http://schemas.microsoft.com/office/drawing/2014/main" id="{ED9E61CE-845F-4103-91C6-5D43F9D7DB72}"/>
              </a:ext>
            </a:extLst>
          </p:cNvPr>
          <p:cNvSpPr/>
          <p:nvPr/>
        </p:nvSpPr>
        <p:spPr>
          <a:xfrm>
            <a:off x="428808" y="240943"/>
            <a:ext cx="11646148" cy="847604"/>
          </a:xfrm>
          <a:prstGeom prst="rect">
            <a:avLst/>
          </a:prstGeom>
        </p:spPr>
        <p:txBody>
          <a:bodyPr wrap="square">
            <a:spAutoFit/>
          </a:bodyPr>
          <a:lstStyle/>
          <a:p>
            <a:pPr>
              <a:lnSpc>
                <a:spcPct val="107000"/>
              </a:lnSpc>
              <a:spcAft>
                <a:spcPts val="800"/>
              </a:spcAft>
            </a:pPr>
            <a:endParaRPr lang="en-US" sz="4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AAC7E818-4B4B-4961-A757-7F1CA69D0E40}"/>
              </a:ext>
            </a:extLst>
          </p:cNvPr>
          <p:cNvSpPr/>
          <p:nvPr/>
        </p:nvSpPr>
        <p:spPr>
          <a:xfrm>
            <a:off x="315486" y="240943"/>
            <a:ext cx="11458297" cy="830997"/>
          </a:xfrm>
          <a:prstGeom prst="rect">
            <a:avLst/>
          </a:prstGeom>
        </p:spPr>
        <p:txBody>
          <a:bodyPr wrap="square">
            <a:spAutoFit/>
          </a:bodyPr>
          <a:lstStyle/>
          <a:p>
            <a:endParaRPr lang="en-US" sz="4800" dirty="0">
              <a:solidFill>
                <a:schemeClr val="bg1"/>
              </a:solidFill>
            </a:endParaRPr>
          </a:p>
        </p:txBody>
      </p:sp>
      <p:sp>
        <p:nvSpPr>
          <p:cNvPr id="7" name="Rectangle 6">
            <a:extLst>
              <a:ext uri="{FF2B5EF4-FFF2-40B4-BE49-F238E27FC236}">
                <a16:creationId xmlns:a16="http://schemas.microsoft.com/office/drawing/2014/main" id="{4B935B05-5DFD-4D15-9BAA-13CEC05A5145}"/>
              </a:ext>
            </a:extLst>
          </p:cNvPr>
          <p:cNvSpPr/>
          <p:nvPr/>
        </p:nvSpPr>
        <p:spPr>
          <a:xfrm>
            <a:off x="535091" y="252290"/>
            <a:ext cx="11288216"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8" name="Rectangle 7">
            <a:extLst>
              <a:ext uri="{FF2B5EF4-FFF2-40B4-BE49-F238E27FC236}">
                <a16:creationId xmlns:a16="http://schemas.microsoft.com/office/drawing/2014/main" id="{645F05D3-C0D9-4ECC-A739-8F0F82B70A0D}"/>
              </a:ext>
            </a:extLst>
          </p:cNvPr>
          <p:cNvSpPr/>
          <p:nvPr/>
        </p:nvSpPr>
        <p:spPr>
          <a:xfrm>
            <a:off x="366957" y="219561"/>
            <a:ext cx="11544895"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10" name="Rectangle 9">
            <a:extLst>
              <a:ext uri="{FF2B5EF4-FFF2-40B4-BE49-F238E27FC236}">
                <a16:creationId xmlns:a16="http://schemas.microsoft.com/office/drawing/2014/main" id="{04B474C2-C175-4172-8C4C-5659F325F514}"/>
              </a:ext>
            </a:extLst>
          </p:cNvPr>
          <p:cNvSpPr/>
          <p:nvPr/>
        </p:nvSpPr>
        <p:spPr>
          <a:xfrm>
            <a:off x="349218" y="219561"/>
            <a:ext cx="11344934"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17" name="Rectangle 16">
            <a:extLst>
              <a:ext uri="{FF2B5EF4-FFF2-40B4-BE49-F238E27FC236}">
                <a16:creationId xmlns:a16="http://schemas.microsoft.com/office/drawing/2014/main" id="{3B260DAF-7011-4FD6-BF3F-83C05EB841C6}"/>
              </a:ext>
            </a:extLst>
          </p:cNvPr>
          <p:cNvSpPr/>
          <p:nvPr/>
        </p:nvSpPr>
        <p:spPr>
          <a:xfrm>
            <a:off x="299882" y="283945"/>
            <a:ext cx="11785284" cy="923330"/>
          </a:xfrm>
          <a:prstGeom prst="rect">
            <a:avLst/>
          </a:prstGeom>
        </p:spPr>
        <p:txBody>
          <a:bodyPr wrap="square">
            <a:spAutoFit/>
          </a:bodyPr>
          <a:lstStyle/>
          <a:p>
            <a:endParaRPr lang="en-US" sz="5400" dirty="0">
              <a:solidFill>
                <a:schemeClr val="bg1"/>
              </a:solidFill>
            </a:endParaRPr>
          </a:p>
        </p:txBody>
      </p:sp>
      <p:sp>
        <p:nvSpPr>
          <p:cNvPr id="9" name="Rectangle 8">
            <a:extLst>
              <a:ext uri="{FF2B5EF4-FFF2-40B4-BE49-F238E27FC236}">
                <a16:creationId xmlns:a16="http://schemas.microsoft.com/office/drawing/2014/main" id="{2A5293E8-09EA-4104-BB3C-F1E700C9ED03}"/>
              </a:ext>
            </a:extLst>
          </p:cNvPr>
          <p:cNvSpPr/>
          <p:nvPr/>
        </p:nvSpPr>
        <p:spPr>
          <a:xfrm>
            <a:off x="405724" y="283945"/>
            <a:ext cx="11673181" cy="929550"/>
          </a:xfrm>
          <a:prstGeom prst="rect">
            <a:avLst/>
          </a:prstGeom>
        </p:spPr>
        <p:txBody>
          <a:bodyPr wrap="square">
            <a:spAutoFit/>
          </a:bodyPr>
          <a:lstStyle/>
          <a:p>
            <a:pPr>
              <a:lnSpc>
                <a:spcPct val="105000"/>
              </a:lnSpc>
              <a:spcAft>
                <a:spcPts val="800"/>
              </a:spcAft>
            </a:pPr>
            <a:endParaRPr lang="en-US" sz="5400" dirty="0">
              <a:solidFill>
                <a:schemeClr val="bg1"/>
              </a:solidFill>
            </a:endParaRPr>
          </a:p>
        </p:txBody>
      </p:sp>
      <p:sp>
        <p:nvSpPr>
          <p:cNvPr id="11" name="Rectangle 10">
            <a:extLst>
              <a:ext uri="{FF2B5EF4-FFF2-40B4-BE49-F238E27FC236}">
                <a16:creationId xmlns:a16="http://schemas.microsoft.com/office/drawing/2014/main" id="{1B751FA9-2388-4A11-8040-D0A14A7BB0C7}"/>
              </a:ext>
            </a:extLst>
          </p:cNvPr>
          <p:cNvSpPr/>
          <p:nvPr/>
        </p:nvSpPr>
        <p:spPr>
          <a:xfrm>
            <a:off x="363442" y="324631"/>
            <a:ext cx="11397785"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12" name="TextBox 11">
            <a:extLst>
              <a:ext uri="{FF2B5EF4-FFF2-40B4-BE49-F238E27FC236}">
                <a16:creationId xmlns:a16="http://schemas.microsoft.com/office/drawing/2014/main" id="{616154A6-A1C5-A94D-8BC8-78307B43568A}"/>
              </a:ext>
            </a:extLst>
          </p:cNvPr>
          <p:cNvSpPr txBox="1"/>
          <p:nvPr/>
        </p:nvSpPr>
        <p:spPr>
          <a:xfrm>
            <a:off x="226867" y="324631"/>
            <a:ext cx="11649656" cy="5903924"/>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Act 4:4</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But many of those who had heard the message believed; and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the number of the men came to be about five thousand.</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In the ancient world, women and children were not often counted in these types of historic accounts…this number was probably much greater! </a:t>
            </a:r>
            <a:endParaRPr lang="en-US" sz="4400" dirty="0"/>
          </a:p>
        </p:txBody>
      </p:sp>
    </p:spTree>
    <p:extLst>
      <p:ext uri="{BB962C8B-B14F-4D97-AF65-F5344CB8AC3E}">
        <p14:creationId xmlns:p14="http://schemas.microsoft.com/office/powerpoint/2010/main" val="412940234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13DA50-4D2C-6B91-7208-8150C76A23C3}"/>
              </a:ext>
            </a:extLst>
          </p:cNvPr>
          <p:cNvSpPr txBox="1"/>
          <p:nvPr/>
        </p:nvSpPr>
        <p:spPr>
          <a:xfrm>
            <a:off x="284421" y="85060"/>
            <a:ext cx="11623158" cy="6580648"/>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This dream was a prophetic vision of Joesph’s future position in Egypt. The journey between the dreams and Joesph actually sitting in Egyptian authority would be a long and difficult journey. Nearly 20 years between this dream and Joesph fully seeing it come to fruition. We do not have any clue how or when GOD will fulfill everything HE has ordained in eternity past for us. Our calling is to be steadfast and true.</a:t>
            </a:r>
            <a:endParaRPr lang="en-US" sz="4400" dirty="0"/>
          </a:p>
        </p:txBody>
      </p:sp>
    </p:spTree>
    <p:extLst>
      <p:ext uri="{BB962C8B-B14F-4D97-AF65-F5344CB8AC3E}">
        <p14:creationId xmlns:p14="http://schemas.microsoft.com/office/powerpoint/2010/main" val="24112720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A89149B-D8E3-F148-8636-8867DF5E1C5A}"/>
              </a:ext>
            </a:extLst>
          </p:cNvPr>
          <p:cNvSpPr txBox="1"/>
          <p:nvPr/>
        </p:nvSpPr>
        <p:spPr>
          <a:xfrm>
            <a:off x="258725" y="138676"/>
            <a:ext cx="11674549" cy="6580648"/>
          </a:xfrm>
          <a:prstGeom prst="rect">
            <a:avLst/>
          </a:prstGeom>
          <a:noFill/>
        </p:spPr>
        <p:txBody>
          <a:bodyPr wrap="square">
            <a:spAutoFit/>
          </a:bodyPr>
          <a:lstStyle/>
          <a:p>
            <a:pPr marL="0" marR="0">
              <a:lnSpc>
                <a:spcPct val="107000"/>
              </a:lnSpc>
              <a:spcBef>
                <a:spcPts val="0"/>
              </a:spcBef>
              <a:spcAft>
                <a:spcPts val="800"/>
              </a:spcAft>
            </a:pPr>
            <a:r>
              <a:rPr lang="en-US" sz="4400">
                <a:effectLst/>
                <a:latin typeface="Calibri" panose="020F0502020204030204" pitchFamily="34" charset="0"/>
                <a:ea typeface="Calibri" panose="020F0502020204030204" pitchFamily="34" charset="0"/>
                <a:cs typeface="Times New Roman" panose="02020603050405020304" pitchFamily="18" charset="0"/>
              </a:rPr>
              <a:t>There are times you will be in positions of authority or when others see you as a threat to their own agenda and pursuits. How you handle those times, speak volumes about your spiritual growth. Your position whether it is a threat to them or not does not matter, your attitude and application of BD matters! What matters is integrity and humility both under leadership and being in leadership.</a:t>
            </a:r>
            <a:endParaRPr lang="en-US" sz="4400" dirty="0"/>
          </a:p>
        </p:txBody>
      </p:sp>
    </p:spTree>
    <p:extLst>
      <p:ext uri="{BB962C8B-B14F-4D97-AF65-F5344CB8AC3E}">
        <p14:creationId xmlns:p14="http://schemas.microsoft.com/office/powerpoint/2010/main" val="15279686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BB8E038-B039-BC2E-5E1C-DFB357079543}"/>
              </a:ext>
            </a:extLst>
          </p:cNvPr>
          <p:cNvSpPr txBox="1"/>
          <p:nvPr/>
        </p:nvSpPr>
        <p:spPr>
          <a:xfrm>
            <a:off x="248739" y="308754"/>
            <a:ext cx="11470758" cy="5589672"/>
          </a:xfrm>
          <a:prstGeom prst="rect">
            <a:avLst/>
          </a:prstGeom>
          <a:noFill/>
        </p:spPr>
        <p:txBody>
          <a:bodyPr wrap="square">
            <a:spAutoFit/>
          </a:bodyPr>
          <a:lstStyle/>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It doesn’t matter if you are dealing with close family and friends who attack you, or you are dealing with wicked authority. Never allow your emotions to rule over your soul. Your integrity and humility can only reach a peak momentum when the New Nature is applying doctrine accurately.</a:t>
            </a:r>
            <a:endParaRPr lang="en-US" sz="4800" dirty="0"/>
          </a:p>
        </p:txBody>
      </p:sp>
    </p:spTree>
    <p:extLst>
      <p:ext uri="{BB962C8B-B14F-4D97-AF65-F5344CB8AC3E}">
        <p14:creationId xmlns:p14="http://schemas.microsoft.com/office/powerpoint/2010/main" val="3476107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625E886-AC29-2322-8AF1-E3D1F9E6D8BA}"/>
              </a:ext>
            </a:extLst>
          </p:cNvPr>
          <p:cNvSpPr txBox="1"/>
          <p:nvPr/>
        </p:nvSpPr>
        <p:spPr>
          <a:xfrm>
            <a:off x="251691" y="196384"/>
            <a:ext cx="11430000" cy="6465231"/>
          </a:xfrm>
          <a:prstGeom prst="rect">
            <a:avLst/>
          </a:prstGeom>
          <a:noFill/>
        </p:spPr>
        <p:txBody>
          <a:bodyPr wrap="square">
            <a:spAutoFit/>
          </a:bodyPr>
          <a:lstStyle/>
          <a:p>
            <a:pPr marL="0" marR="0">
              <a:lnSpc>
                <a:spcPct val="107000"/>
              </a:lnSpc>
              <a:spcBef>
                <a:spcPts val="0"/>
              </a:spcBef>
              <a:spcAft>
                <a:spcPts val="800"/>
              </a:spcAft>
            </a:pPr>
            <a:r>
              <a:rPr lang="en-US" sz="4800" kern="100">
                <a:effectLst/>
                <a:latin typeface="Calibri" panose="020F0502020204030204" pitchFamily="34" charset="0"/>
                <a:ea typeface="Calibri" panose="020F0502020204030204" pitchFamily="34" charset="0"/>
                <a:cs typeface="Times New Roman" panose="02020603050405020304" pitchFamily="18" charset="0"/>
              </a:rPr>
              <a:t>Gen 37:18 When they saw him from a distance, and before he came closer to them, </a:t>
            </a:r>
            <a:r>
              <a:rPr lang="en-US" sz="4800" b="1" u="sng" kern="100">
                <a:effectLst/>
                <a:latin typeface="Calibri" panose="020F0502020204030204" pitchFamily="34" charset="0"/>
                <a:ea typeface="Calibri" panose="020F0502020204030204" pitchFamily="34" charset="0"/>
                <a:cs typeface="Times New Roman" panose="02020603050405020304" pitchFamily="18" charset="0"/>
              </a:rPr>
              <a:t>they plotted </a:t>
            </a:r>
            <a:r>
              <a:rPr lang="en-US" sz="4800" u="sng" kern="100">
                <a:effectLst/>
                <a:latin typeface="Calibri" panose="020F0502020204030204" pitchFamily="34" charset="0"/>
                <a:ea typeface="Calibri" panose="020F0502020204030204" pitchFamily="34" charset="0"/>
                <a:cs typeface="Times New Roman" panose="02020603050405020304" pitchFamily="18" charset="0"/>
              </a:rPr>
              <a:t>(</a:t>
            </a:r>
            <a:r>
              <a:rPr lang="en-US" sz="4800" i="1" u="sng" kern="100">
                <a:effectLst/>
                <a:latin typeface="Calibri" panose="020F0502020204030204" pitchFamily="34" charset="0"/>
                <a:ea typeface="Calibri" panose="020F0502020204030204" pitchFamily="34" charset="0"/>
                <a:cs typeface="Times New Roman" panose="02020603050405020304" pitchFamily="18" charset="0"/>
              </a:rPr>
              <a:t>nāḵal</a:t>
            </a:r>
            <a:r>
              <a:rPr lang="en-US" sz="4800" u="sng" kern="100">
                <a:effectLst/>
                <a:latin typeface="Calibri" panose="020F0502020204030204" pitchFamily="34" charset="0"/>
                <a:ea typeface="Calibri" panose="020F0502020204030204" pitchFamily="34" charset="0"/>
                <a:cs typeface="Times New Roman" panose="02020603050405020304" pitchFamily="18" charset="0"/>
              </a:rPr>
              <a:t>)</a:t>
            </a:r>
            <a:r>
              <a:rPr lang="en-US" sz="4800" b="1" u="sng" kern="100">
                <a:effectLst/>
                <a:latin typeface="Calibri" panose="020F0502020204030204" pitchFamily="34" charset="0"/>
                <a:ea typeface="Calibri" panose="020F0502020204030204" pitchFamily="34" charset="0"/>
                <a:cs typeface="Times New Roman" panose="02020603050405020304" pitchFamily="18" charset="0"/>
              </a:rPr>
              <a:t> against him to put him to death.</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u="none" strike="noStrike" kern="10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a:effectLst/>
              <a:latin typeface="Calibri" panose="020F0502020204030204" pitchFamily="34" charset="0"/>
              <a:ea typeface="Calibri" panose="020F0502020204030204" pitchFamily="34" charset="0"/>
              <a:cs typeface="Times New Roman" panose="02020603050405020304" pitchFamily="18" charset="0"/>
            </a:endParaRPr>
          </a:p>
          <a:p>
            <a:r>
              <a:rPr lang="en-US" sz="4800">
                <a:effectLst/>
                <a:latin typeface="Calibri" panose="020F0502020204030204" pitchFamily="34" charset="0"/>
                <a:ea typeface="Calibri" panose="020F0502020204030204" pitchFamily="34" charset="0"/>
                <a:cs typeface="Times New Roman" panose="02020603050405020304" pitchFamily="18" charset="0"/>
              </a:rPr>
              <a:t>They were very devious; this is used for a fraud or a conspiracy. That which is in the soul eventually comes to the surface.</a:t>
            </a:r>
            <a:endParaRPr lang="en-US" sz="4800" dirty="0"/>
          </a:p>
        </p:txBody>
      </p:sp>
    </p:spTree>
    <p:extLst>
      <p:ext uri="{BB962C8B-B14F-4D97-AF65-F5344CB8AC3E}">
        <p14:creationId xmlns:p14="http://schemas.microsoft.com/office/powerpoint/2010/main" val="14484578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22B82A-6D8B-F657-34CD-4611ED1B39DA}"/>
              </a:ext>
            </a:extLst>
          </p:cNvPr>
          <p:cNvSpPr txBox="1"/>
          <p:nvPr/>
        </p:nvSpPr>
        <p:spPr>
          <a:xfrm>
            <a:off x="279990" y="184728"/>
            <a:ext cx="11632019" cy="5674887"/>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1Jhn 3:15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Everyone who hates</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his brother </a:t>
            </a:r>
            <a:r>
              <a:rPr lang="en-US" sz="4800" i="1" kern="100" dirty="0">
                <a:effectLst/>
                <a:latin typeface="Calibri" panose="020F0502020204030204" pitchFamily="34" charset="0"/>
                <a:ea typeface="Calibri" panose="020F0502020204030204" pitchFamily="34" charset="0"/>
                <a:cs typeface="Times New Roman" panose="02020603050405020304" pitchFamily="18" charset="0"/>
              </a:rPr>
              <a:t>or sister</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is a murderer</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and you know that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no murderer has eternal life remaining in him.</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There is no difference between the </a:t>
            </a:r>
            <a:r>
              <a:rPr lang="en-US" sz="4800" dirty="0" err="1">
                <a:effectLst/>
                <a:latin typeface="Calibri" panose="020F0502020204030204" pitchFamily="34" charset="0"/>
                <a:ea typeface="Calibri" panose="020F0502020204030204" pitchFamily="34" charset="0"/>
                <a:cs typeface="Times New Roman" panose="02020603050405020304" pitchFamily="18" charset="0"/>
              </a:rPr>
              <a:t>Unbel</a:t>
            </a:r>
            <a:r>
              <a:rPr lang="en-US" sz="4800" dirty="0">
                <a:effectLst/>
                <a:latin typeface="Calibri" panose="020F0502020204030204" pitchFamily="34" charset="0"/>
                <a:ea typeface="Calibri" panose="020F0502020204030204" pitchFamily="34" charset="0"/>
                <a:cs typeface="Times New Roman" panose="02020603050405020304" pitchFamily="18" charset="0"/>
              </a:rPr>
              <a:t> and the Bel who abides in carnality. Christians are capable of horrific criminal behavior.</a:t>
            </a:r>
            <a:endParaRPr lang="en-US" sz="4800" dirty="0"/>
          </a:p>
        </p:txBody>
      </p:sp>
    </p:spTree>
    <p:extLst>
      <p:ext uri="{BB962C8B-B14F-4D97-AF65-F5344CB8AC3E}">
        <p14:creationId xmlns:p14="http://schemas.microsoft.com/office/powerpoint/2010/main" val="309457683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3EC522C-8E90-CC7D-FCCE-99A372981C56}"/>
              </a:ext>
            </a:extLst>
          </p:cNvPr>
          <p:cNvSpPr txBox="1"/>
          <p:nvPr/>
        </p:nvSpPr>
        <p:spPr>
          <a:xfrm>
            <a:off x="253409" y="556602"/>
            <a:ext cx="11685181" cy="5110502"/>
          </a:xfrm>
          <a:prstGeom prst="rect">
            <a:avLst/>
          </a:prstGeom>
          <a:noFill/>
        </p:spPr>
        <p:txBody>
          <a:bodyPr wrap="square">
            <a:spAutoFit/>
          </a:bodyPr>
          <a:lstStyle/>
          <a:p>
            <a:pPr marL="0" marR="0">
              <a:lnSpc>
                <a:spcPct val="107000"/>
              </a:lnSpc>
              <a:spcBef>
                <a:spcPts val="0"/>
              </a:spcBef>
              <a:spcAft>
                <a:spcPts val="800"/>
              </a:spcAft>
            </a:pPr>
            <a:r>
              <a:rPr lang="en-US" sz="4800" kern="100" dirty="0" err="1">
                <a:effectLst/>
                <a:latin typeface="Calibri" panose="020F0502020204030204" pitchFamily="34" charset="0"/>
                <a:ea typeface="Calibri" panose="020F0502020204030204" pitchFamily="34" charset="0"/>
                <a:cs typeface="Times New Roman" panose="02020603050405020304" pitchFamily="18" charset="0"/>
              </a:rPr>
              <a:t>Jhn</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3:15 – </a:t>
            </a:r>
            <a:r>
              <a:rPr lang="en-US" sz="4800" i="1" u="sng" kern="100" dirty="0">
                <a:effectLst/>
                <a:latin typeface="Calibri" panose="020F0502020204030204" pitchFamily="34" charset="0"/>
                <a:ea typeface="Calibri" panose="020F0502020204030204" pitchFamily="34" charset="0"/>
                <a:cs typeface="Times New Roman" panose="02020603050405020304" pitchFamily="18" charset="0"/>
              </a:rPr>
              <a:t>has no eternal life abiding in him;</a:t>
            </a:r>
          </a:p>
          <a:p>
            <a:pPr marL="0" marR="0">
              <a:lnSpc>
                <a:spcPct val="107000"/>
              </a:lnSpc>
              <a:spcBef>
                <a:spcPts val="0"/>
              </a:spcBef>
              <a:spcAft>
                <a:spcPts val="80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The Greek present tense tells us those who keep practicing this lifestyle are like a murderer. </a:t>
            </a:r>
            <a:r>
              <a:rPr lang="en-US" sz="4800" i="1" dirty="0" err="1">
                <a:effectLst/>
                <a:latin typeface="Calibri" panose="020F0502020204030204" pitchFamily="34" charset="0"/>
                <a:ea typeface="Calibri" panose="020F0502020204030204" pitchFamily="34" charset="0"/>
                <a:cs typeface="Times New Roman" panose="02020603050405020304" pitchFamily="18" charset="0"/>
              </a:rPr>
              <a:t>Menō</a:t>
            </a:r>
            <a:r>
              <a:rPr lang="en-US" sz="4800" i="1" dirty="0">
                <a:effectLst/>
                <a:latin typeface="Calibri" panose="020F0502020204030204" pitchFamily="34" charset="0"/>
                <a:ea typeface="Calibri" panose="020F0502020204030204" pitchFamily="34" charset="0"/>
                <a:cs typeface="Times New Roman" panose="02020603050405020304" pitchFamily="18" charset="0"/>
              </a:rPr>
              <a:t>, </a:t>
            </a:r>
            <a:r>
              <a:rPr lang="en-US" sz="4800" dirty="0">
                <a:effectLst/>
                <a:latin typeface="Calibri" panose="020F0502020204030204" pitchFamily="34" charset="0"/>
                <a:ea typeface="Calibri" panose="020F0502020204030204" pitchFamily="34" charset="0"/>
                <a:cs typeface="Times New Roman" panose="02020603050405020304" pitchFamily="18" charset="0"/>
              </a:rPr>
              <a:t>continually remaining in a certain condition, to dwell in this condition. To endure forward and remain in. (abiding)</a:t>
            </a:r>
            <a:endParaRPr kumimoji="0" lang="en-US" sz="48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85762342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A91B9A-3CF3-750E-5991-BBDDF45760D4}"/>
              </a:ext>
            </a:extLst>
          </p:cNvPr>
          <p:cNvSpPr txBox="1"/>
          <p:nvPr/>
        </p:nvSpPr>
        <p:spPr>
          <a:xfrm>
            <a:off x="242185" y="0"/>
            <a:ext cx="11709669" cy="6863417"/>
          </a:xfrm>
          <a:prstGeom prst="rect">
            <a:avLst/>
          </a:prstGeom>
          <a:noFill/>
        </p:spPr>
        <p:txBody>
          <a:bodyPr wrap="square">
            <a:spAutoFit/>
          </a:bodyPr>
          <a:lstStyle/>
          <a:p>
            <a:r>
              <a:rPr lang="en-US" sz="4400" dirty="0">
                <a:effectLst/>
                <a:latin typeface="Calibri" panose="020F0502020204030204" pitchFamily="34" charset="0"/>
                <a:ea typeface="Calibri" panose="020F0502020204030204" pitchFamily="34" charset="0"/>
                <a:cs typeface="Times New Roman" panose="02020603050405020304" pitchFamily="18" charset="0"/>
              </a:rPr>
              <a:t>Believers in your life may be the ones to attack and plot against you. Bitterness, jealousy and wrath exist in the OSN of all of us. Without the integrity of Christ and the mind of Christ, operational in your life, any one of us can become a murderer in thought. Even in the extreme case within our physical actions (criminal insanity). Jospeh’s brothers had rejected the plan of GOD. They had chosen a lifestyle of cosmic viewpoint which always leads to negative volition.</a:t>
            </a:r>
            <a:endParaRPr lang="en-US" sz="4400" dirty="0"/>
          </a:p>
        </p:txBody>
      </p:sp>
    </p:spTree>
    <p:extLst>
      <p:ext uri="{BB962C8B-B14F-4D97-AF65-F5344CB8AC3E}">
        <p14:creationId xmlns:p14="http://schemas.microsoft.com/office/powerpoint/2010/main" val="353503180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2E5847-25A5-0E4B-ACB6-907F6B017AD2}"/>
              </a:ext>
            </a:extLst>
          </p:cNvPr>
          <p:cNvSpPr txBox="1"/>
          <p:nvPr/>
        </p:nvSpPr>
        <p:spPr>
          <a:xfrm>
            <a:off x="258242" y="170544"/>
            <a:ext cx="11675515" cy="6516912"/>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Gen 37:20</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“Now then, come and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let’s kill him, and throw him into one of the pits; </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and we will say,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A vicious animal devoured him</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Then we will see what will become of his dreams!”</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This is a view of real evil – it is thought out, it is very aggressive and truly callous. </a:t>
            </a:r>
            <a:endParaRPr lang="en-US" sz="4800" dirty="0"/>
          </a:p>
        </p:txBody>
      </p:sp>
    </p:spTree>
    <p:extLst>
      <p:ext uri="{BB962C8B-B14F-4D97-AF65-F5344CB8AC3E}">
        <p14:creationId xmlns:p14="http://schemas.microsoft.com/office/powerpoint/2010/main" val="103376559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0CEC46-E971-164C-C443-66BBEC0898E1}"/>
              </a:ext>
            </a:extLst>
          </p:cNvPr>
          <p:cNvSpPr txBox="1"/>
          <p:nvPr/>
        </p:nvSpPr>
        <p:spPr>
          <a:xfrm>
            <a:off x="327837" y="257507"/>
            <a:ext cx="11344939" cy="5674887"/>
          </a:xfrm>
          <a:prstGeom prst="rect">
            <a:avLst/>
          </a:prstGeom>
          <a:noFill/>
        </p:spPr>
        <p:txBody>
          <a:bodyPr wrap="square">
            <a:spAutoFit/>
          </a:bodyPr>
          <a:lstStyle/>
          <a:p>
            <a:pPr marL="0" marR="0">
              <a:lnSpc>
                <a:spcPct val="107000"/>
              </a:lnSpc>
              <a:spcBef>
                <a:spcPts val="0"/>
              </a:spcBef>
              <a:spcAft>
                <a:spcPts val="800"/>
              </a:spcAft>
            </a:pPr>
            <a:r>
              <a:rPr lang="en-US" sz="4800" kern="100" dirty="0" err="1">
                <a:effectLst/>
                <a:latin typeface="Calibri" panose="020F0502020204030204" pitchFamily="34" charset="0"/>
                <a:ea typeface="Calibri" panose="020F0502020204030204" pitchFamily="34" charset="0"/>
                <a:cs typeface="Times New Roman" panose="02020603050405020304" pitchFamily="18" charset="0"/>
              </a:rPr>
              <a:t>Psa</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41:9 Even my close friend in whom I trusted, Who ate my bread, Has lifted up his heel against me.</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One of David’s close friends of the original mighty men was Uriah, the husband of Bathsheba.</a:t>
            </a:r>
            <a:endParaRPr lang="en-US" sz="4800" dirty="0"/>
          </a:p>
        </p:txBody>
      </p:sp>
    </p:spTree>
    <p:extLst>
      <p:ext uri="{BB962C8B-B14F-4D97-AF65-F5344CB8AC3E}">
        <p14:creationId xmlns:p14="http://schemas.microsoft.com/office/powerpoint/2010/main" val="32921402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518F26-BA44-4E8E-39BC-E45FE28B2C67}"/>
              </a:ext>
            </a:extLst>
          </p:cNvPr>
          <p:cNvSpPr txBox="1"/>
          <p:nvPr/>
        </p:nvSpPr>
        <p:spPr>
          <a:xfrm>
            <a:off x="222907" y="481578"/>
            <a:ext cx="11493795" cy="4936223"/>
          </a:xfrm>
          <a:prstGeom prst="rect">
            <a:avLst/>
          </a:prstGeom>
          <a:noFill/>
        </p:spPr>
        <p:txBody>
          <a:bodyPr wrap="square">
            <a:spAutoFit/>
          </a:bodyPr>
          <a:lstStyle/>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Prov 21:15 The exercise of justice is joy for the righteous, But terror to those who practice injustice.</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800" dirty="0">
                <a:effectLst/>
                <a:latin typeface="Calibri" panose="020F0502020204030204" pitchFamily="34" charset="0"/>
                <a:ea typeface="Calibri" panose="020F0502020204030204" pitchFamily="34" charset="0"/>
                <a:cs typeface="Times New Roman" panose="02020603050405020304" pitchFamily="18" charset="0"/>
              </a:rPr>
              <a:t>Prov 11:1 A false balance is an abomination to the LORD, But a just weight is His delight.</a:t>
            </a:r>
            <a:endParaRPr lang="en-US" sz="4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5744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ED17B02-CAEA-410B-AA87-21ED34BF677F}"/>
              </a:ext>
            </a:extLst>
          </p:cNvPr>
          <p:cNvSpPr/>
          <p:nvPr/>
        </p:nvSpPr>
        <p:spPr>
          <a:xfrm>
            <a:off x="360488" y="299562"/>
            <a:ext cx="11393669" cy="784702"/>
          </a:xfrm>
          <a:prstGeom prst="rect">
            <a:avLst/>
          </a:prstGeom>
        </p:spPr>
        <p:txBody>
          <a:bodyPr wrap="square">
            <a:spAutoFit/>
          </a:bodyPr>
          <a:lstStyle/>
          <a:p>
            <a:pPr>
              <a:lnSpc>
                <a:spcPct val="107000"/>
              </a:lnSpc>
              <a:spcAft>
                <a:spcPts val="800"/>
              </a:spcAft>
            </a:pPr>
            <a:endParaRPr lang="en-US" sz="4400" dirty="0">
              <a:solidFill>
                <a:schemeClr val="bg1"/>
              </a:solidFill>
            </a:endParaRPr>
          </a:p>
        </p:txBody>
      </p:sp>
      <p:sp>
        <p:nvSpPr>
          <p:cNvPr id="7" name="Rectangle 6">
            <a:extLst>
              <a:ext uri="{FF2B5EF4-FFF2-40B4-BE49-F238E27FC236}">
                <a16:creationId xmlns:a16="http://schemas.microsoft.com/office/drawing/2014/main" id="{6DE9A935-8058-43DB-AF61-0F09FFFB946A}"/>
              </a:ext>
            </a:extLst>
          </p:cNvPr>
          <p:cNvSpPr/>
          <p:nvPr/>
        </p:nvSpPr>
        <p:spPr>
          <a:xfrm>
            <a:off x="464220" y="299562"/>
            <a:ext cx="11186203" cy="847604"/>
          </a:xfrm>
          <a:prstGeom prst="rect">
            <a:avLst/>
          </a:prstGeom>
        </p:spPr>
        <p:txBody>
          <a:bodyPr wrap="square">
            <a:spAutoFit/>
          </a:bodyPr>
          <a:lstStyle/>
          <a:p>
            <a:pPr>
              <a:lnSpc>
                <a:spcPct val="107000"/>
              </a:lnSpc>
              <a:spcAft>
                <a:spcPts val="800"/>
              </a:spcAft>
            </a:pPr>
            <a:endParaRPr lang="en-US" sz="4800" dirty="0">
              <a:solidFill>
                <a:schemeClr val="bg1"/>
              </a:solidFill>
            </a:endParaRPr>
          </a:p>
        </p:txBody>
      </p:sp>
      <p:sp>
        <p:nvSpPr>
          <p:cNvPr id="4" name="Rectangle 3">
            <a:extLst>
              <a:ext uri="{FF2B5EF4-FFF2-40B4-BE49-F238E27FC236}">
                <a16:creationId xmlns:a16="http://schemas.microsoft.com/office/drawing/2014/main" id="{3374E54F-AE00-4487-B0AF-2550B293FE87}"/>
              </a:ext>
            </a:extLst>
          </p:cNvPr>
          <p:cNvSpPr/>
          <p:nvPr/>
        </p:nvSpPr>
        <p:spPr>
          <a:xfrm>
            <a:off x="360488" y="299562"/>
            <a:ext cx="11332535"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2" name="Rectangle 1">
            <a:extLst>
              <a:ext uri="{FF2B5EF4-FFF2-40B4-BE49-F238E27FC236}">
                <a16:creationId xmlns:a16="http://schemas.microsoft.com/office/drawing/2014/main" id="{B8DB9F9F-CFBD-42F0-89E8-C276BE7182CD}"/>
              </a:ext>
            </a:extLst>
          </p:cNvPr>
          <p:cNvSpPr/>
          <p:nvPr/>
        </p:nvSpPr>
        <p:spPr>
          <a:xfrm>
            <a:off x="3048000" y="1874729"/>
            <a:ext cx="6096000" cy="369332"/>
          </a:xfrm>
          <a:prstGeom prst="rect">
            <a:avLst/>
          </a:prstGeom>
        </p:spPr>
        <p:txBody>
          <a:bodyPr>
            <a:spAutoFit/>
          </a:bodyPr>
          <a:lstStyle/>
          <a:p>
            <a:endParaRPr lang="en-US" dirty="0"/>
          </a:p>
        </p:txBody>
      </p:sp>
      <p:sp>
        <p:nvSpPr>
          <p:cNvPr id="5" name="TextBox 4">
            <a:extLst>
              <a:ext uri="{FF2B5EF4-FFF2-40B4-BE49-F238E27FC236}">
                <a16:creationId xmlns:a16="http://schemas.microsoft.com/office/drawing/2014/main" id="{095EC6B6-FBA7-0096-9072-E4AD40A80D9A}"/>
              </a:ext>
            </a:extLst>
          </p:cNvPr>
          <p:cNvSpPr txBox="1"/>
          <p:nvPr/>
        </p:nvSpPr>
        <p:spPr>
          <a:xfrm>
            <a:off x="115454" y="299562"/>
            <a:ext cx="11961091" cy="5856155"/>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When the Bel is centered inside God’s plan they are not focused on personal or political agendas. They are pressing forward with confidence on exactly the pathway GOD has put them on. The filling power of God the HS and the word are the compass and engine driving that Believer. This will almost certainly ensure opposition and attacks at different points.</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653187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7F8B053-23B2-133B-DFFC-D1985C8F1CF6}"/>
              </a:ext>
            </a:extLst>
          </p:cNvPr>
          <p:cNvSpPr txBox="1"/>
          <p:nvPr/>
        </p:nvSpPr>
        <p:spPr>
          <a:xfrm>
            <a:off x="221431" y="140965"/>
            <a:ext cx="11749138" cy="6096028"/>
          </a:xfrm>
          <a:prstGeom prst="rect">
            <a:avLst/>
          </a:prstGeom>
          <a:noFill/>
        </p:spPr>
        <p:txBody>
          <a:bodyPr wrap="square">
            <a:spAutoFit/>
          </a:bodyPr>
          <a:lstStyle/>
          <a:p>
            <a:pPr marL="0" marR="0">
              <a:lnSpc>
                <a:spcPct val="107000"/>
              </a:lnSpc>
              <a:spcBef>
                <a:spcPts val="0"/>
              </a:spcBef>
              <a:spcAft>
                <a:spcPts val="800"/>
              </a:spcAft>
            </a:pPr>
            <a:r>
              <a:rPr lang="en-US" sz="40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Gen 37:25</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Then </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they sat down to eat a meal</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But as they raised their eyes and looked, behold, a caravan of Ishmaelites was coming from Gilead, with their camels carrying labdanum resin, balsam, and myrrh, on their way to bring </a:t>
            </a:r>
            <a:r>
              <a:rPr lang="en-US" sz="4000" i="1" kern="100" dirty="0">
                <a:effectLst/>
                <a:latin typeface="Calibri" panose="020F0502020204030204" pitchFamily="34" charset="0"/>
                <a:ea typeface="Calibri" panose="020F0502020204030204" pitchFamily="34" charset="0"/>
                <a:cs typeface="Times New Roman" panose="02020603050405020304" pitchFamily="18" charset="0"/>
              </a:rPr>
              <a:t>them</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down to Egypt.</a:t>
            </a:r>
          </a:p>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000" dirty="0">
                <a:effectLst/>
                <a:latin typeface="Calibri" panose="020F0502020204030204" pitchFamily="34" charset="0"/>
                <a:ea typeface="Calibri" panose="020F0502020204030204" pitchFamily="34" charset="0"/>
                <a:cs typeface="Times New Roman" panose="02020603050405020304" pitchFamily="18" charset="0"/>
              </a:rPr>
              <a:t>This was a violent assault upon Jospeh. His own brothers sat down to enjoy a meal after physically assaulting him.</a:t>
            </a:r>
            <a:endParaRPr lang="en-US" sz="4000" dirty="0"/>
          </a:p>
        </p:txBody>
      </p:sp>
    </p:spTree>
    <p:extLst>
      <p:ext uri="{BB962C8B-B14F-4D97-AF65-F5344CB8AC3E}">
        <p14:creationId xmlns:p14="http://schemas.microsoft.com/office/powerpoint/2010/main" val="28662280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AFCA16-8838-D993-92FF-07AF0B03EBE5}"/>
              </a:ext>
            </a:extLst>
          </p:cNvPr>
          <p:cNvSpPr txBox="1"/>
          <p:nvPr/>
        </p:nvSpPr>
        <p:spPr>
          <a:xfrm>
            <a:off x="381000" y="223566"/>
            <a:ext cx="11430000" cy="6186309"/>
          </a:xfrm>
          <a:prstGeom prst="rect">
            <a:avLst/>
          </a:prstGeom>
          <a:noFill/>
        </p:spPr>
        <p:txBody>
          <a:bodyPr wrap="square">
            <a:spAutoFit/>
          </a:bodyPr>
          <a:lstStyle/>
          <a:p>
            <a:r>
              <a:rPr lang="en-US" sz="4400">
                <a:effectLst/>
                <a:latin typeface="Calibri" panose="020F0502020204030204" pitchFamily="34" charset="0"/>
                <a:ea typeface="Calibri" panose="020F0502020204030204" pitchFamily="34" charset="0"/>
                <a:cs typeface="Times New Roman" panose="02020603050405020304" pitchFamily="18" charset="0"/>
              </a:rPr>
              <a:t>Twenty is often related to spiritual growth, a period of waiting and growing in the plan of GOD. It is believed John the Baptist spent 20 years in preparation for his ministry. The military training in ancient Israel, did not allow any man under 20 years old into combat. Jacob worked 20 years for Uncle Laban. It is believed Jesus was a carpenter for 20 years before HIS earthly ministry began.</a:t>
            </a:r>
            <a:endParaRPr lang="en-US" sz="4400" dirty="0"/>
          </a:p>
        </p:txBody>
      </p:sp>
    </p:spTree>
    <p:extLst>
      <p:ext uri="{BB962C8B-B14F-4D97-AF65-F5344CB8AC3E}">
        <p14:creationId xmlns:p14="http://schemas.microsoft.com/office/powerpoint/2010/main" val="347245658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0E40AB-0DB0-2AB5-2C85-15E30F9D7FEA}"/>
              </a:ext>
            </a:extLst>
          </p:cNvPr>
          <p:cNvSpPr txBox="1"/>
          <p:nvPr/>
        </p:nvSpPr>
        <p:spPr>
          <a:xfrm>
            <a:off x="190660" y="480290"/>
            <a:ext cx="11810679" cy="5167440"/>
          </a:xfrm>
          <a:prstGeom prst="rect">
            <a:avLst/>
          </a:prstGeom>
          <a:noFill/>
        </p:spPr>
        <p:txBody>
          <a:bodyPr wrap="square">
            <a:spAutoFit/>
          </a:bodyPr>
          <a:lstStyle/>
          <a:p>
            <a:pPr marL="0" marR="0">
              <a:lnSpc>
                <a:spcPct val="107000"/>
              </a:lnSpc>
              <a:spcBef>
                <a:spcPts val="0"/>
              </a:spcBef>
              <a:spcAft>
                <a:spcPts val="800"/>
              </a:spcAft>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20 years Israel waited for a delivery from the oppression under </a:t>
            </a:r>
            <a:r>
              <a:rPr lang="en-US" sz="3600" kern="100" dirty="0" err="1">
                <a:effectLst/>
                <a:latin typeface="Calibri" panose="020F0502020204030204" pitchFamily="34" charset="0"/>
                <a:ea typeface="Calibri" panose="020F0502020204030204" pitchFamily="34" charset="0"/>
                <a:cs typeface="Times New Roman" panose="02020603050405020304" pitchFamily="18" charset="0"/>
              </a:rPr>
              <a:t>Jabin</a:t>
            </a: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 (Judges 3 - 5)</a:t>
            </a:r>
          </a:p>
          <a:p>
            <a:pPr marL="0" marR="0">
              <a:lnSpc>
                <a:spcPct val="107000"/>
              </a:lnSpc>
              <a:spcBef>
                <a:spcPts val="0"/>
              </a:spcBef>
              <a:spcAft>
                <a:spcPts val="800"/>
              </a:spcAft>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20 yrs. Israel waited for delivery through Samson (Judges 13 – 16)</a:t>
            </a:r>
          </a:p>
          <a:p>
            <a:pPr marL="0" marR="0">
              <a:lnSpc>
                <a:spcPct val="107000"/>
              </a:lnSpc>
              <a:spcBef>
                <a:spcPts val="0"/>
              </a:spcBef>
              <a:spcAft>
                <a:spcPts val="800"/>
              </a:spcAft>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20 yrs. King Solomon built the two houses for GOD (1Kings)</a:t>
            </a:r>
          </a:p>
          <a:p>
            <a:pPr marL="0" marR="0">
              <a:lnSpc>
                <a:spcPct val="107000"/>
              </a:lnSpc>
              <a:spcBef>
                <a:spcPts val="0"/>
              </a:spcBef>
              <a:spcAft>
                <a:spcPts val="800"/>
              </a:spcAft>
            </a:pP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20 yrs. Ark of the Covenant waited at </a:t>
            </a:r>
            <a:r>
              <a:rPr lang="en-US" sz="3600" kern="100" dirty="0" err="1">
                <a:effectLst/>
                <a:latin typeface="Calibri" panose="020F0502020204030204" pitchFamily="34" charset="0"/>
                <a:ea typeface="Calibri" panose="020F0502020204030204" pitchFamily="34" charset="0"/>
                <a:cs typeface="Times New Roman" panose="02020603050405020304" pitchFamily="18" charset="0"/>
              </a:rPr>
              <a:t>Kirjathjearim</a:t>
            </a:r>
            <a:r>
              <a:rPr lang="en-US" sz="3600" kern="100" dirty="0">
                <a:effectLst/>
                <a:latin typeface="Calibri" panose="020F0502020204030204" pitchFamily="34" charset="0"/>
                <a:ea typeface="Calibri" panose="020F0502020204030204" pitchFamily="34" charset="0"/>
                <a:cs typeface="Times New Roman" panose="02020603050405020304" pitchFamily="18" charset="0"/>
              </a:rPr>
              <a:t>  (1Sam 7) </a:t>
            </a:r>
          </a:p>
          <a:p>
            <a:r>
              <a:rPr lang="en-US" sz="3600" dirty="0">
                <a:effectLst/>
                <a:latin typeface="Calibri" panose="020F0502020204030204" pitchFamily="34" charset="0"/>
                <a:ea typeface="Calibri" panose="020F0502020204030204" pitchFamily="34" charset="0"/>
                <a:cs typeface="Times New Roman" panose="02020603050405020304" pitchFamily="18" charset="0"/>
              </a:rPr>
              <a:t>20 yrs. Jeremiah prophesied before destruction fell upon God’s people.</a:t>
            </a:r>
            <a:endParaRPr lang="en-US" sz="3600" dirty="0"/>
          </a:p>
        </p:txBody>
      </p:sp>
    </p:spTree>
    <p:extLst>
      <p:ext uri="{BB962C8B-B14F-4D97-AF65-F5344CB8AC3E}">
        <p14:creationId xmlns:p14="http://schemas.microsoft.com/office/powerpoint/2010/main" val="224075742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1732E04-C05B-7007-6BBB-BB65DB47DFDB}"/>
              </a:ext>
            </a:extLst>
          </p:cNvPr>
          <p:cNvSpPr txBox="1"/>
          <p:nvPr/>
        </p:nvSpPr>
        <p:spPr>
          <a:xfrm>
            <a:off x="301255" y="281045"/>
            <a:ext cx="11589489" cy="6009850"/>
          </a:xfrm>
          <a:prstGeom prst="rect">
            <a:avLst/>
          </a:prstGeom>
          <a:noFill/>
        </p:spPr>
        <p:txBody>
          <a:bodyPr wrap="square">
            <a:spAutoFit/>
          </a:bodyPr>
          <a:lstStyle/>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Rom 8:28 And we know that </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God causes all things to work together for good to those who love God</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to those who are called according to </a:t>
            </a:r>
            <a:r>
              <a:rPr lang="en-US" sz="4000" i="1" kern="100" dirty="0">
                <a:effectLst/>
                <a:latin typeface="Calibri" panose="020F0502020204030204" pitchFamily="34" charset="0"/>
                <a:ea typeface="Calibri" panose="020F0502020204030204" pitchFamily="34" charset="0"/>
                <a:cs typeface="Times New Roman" panose="02020603050405020304" pitchFamily="18" charset="0"/>
              </a:rPr>
              <a:t>His</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purpose.</a:t>
            </a:r>
          </a:p>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000" dirty="0">
                <a:effectLst/>
                <a:latin typeface="Calibri" panose="020F0502020204030204" pitchFamily="34" charset="0"/>
                <a:ea typeface="Calibri" panose="020F0502020204030204" pitchFamily="34" charset="0"/>
                <a:cs typeface="Times New Roman" panose="02020603050405020304" pitchFamily="18" charset="0"/>
              </a:rPr>
              <a:t>Jospeh would have the hand of GOD on his life throughout this long ordeal. Even in a prison situation Jospeh was continually protected and blessed. Sometimes the pit or prison environment is exactly where GOD needs you to be for a period of time.</a:t>
            </a:r>
            <a:endParaRPr lang="en-US" sz="4000" dirty="0"/>
          </a:p>
        </p:txBody>
      </p:sp>
    </p:spTree>
    <p:extLst>
      <p:ext uri="{BB962C8B-B14F-4D97-AF65-F5344CB8AC3E}">
        <p14:creationId xmlns:p14="http://schemas.microsoft.com/office/powerpoint/2010/main" val="210790235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7D0604-0E3E-9532-3A1A-8C742EAF5935}"/>
              </a:ext>
            </a:extLst>
          </p:cNvPr>
          <p:cNvSpPr txBox="1"/>
          <p:nvPr/>
        </p:nvSpPr>
        <p:spPr>
          <a:xfrm>
            <a:off x="216195" y="536122"/>
            <a:ext cx="11759609" cy="5262979"/>
          </a:xfrm>
          <a:prstGeom prst="rect">
            <a:avLst/>
          </a:prstGeom>
          <a:noFill/>
        </p:spPr>
        <p:txBody>
          <a:bodyPr wrap="square">
            <a:sp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1Cor 10:13 No temptation has overtaken you except something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common to mankind</a:t>
            </a:r>
            <a:r>
              <a:rPr lang="en-US" sz="4800" dirty="0">
                <a:effectLst/>
                <a:latin typeface="Calibri" panose="020F0502020204030204" pitchFamily="34" charset="0"/>
                <a:ea typeface="Calibri" panose="020F0502020204030204" pitchFamily="34" charset="0"/>
                <a:cs typeface="Times New Roman" panose="02020603050405020304" pitchFamily="18" charset="0"/>
              </a:rPr>
              <a:t>; and God is faithful, so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He will not allow you to be tempted beyond what you are able</a:t>
            </a:r>
            <a:r>
              <a:rPr lang="en-US" sz="4800" dirty="0">
                <a:effectLst/>
                <a:latin typeface="Calibri" panose="020F0502020204030204" pitchFamily="34" charset="0"/>
                <a:ea typeface="Calibri" panose="020F0502020204030204" pitchFamily="34" charset="0"/>
                <a:cs typeface="Times New Roman" panose="02020603050405020304" pitchFamily="18" charset="0"/>
              </a:rPr>
              <a:t>, but with the temptation will provide the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way of escape</a:t>
            </a:r>
            <a:r>
              <a:rPr lang="en-US" sz="4800" dirty="0">
                <a:effectLst/>
                <a:latin typeface="Calibri" panose="020F0502020204030204" pitchFamily="34" charset="0"/>
                <a:ea typeface="Calibri" panose="020F0502020204030204" pitchFamily="34" charset="0"/>
                <a:cs typeface="Times New Roman" panose="02020603050405020304" pitchFamily="18" charset="0"/>
              </a:rPr>
              <a:t> also, so that </a:t>
            </a:r>
            <a:r>
              <a:rPr lang="en-US" sz="4800" b="1" u="sng" dirty="0">
                <a:effectLst/>
                <a:latin typeface="Calibri" panose="020F0502020204030204" pitchFamily="34" charset="0"/>
                <a:ea typeface="Calibri" panose="020F0502020204030204" pitchFamily="34" charset="0"/>
                <a:cs typeface="Times New Roman" panose="02020603050405020304" pitchFamily="18" charset="0"/>
              </a:rPr>
              <a:t>you will be able to endure it</a:t>
            </a:r>
            <a:r>
              <a:rPr lang="en-US" sz="4800" dirty="0">
                <a:effectLst/>
                <a:latin typeface="Calibri" panose="020F0502020204030204" pitchFamily="34" charset="0"/>
                <a:ea typeface="Calibri" panose="020F0502020204030204" pitchFamily="34" charset="0"/>
                <a:cs typeface="Times New Roman" panose="02020603050405020304" pitchFamily="18" charset="0"/>
              </a:rPr>
              <a:t>.</a:t>
            </a:r>
            <a:endParaRPr lang="en-US" sz="4800" dirty="0"/>
          </a:p>
        </p:txBody>
      </p:sp>
    </p:spTree>
    <p:extLst>
      <p:ext uri="{BB962C8B-B14F-4D97-AF65-F5344CB8AC3E}">
        <p14:creationId xmlns:p14="http://schemas.microsoft.com/office/powerpoint/2010/main" val="13874805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1C2A2AE-190B-FFE4-9769-4200182D141F}"/>
              </a:ext>
            </a:extLst>
          </p:cNvPr>
          <p:cNvSpPr txBox="1"/>
          <p:nvPr/>
        </p:nvSpPr>
        <p:spPr>
          <a:xfrm>
            <a:off x="258725" y="192376"/>
            <a:ext cx="11674549" cy="6276975"/>
          </a:xfrm>
          <a:prstGeom prst="rect">
            <a:avLst/>
          </a:prstGeom>
          <a:noFill/>
        </p:spPr>
        <p:txBody>
          <a:bodyPr wrap="square">
            <a:spAutoFit/>
          </a:bodyPr>
          <a:lstStyle/>
          <a:p>
            <a:pPr marL="0" marR="0">
              <a:lnSpc>
                <a:spcPct val="107000"/>
              </a:lnSpc>
              <a:spcBef>
                <a:spcPts val="0"/>
              </a:spcBef>
              <a:spcAft>
                <a:spcPts val="800"/>
              </a:spcAft>
            </a:pPr>
            <a:r>
              <a:rPr lang="en-US" sz="5400" u="none" strike="noStrike"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Gen 39:2</a:t>
            </a:r>
            <a:r>
              <a:rPr lang="en-US" sz="5400" dirty="0">
                <a:effectLst/>
                <a:latin typeface="Calibri" panose="020F0502020204030204" pitchFamily="34" charset="0"/>
                <a:ea typeface="Calibri" panose="020F0502020204030204" pitchFamily="34" charset="0"/>
                <a:cs typeface="Times New Roman" panose="02020603050405020304" pitchFamily="18" charset="0"/>
              </a:rPr>
              <a:t> And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the LORD was with Joseph, so he became a successful man</a:t>
            </a:r>
            <a:r>
              <a:rPr lang="en-US" sz="5400" dirty="0">
                <a:effectLst/>
                <a:latin typeface="Calibri" panose="020F0502020204030204" pitchFamily="34" charset="0"/>
                <a:ea typeface="Calibri" panose="020F0502020204030204" pitchFamily="34" charset="0"/>
                <a:cs typeface="Times New Roman" panose="02020603050405020304" pitchFamily="18" charset="0"/>
              </a:rPr>
              <a:t>. And he was in the house of his master, the Egyptian. 3 Now his master saw that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the LORD was with him </a:t>
            </a:r>
            <a:r>
              <a:rPr lang="en-US" sz="5400" dirty="0">
                <a:effectLst/>
                <a:latin typeface="Calibri" panose="020F0502020204030204" pitchFamily="34" charset="0"/>
                <a:ea typeface="Calibri" panose="020F0502020204030204" pitchFamily="34" charset="0"/>
                <a:cs typeface="Times New Roman" panose="02020603050405020304" pitchFamily="18" charset="0"/>
              </a:rPr>
              <a:t>and </a:t>
            </a:r>
            <a:r>
              <a:rPr lang="en-US" sz="5400" i="1" dirty="0">
                <a:effectLst/>
                <a:latin typeface="Calibri" panose="020F0502020204030204" pitchFamily="34" charset="0"/>
                <a:ea typeface="Calibri" panose="020F0502020204030204" pitchFamily="34" charset="0"/>
                <a:cs typeface="Times New Roman" panose="02020603050405020304" pitchFamily="18" charset="0"/>
              </a:rPr>
              <a:t>that</a:t>
            </a:r>
            <a:r>
              <a:rPr lang="en-US" sz="5400" dirty="0">
                <a:effectLst/>
                <a:latin typeface="Calibri" panose="020F0502020204030204" pitchFamily="34" charset="0"/>
                <a:ea typeface="Calibri" panose="020F0502020204030204" pitchFamily="34" charset="0"/>
                <a:cs typeface="Times New Roman" panose="02020603050405020304" pitchFamily="18" charset="0"/>
              </a:rPr>
              <a:t> the LORD made all that he did prosper in his hand.</a:t>
            </a:r>
            <a:endParaRPr kumimoji="0" lang="en-US" sz="5400" b="0" i="0" u="none" strike="noStrike" kern="1200" cap="none" spc="0" normalizeH="0" baseline="0" noProof="0" dirty="0">
              <a:ln>
                <a:noFill/>
              </a:ln>
              <a:effectLst/>
              <a:uLnTx/>
              <a:uFillTx/>
              <a:latin typeface="Corbel" panose="020B0503020204020204"/>
              <a:ea typeface="+mn-ea"/>
              <a:cs typeface="+mn-cs"/>
            </a:endParaRPr>
          </a:p>
        </p:txBody>
      </p:sp>
    </p:spTree>
    <p:extLst>
      <p:ext uri="{BB962C8B-B14F-4D97-AF65-F5344CB8AC3E}">
        <p14:creationId xmlns:p14="http://schemas.microsoft.com/office/powerpoint/2010/main" val="197304990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668D5FD-6D95-1CD1-C76E-B3C731F22C28}"/>
              </a:ext>
            </a:extLst>
          </p:cNvPr>
          <p:cNvSpPr txBox="1"/>
          <p:nvPr/>
        </p:nvSpPr>
        <p:spPr>
          <a:xfrm>
            <a:off x="274674" y="203200"/>
            <a:ext cx="11642651" cy="6186309"/>
          </a:xfrm>
          <a:prstGeom prst="rect">
            <a:avLst/>
          </a:prstGeom>
          <a:noFill/>
        </p:spPr>
        <p:txBody>
          <a:bodyPr wrap="square">
            <a:spAutoFit/>
          </a:bodyPr>
          <a:lstStyle/>
          <a:p>
            <a:r>
              <a:rPr lang="en-US" sz="4400">
                <a:effectLst/>
                <a:latin typeface="Calibri" panose="020F0502020204030204" pitchFamily="34" charset="0"/>
                <a:ea typeface="Calibri" panose="020F0502020204030204" pitchFamily="34" charset="0"/>
                <a:cs typeface="Times New Roman" panose="02020603050405020304" pitchFamily="18" charset="0"/>
              </a:rPr>
              <a:t>There is never a time for the advancing Bel, that cosmic challenges and satanic opposition will not pop up on the landscape. People testing, system testing, thought testing - among other tests, are how the Christian soldier advances toward maturity. Without spiritual discernment, it is difficult to know when to stand firm and endure, turn away or exit, and when to speak boldly or sit in silence.</a:t>
            </a:r>
            <a:endParaRPr lang="en-US" sz="4400" dirty="0"/>
          </a:p>
        </p:txBody>
      </p:sp>
    </p:spTree>
    <p:extLst>
      <p:ext uri="{BB962C8B-B14F-4D97-AF65-F5344CB8AC3E}">
        <p14:creationId xmlns:p14="http://schemas.microsoft.com/office/powerpoint/2010/main" val="390535925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A459983-13B9-5C04-AB6E-9409A37432D9}"/>
              </a:ext>
            </a:extLst>
          </p:cNvPr>
          <p:cNvSpPr txBox="1"/>
          <p:nvPr/>
        </p:nvSpPr>
        <p:spPr>
          <a:xfrm>
            <a:off x="175490" y="160446"/>
            <a:ext cx="11702473" cy="5951309"/>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Gen 39:9</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“There is no one greater in this house than I, and he has withheld nothing from me except you,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because you are his wife</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How then could I do this great evil,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and sin against God?”</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b="1"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Jospeh, even under pressure and adversity displays the integrity that is only seen when a Bel is advancing toward maturity. His focus is on GOD.</a:t>
            </a:r>
            <a:endParaRPr lang="en-US" sz="4400" dirty="0"/>
          </a:p>
        </p:txBody>
      </p:sp>
    </p:spTree>
    <p:extLst>
      <p:ext uri="{BB962C8B-B14F-4D97-AF65-F5344CB8AC3E}">
        <p14:creationId xmlns:p14="http://schemas.microsoft.com/office/powerpoint/2010/main" val="81205214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92A814-76D9-7087-447E-1ACBC84A28BF}"/>
              </a:ext>
            </a:extLst>
          </p:cNvPr>
          <p:cNvSpPr txBox="1"/>
          <p:nvPr/>
        </p:nvSpPr>
        <p:spPr>
          <a:xfrm>
            <a:off x="242777" y="208042"/>
            <a:ext cx="11706446" cy="5951309"/>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Gen 39:14</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she called to the men of her household and said to them, “See, he has brought in a Hebrew to us to make fun of us;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he came in to me to sleep with me, and I screamed</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Jospeh kept his integrity and focus on the plan of GOD. This will often enflame the arrogance and insecurity in others who wish you harm.</a:t>
            </a:r>
            <a:endParaRPr lang="en-US" sz="4400" dirty="0"/>
          </a:p>
        </p:txBody>
      </p:sp>
    </p:spTree>
    <p:extLst>
      <p:ext uri="{BB962C8B-B14F-4D97-AF65-F5344CB8AC3E}">
        <p14:creationId xmlns:p14="http://schemas.microsoft.com/office/powerpoint/2010/main" val="192848734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F7CC27-9C0D-9BE1-0C1A-8513B0C54C62}"/>
              </a:ext>
            </a:extLst>
          </p:cNvPr>
          <p:cNvSpPr txBox="1"/>
          <p:nvPr/>
        </p:nvSpPr>
        <p:spPr>
          <a:xfrm>
            <a:off x="262860" y="138676"/>
            <a:ext cx="11666280" cy="6580648"/>
          </a:xfrm>
          <a:prstGeom prst="rect">
            <a:avLst/>
          </a:prstGeom>
          <a:noFill/>
        </p:spPr>
        <p:txBody>
          <a:bodyPr wrap="square">
            <a:spAutoFit/>
          </a:bodyPr>
          <a:lstStyle/>
          <a:p>
            <a:pPr marL="0" marR="0">
              <a:lnSpc>
                <a:spcPct val="107000"/>
              </a:lnSpc>
              <a:spcBef>
                <a:spcPts val="0"/>
              </a:spcBef>
              <a:spcAft>
                <a:spcPts val="800"/>
              </a:spcAft>
            </a:pPr>
            <a:r>
              <a:rPr lang="en-US" sz="4400" dirty="0">
                <a:effectLst/>
                <a:latin typeface="Calibri" panose="020F0502020204030204" pitchFamily="34" charset="0"/>
                <a:ea typeface="Calibri" panose="020F0502020204030204" pitchFamily="34" charset="0"/>
                <a:cs typeface="Times New Roman" panose="02020603050405020304" pitchFamily="18" charset="0"/>
              </a:rPr>
              <a:t>Jospeh handled these tests with grace and maturity. Potiphar knew deep within himself that this was a young man of great integrity and blessed by GOD. His wife had evidence (garment), which by any standard of that historic point could have condemned Joseph to death, or a severe beating followed by imprisonment. Emotional outbursts and rebellion against unjust treatment only complicate and prolong the problem.</a:t>
            </a:r>
            <a:endParaRPr lang="en-US" sz="4400" dirty="0"/>
          </a:p>
        </p:txBody>
      </p:sp>
    </p:spTree>
    <p:extLst>
      <p:ext uri="{BB962C8B-B14F-4D97-AF65-F5344CB8AC3E}">
        <p14:creationId xmlns:p14="http://schemas.microsoft.com/office/powerpoint/2010/main" val="3006857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030DB81-1368-4B8C-88DC-142886BDC8B6}"/>
              </a:ext>
            </a:extLst>
          </p:cNvPr>
          <p:cNvSpPr/>
          <p:nvPr/>
        </p:nvSpPr>
        <p:spPr>
          <a:xfrm>
            <a:off x="764658" y="1416013"/>
            <a:ext cx="11380381" cy="942053"/>
          </a:xfrm>
          <a:prstGeom prst="rect">
            <a:avLst/>
          </a:prstGeom>
        </p:spPr>
        <p:txBody>
          <a:bodyPr wrap="square">
            <a:spAutoFit/>
          </a:bodyPr>
          <a:lstStyle/>
          <a:p>
            <a:pPr>
              <a:lnSpc>
                <a:spcPct val="107000"/>
              </a:lnSpc>
              <a:spcAft>
                <a:spcPts val="800"/>
              </a:spcAft>
            </a:pPr>
            <a:endParaRPr lang="en-US" sz="5400" dirty="0">
              <a:solidFill>
                <a:schemeClr val="bg1"/>
              </a:solidFill>
            </a:endParaRPr>
          </a:p>
        </p:txBody>
      </p:sp>
      <p:sp>
        <p:nvSpPr>
          <p:cNvPr id="3" name="TextBox 2">
            <a:extLst>
              <a:ext uri="{FF2B5EF4-FFF2-40B4-BE49-F238E27FC236}">
                <a16:creationId xmlns:a16="http://schemas.microsoft.com/office/drawing/2014/main" id="{1BF261C5-D616-DC29-FF79-2A245C1E45A9}"/>
              </a:ext>
            </a:extLst>
          </p:cNvPr>
          <p:cNvSpPr txBox="1"/>
          <p:nvPr/>
        </p:nvSpPr>
        <p:spPr>
          <a:xfrm>
            <a:off x="180190" y="138484"/>
            <a:ext cx="11831620" cy="6380016"/>
          </a:xfrm>
          <a:prstGeom prst="rect">
            <a:avLst/>
          </a:prstGeom>
          <a:noFill/>
        </p:spPr>
        <p:txBody>
          <a:bodyPr wrap="square">
            <a:spAutoFit/>
          </a:bodyPr>
          <a:lstStyle/>
          <a:p>
            <a:pPr marL="0" marR="0">
              <a:lnSpc>
                <a:spcPct val="107000"/>
              </a:lnSpc>
              <a:spcBef>
                <a:spcPts val="0"/>
              </a:spcBef>
              <a:spcAft>
                <a:spcPts val="800"/>
              </a:spcAft>
            </a:pPr>
            <a:r>
              <a:rPr lang="en-US" sz="4800" dirty="0">
                <a:effectLst/>
                <a:latin typeface="Calibri" panose="020F0502020204030204" pitchFamily="34" charset="0"/>
                <a:ea typeface="Calibri" panose="020F0502020204030204" pitchFamily="34" charset="0"/>
                <a:cs typeface="Times New Roman" panose="02020603050405020304" pitchFamily="18" charset="0"/>
              </a:rPr>
              <a:t>Even when the attack or stumbling block comes directly from Satan it was allowed by God from eternity past. Therefore, there is a growth opportunity and a glorification opportunity. Challenges, attacks and stumbling blocks are the Christian’s opportunity to apply spiritual combat skills which glorify GOD and can result in crowns, blessings and rewards! </a:t>
            </a:r>
            <a:endParaRPr lang="en-US" sz="4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018455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B43BE0-A738-3E62-1D3E-249C6E5B193A}"/>
              </a:ext>
            </a:extLst>
          </p:cNvPr>
          <p:cNvSpPr txBox="1"/>
          <p:nvPr/>
        </p:nvSpPr>
        <p:spPr>
          <a:xfrm>
            <a:off x="347330" y="809138"/>
            <a:ext cx="11844670" cy="3609514"/>
          </a:xfrm>
          <a:prstGeom prst="rect">
            <a:avLst/>
          </a:prstGeom>
          <a:noFill/>
        </p:spPr>
        <p:txBody>
          <a:bodyPr wrap="square">
            <a:spAutoFit/>
          </a:bodyPr>
          <a:lstStyle/>
          <a:p>
            <a:pPr marL="0" marR="0">
              <a:lnSpc>
                <a:spcPct val="107000"/>
              </a:lnSpc>
              <a:spcBef>
                <a:spcPts val="0"/>
              </a:spcBef>
              <a:spcAft>
                <a:spcPts val="800"/>
              </a:spcAft>
            </a:pPr>
            <a:r>
              <a:rPr lang="en-US" sz="5400" dirty="0">
                <a:effectLst/>
                <a:latin typeface="Calibri" panose="020F0502020204030204" pitchFamily="34" charset="0"/>
                <a:ea typeface="Calibri" panose="020F0502020204030204" pitchFamily="34" charset="0"/>
                <a:cs typeface="Times New Roman" panose="02020603050405020304" pitchFamily="18" charset="0"/>
              </a:rPr>
              <a:t>Gen 39:21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But the LORD was with Joseph </a:t>
            </a:r>
            <a:r>
              <a:rPr lang="en-US" sz="5400" dirty="0">
                <a:effectLst/>
                <a:latin typeface="Calibri" panose="020F0502020204030204" pitchFamily="34" charset="0"/>
                <a:ea typeface="Calibri" panose="020F0502020204030204" pitchFamily="34" charset="0"/>
                <a:cs typeface="Times New Roman" panose="02020603050405020304" pitchFamily="18" charset="0"/>
              </a:rPr>
              <a:t>and extended kindness to him, and </a:t>
            </a:r>
            <a:r>
              <a:rPr lang="en-US" sz="5400" b="1" u="sng" dirty="0">
                <a:effectLst/>
                <a:latin typeface="Calibri" panose="020F0502020204030204" pitchFamily="34" charset="0"/>
                <a:ea typeface="Calibri" panose="020F0502020204030204" pitchFamily="34" charset="0"/>
                <a:cs typeface="Times New Roman" panose="02020603050405020304" pitchFamily="18" charset="0"/>
              </a:rPr>
              <a:t>gave him favor in the sight of the warden of the prison</a:t>
            </a:r>
            <a:r>
              <a:rPr lang="en-US" sz="5400" dirty="0">
                <a:effectLst/>
                <a:latin typeface="Calibri" panose="020F0502020204030204" pitchFamily="34" charset="0"/>
                <a:ea typeface="Calibri" panose="020F0502020204030204" pitchFamily="34" charset="0"/>
                <a:cs typeface="Times New Roman" panose="02020603050405020304" pitchFamily="18" charset="0"/>
              </a:rPr>
              <a:t>.</a:t>
            </a:r>
            <a:endParaRPr lang="en-US" sz="5400" dirty="0"/>
          </a:p>
        </p:txBody>
      </p:sp>
    </p:spTree>
    <p:extLst>
      <p:ext uri="{BB962C8B-B14F-4D97-AF65-F5344CB8AC3E}">
        <p14:creationId xmlns:p14="http://schemas.microsoft.com/office/powerpoint/2010/main" val="254805474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11A737-055A-E379-1B9A-1C4F0E63707F}"/>
              </a:ext>
            </a:extLst>
          </p:cNvPr>
          <p:cNvSpPr txBox="1"/>
          <p:nvPr/>
        </p:nvSpPr>
        <p:spPr>
          <a:xfrm>
            <a:off x="170121" y="272312"/>
            <a:ext cx="11663916" cy="5856155"/>
          </a:xfrm>
          <a:prstGeom prst="rect">
            <a:avLst/>
          </a:prstGeom>
          <a:noFill/>
        </p:spPr>
        <p:txBody>
          <a:bodyPr wrap="square">
            <a:spAutoFit/>
          </a:bodyPr>
          <a:lstStyle/>
          <a:p>
            <a:pPr marL="0" marR="0">
              <a:lnSpc>
                <a:spcPct val="107000"/>
              </a:lnSpc>
              <a:spcBef>
                <a:spcPts val="0"/>
              </a:spcBef>
              <a:spcAft>
                <a:spcPts val="800"/>
              </a:spcAft>
            </a:pPr>
            <a:r>
              <a:rPr lang="en-US" sz="4400">
                <a:effectLst/>
                <a:latin typeface="Calibri" panose="020F0502020204030204" pitchFamily="34" charset="0"/>
                <a:ea typeface="Calibri" panose="020F0502020204030204" pitchFamily="34" charset="0"/>
                <a:cs typeface="Times New Roman" panose="02020603050405020304" pitchFamily="18" charset="0"/>
              </a:rPr>
              <a:t>The person who attacks you today may be the one you rescue later in life. The authority who deals wickedly toward you today may be the one who needs your grace and mercy later on in life. The position you have today may be the stepping stone to your new position tomorrow. What may appear as a loss today may be a pathway to a victory tomorrow.</a:t>
            </a:r>
            <a:endParaRPr lang="en-US" sz="4400" dirty="0"/>
          </a:p>
        </p:txBody>
      </p:sp>
    </p:spTree>
    <p:extLst>
      <p:ext uri="{BB962C8B-B14F-4D97-AF65-F5344CB8AC3E}">
        <p14:creationId xmlns:p14="http://schemas.microsoft.com/office/powerpoint/2010/main" val="329883440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2212FF8-ABA1-1ADA-1E03-9F3EEA0258C8}"/>
              </a:ext>
            </a:extLst>
          </p:cNvPr>
          <p:cNvSpPr txBox="1"/>
          <p:nvPr/>
        </p:nvSpPr>
        <p:spPr>
          <a:xfrm>
            <a:off x="268498" y="229645"/>
            <a:ext cx="11525693" cy="5951309"/>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Dan 1:3</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Then the king told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Ashpenaz, the chief of his officials </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i="1" u="sng" kern="100" dirty="0" err="1">
                <a:effectLst/>
                <a:latin typeface="Calibri" panose="020F0502020204030204" pitchFamily="34" charset="0"/>
                <a:ea typeface="Calibri" panose="020F0502020204030204" pitchFamily="34" charset="0"/>
                <a:cs typeface="Times New Roman" panose="02020603050405020304" pitchFamily="18" charset="0"/>
              </a:rPr>
              <a:t>sārîs</a:t>
            </a:r>
            <a:r>
              <a:rPr lang="en-US" sz="44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to bring in some of the sons of Israel, including some of the royal family and of the nobles,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Isa 39:7 - it was prophesized about the capture of the sons of Israel, with a strong possibility some would become eunuchs.</a:t>
            </a:r>
            <a:endParaRPr lang="en-US" sz="4400" dirty="0"/>
          </a:p>
        </p:txBody>
      </p:sp>
    </p:spTree>
    <p:extLst>
      <p:ext uri="{BB962C8B-B14F-4D97-AF65-F5344CB8AC3E}">
        <p14:creationId xmlns:p14="http://schemas.microsoft.com/office/powerpoint/2010/main" val="199996576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17EBF9-899F-E018-8565-3BF972A19B6A}"/>
              </a:ext>
            </a:extLst>
          </p:cNvPr>
          <p:cNvSpPr txBox="1"/>
          <p:nvPr/>
        </p:nvSpPr>
        <p:spPr>
          <a:xfrm>
            <a:off x="220652" y="138484"/>
            <a:ext cx="11750695" cy="6581032"/>
          </a:xfrm>
          <a:prstGeom prst="rect">
            <a:avLst/>
          </a:prstGeom>
          <a:noFill/>
        </p:spPr>
        <p:txBody>
          <a:bodyPr wrap="square">
            <a:spAutoFit/>
          </a:bodyPr>
          <a:lstStyle/>
          <a:p>
            <a:pPr marL="0" marR="0">
              <a:lnSpc>
                <a:spcPct val="107000"/>
              </a:lnSpc>
              <a:spcBef>
                <a:spcPts val="0"/>
              </a:spcBef>
              <a:spcAft>
                <a:spcPts val="800"/>
              </a:spcAft>
            </a:pPr>
            <a:r>
              <a:rPr lang="en-US" sz="4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Dan 1:6</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Now among them from the sons of Judah were </a:t>
            </a:r>
            <a:r>
              <a:rPr lang="en-US" sz="4400" b="1" u="sng" kern="100" dirty="0">
                <a:effectLst/>
                <a:latin typeface="Calibri" panose="020F0502020204030204" pitchFamily="34" charset="0"/>
                <a:ea typeface="Calibri" panose="020F0502020204030204" pitchFamily="34" charset="0"/>
                <a:cs typeface="Times New Roman" panose="02020603050405020304" pitchFamily="18" charset="0"/>
              </a:rPr>
              <a:t>Daniel</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Hananiah, </a:t>
            </a:r>
            <a:r>
              <a:rPr lang="en-US" sz="4400" kern="100" dirty="0" err="1">
                <a:effectLst/>
                <a:latin typeface="Calibri" panose="020F0502020204030204" pitchFamily="34" charset="0"/>
                <a:ea typeface="Calibri" panose="020F0502020204030204" pitchFamily="34" charset="0"/>
                <a:cs typeface="Times New Roman" panose="02020603050405020304" pitchFamily="18" charset="0"/>
              </a:rPr>
              <a:t>Mishael</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and Azariah.</a:t>
            </a: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400" dirty="0">
                <a:effectLst/>
                <a:latin typeface="Calibri" panose="020F0502020204030204" pitchFamily="34" charset="0"/>
                <a:ea typeface="Calibri" panose="020F0502020204030204" pitchFamily="34" charset="0"/>
                <a:cs typeface="Times New Roman" panose="02020603050405020304" pitchFamily="18" charset="0"/>
              </a:rPr>
              <a:t>Daniel; </a:t>
            </a:r>
            <a:r>
              <a:rPr lang="en-US" sz="4400" i="1" u="sng" dirty="0">
                <a:effectLst/>
                <a:latin typeface="Calibri" panose="020F0502020204030204" pitchFamily="34" charset="0"/>
                <a:ea typeface="Calibri" panose="020F0502020204030204" pitchFamily="34" charset="0"/>
                <a:cs typeface="Times New Roman" panose="02020603050405020304" pitchFamily="18" charset="0"/>
              </a:rPr>
              <a:t>God is my judge</a:t>
            </a:r>
            <a:r>
              <a:rPr lang="en-US" sz="4400" dirty="0">
                <a:effectLst/>
                <a:latin typeface="Calibri" panose="020F0502020204030204" pitchFamily="34" charset="0"/>
                <a:ea typeface="Calibri" panose="020F0502020204030204" pitchFamily="34" charset="0"/>
                <a:cs typeface="Times New Roman" panose="02020603050405020304" pitchFamily="18" charset="0"/>
              </a:rPr>
              <a:t>. His name would be changed into, </a:t>
            </a:r>
            <a:r>
              <a:rPr lang="en-US" sz="4400" i="1" u="sng" dirty="0">
                <a:effectLst/>
                <a:latin typeface="Calibri" panose="020F0502020204030204" pitchFamily="34" charset="0"/>
                <a:ea typeface="Calibri" panose="020F0502020204030204" pitchFamily="34" charset="0"/>
                <a:cs typeface="Times New Roman" panose="02020603050405020304" pitchFamily="18" charset="0"/>
              </a:rPr>
              <a:t>a prince under BEL</a:t>
            </a:r>
            <a:r>
              <a:rPr lang="en-US" sz="4400" dirty="0">
                <a:effectLst/>
                <a:latin typeface="Calibri" panose="020F0502020204030204" pitchFamily="34" charset="0"/>
                <a:ea typeface="Calibri" panose="020F0502020204030204" pitchFamily="34" charset="0"/>
                <a:cs typeface="Times New Roman" panose="02020603050405020304" pitchFamily="18" charset="0"/>
              </a:rPr>
              <a:t> (BAAL). These four young Bels would be enveloped by an evil culture and yet still stand firm inside the plan of GOD!</a:t>
            </a:r>
            <a:endParaRPr kumimoji="0" lang="en-US" sz="4400" b="0"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85084468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BBD175D-6C62-3688-5904-4413742D331C}"/>
              </a:ext>
            </a:extLst>
          </p:cNvPr>
          <p:cNvSpPr txBox="1"/>
          <p:nvPr/>
        </p:nvSpPr>
        <p:spPr>
          <a:xfrm>
            <a:off x="230909" y="151120"/>
            <a:ext cx="11757891" cy="5731954"/>
          </a:xfrm>
          <a:prstGeom prst="rect">
            <a:avLst/>
          </a:prstGeom>
          <a:noFill/>
        </p:spPr>
        <p:txBody>
          <a:bodyPr wrap="square">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Belteshazzar – a prince under Bel.</a:t>
            </a:r>
          </a:p>
          <a:p>
            <a:pPr marL="0" marR="0">
              <a:lnSpc>
                <a:spcPct val="107000"/>
              </a:lnSpc>
              <a:spcBef>
                <a:spcPts val="0"/>
              </a:spcBef>
              <a:spcAft>
                <a:spcPts val="800"/>
              </a:spcAft>
            </a:pP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Shadrach – illuminated by the Sun god.</a:t>
            </a:r>
          </a:p>
          <a:p>
            <a:pPr marL="0" marR="0">
              <a:lnSpc>
                <a:spcPct val="107000"/>
              </a:lnSpc>
              <a:spcBef>
                <a:spcPts val="0"/>
              </a:spcBef>
              <a:spcAft>
                <a:spcPts val="800"/>
              </a:spcAft>
            </a:pP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Meshach – who is like goddess </a:t>
            </a:r>
            <a:r>
              <a:rPr lang="en-US" sz="4400" kern="100" dirty="0" err="1">
                <a:effectLst/>
                <a:latin typeface="Calibri" panose="020F0502020204030204" pitchFamily="34" charset="0"/>
                <a:ea typeface="Calibri" panose="020F0502020204030204" pitchFamily="34" charset="0"/>
                <a:cs typeface="Times New Roman" panose="02020603050405020304" pitchFamily="18" charset="0"/>
              </a:rPr>
              <a:t>Shach</a:t>
            </a: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 (Ishtar)</a:t>
            </a:r>
          </a:p>
          <a:p>
            <a:pPr marL="0" marR="0">
              <a:lnSpc>
                <a:spcPct val="107000"/>
              </a:lnSpc>
              <a:spcBef>
                <a:spcPts val="0"/>
              </a:spcBef>
              <a:spcAft>
                <a:spcPts val="800"/>
              </a:spcAft>
            </a:pPr>
            <a:endParaRPr lang="en-US" sz="44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400" dirty="0">
                <a:effectLst/>
                <a:latin typeface="Calibri" panose="020F0502020204030204" pitchFamily="34" charset="0"/>
                <a:ea typeface="Calibri" panose="020F0502020204030204" pitchFamily="34" charset="0"/>
                <a:cs typeface="Times New Roman" panose="02020603050405020304" pitchFamily="18" charset="0"/>
              </a:rPr>
              <a:t>Abed-</a:t>
            </a:r>
            <a:r>
              <a:rPr lang="en-US" sz="4400" dirty="0" err="1">
                <a:effectLst/>
                <a:latin typeface="Calibri" panose="020F0502020204030204" pitchFamily="34" charset="0"/>
                <a:ea typeface="Calibri" panose="020F0502020204030204" pitchFamily="34" charset="0"/>
                <a:cs typeface="Times New Roman" panose="02020603050405020304" pitchFamily="18" charset="0"/>
              </a:rPr>
              <a:t>nego</a:t>
            </a:r>
            <a:r>
              <a:rPr lang="en-US" sz="4400" dirty="0">
                <a:effectLst/>
                <a:latin typeface="Calibri" panose="020F0502020204030204" pitchFamily="34" charset="0"/>
                <a:ea typeface="Calibri" panose="020F0502020204030204" pitchFamily="34" charset="0"/>
                <a:cs typeface="Times New Roman" panose="02020603050405020304" pitchFamily="18" charset="0"/>
              </a:rPr>
              <a:t> – servant of Nego (Nebuchadnezzar) </a:t>
            </a:r>
            <a:endParaRPr lang="en-US" sz="4400" dirty="0"/>
          </a:p>
        </p:txBody>
      </p:sp>
    </p:spTree>
    <p:extLst>
      <p:ext uri="{BB962C8B-B14F-4D97-AF65-F5344CB8AC3E}">
        <p14:creationId xmlns:p14="http://schemas.microsoft.com/office/powerpoint/2010/main" val="334161384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02F775-B577-00B9-AFD8-3D67801F4E80}"/>
              </a:ext>
            </a:extLst>
          </p:cNvPr>
          <p:cNvSpPr txBox="1"/>
          <p:nvPr/>
        </p:nvSpPr>
        <p:spPr>
          <a:xfrm>
            <a:off x="207818" y="237581"/>
            <a:ext cx="11776363" cy="6096028"/>
          </a:xfrm>
          <a:prstGeom prst="rect">
            <a:avLst/>
          </a:prstGeom>
          <a:noFill/>
        </p:spPr>
        <p:txBody>
          <a:bodyPr wrap="square">
            <a:spAutoFit/>
          </a:bodyPr>
          <a:lstStyle/>
          <a:p>
            <a:pPr marL="0" marR="0">
              <a:lnSpc>
                <a:spcPct val="107000"/>
              </a:lnSpc>
              <a:spcBef>
                <a:spcPts val="0"/>
              </a:spcBef>
              <a:spcAft>
                <a:spcPts val="800"/>
              </a:spcAft>
            </a:pPr>
            <a:r>
              <a:rPr lang="en-US" sz="40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Dan 1:8</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But </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Daniel made up his mind that he would not defile himself with the king’s choice food </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or with the wine which he drank; so </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he sought </a:t>
            </a:r>
            <a:r>
              <a:rPr lang="en-US" sz="4000" b="1" i="1" u="sng" kern="100" dirty="0">
                <a:effectLst/>
                <a:latin typeface="Calibri" panose="020F0502020204030204" pitchFamily="34" charset="0"/>
                <a:ea typeface="Calibri" panose="020F0502020204030204" pitchFamily="34" charset="0"/>
                <a:cs typeface="Times New Roman" panose="02020603050405020304" pitchFamily="18" charset="0"/>
              </a:rPr>
              <a:t>permission</a:t>
            </a:r>
            <a:r>
              <a:rPr lang="en-US" sz="4000" b="1" u="sng" kern="100" dirty="0">
                <a:effectLst/>
                <a:latin typeface="Calibri" panose="020F0502020204030204" pitchFamily="34" charset="0"/>
                <a:ea typeface="Calibri" panose="020F0502020204030204" pitchFamily="34" charset="0"/>
                <a:cs typeface="Times New Roman" panose="02020603050405020304" pitchFamily="18" charset="0"/>
              </a:rPr>
              <a:t> from the commander</a:t>
            </a: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of the officials that he might not defile himself.</a:t>
            </a:r>
          </a:p>
          <a:p>
            <a:pPr marL="0" marR="0">
              <a:lnSpc>
                <a:spcPct val="107000"/>
              </a:lnSpc>
              <a:spcBef>
                <a:spcPts val="0"/>
              </a:spcBef>
              <a:spcAft>
                <a:spcPts val="800"/>
              </a:spcAft>
            </a:pPr>
            <a:r>
              <a:rPr lang="en-US" sz="40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000" dirty="0">
                <a:effectLst/>
                <a:latin typeface="Calibri" panose="020F0502020204030204" pitchFamily="34" charset="0"/>
                <a:ea typeface="Calibri" panose="020F0502020204030204" pitchFamily="34" charset="0"/>
                <a:cs typeface="Times New Roman" panose="02020603050405020304" pitchFamily="18" charset="0"/>
              </a:rPr>
              <a:t>Daniel took a leading role and stood strong for what he believed, even in the face of unimaginable adversity and cruelty.   (Pro 27:17)</a:t>
            </a:r>
            <a:endParaRPr lang="en-US" sz="4000" dirty="0"/>
          </a:p>
        </p:txBody>
      </p:sp>
    </p:spTree>
    <p:extLst>
      <p:ext uri="{BB962C8B-B14F-4D97-AF65-F5344CB8AC3E}">
        <p14:creationId xmlns:p14="http://schemas.microsoft.com/office/powerpoint/2010/main" val="18915248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6F82D0-90A2-B1FE-C76D-641C206C0AEB}"/>
              </a:ext>
            </a:extLst>
          </p:cNvPr>
          <p:cNvSpPr txBox="1"/>
          <p:nvPr/>
        </p:nvSpPr>
        <p:spPr>
          <a:xfrm>
            <a:off x="269358" y="340242"/>
            <a:ext cx="11653284" cy="5593006"/>
          </a:xfrm>
          <a:prstGeom prst="rect">
            <a:avLst/>
          </a:prstGeom>
          <a:noFill/>
        </p:spPr>
        <p:txBody>
          <a:bodyPr wrap="square">
            <a:spAutoFit/>
          </a:bodyPr>
          <a:lstStyle/>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Prov 27:17 </a:t>
            </a:r>
            <a:r>
              <a:rPr lang="en-US" sz="5400" i="1" kern="100" dirty="0">
                <a:effectLst/>
                <a:latin typeface="Calibri" panose="020F0502020204030204" pitchFamily="34" charset="0"/>
                <a:ea typeface="Calibri" panose="020F0502020204030204" pitchFamily="34" charset="0"/>
                <a:cs typeface="Times New Roman" panose="02020603050405020304" pitchFamily="18" charset="0"/>
              </a:rPr>
              <a:t>As</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iron sharpens iron, So one person sharpens another.</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Heb 10:24 and let’s consider how to encourage one another in love and good deeds,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315979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EF15FB-A684-3D2A-9576-B1F68AA35C97}"/>
              </a:ext>
            </a:extLst>
          </p:cNvPr>
          <p:cNvSpPr txBox="1"/>
          <p:nvPr/>
        </p:nvSpPr>
        <p:spPr>
          <a:xfrm>
            <a:off x="306572" y="335845"/>
            <a:ext cx="11578856" cy="5674887"/>
          </a:xfrm>
          <a:prstGeom prst="rect">
            <a:avLst/>
          </a:prstGeom>
          <a:noFill/>
        </p:spPr>
        <p:txBody>
          <a:bodyPr wrap="square">
            <a:spAutoFit/>
          </a:bodyPr>
          <a:lstStyle/>
          <a:p>
            <a:pPr marL="0" marR="0">
              <a:lnSpc>
                <a:spcPct val="107000"/>
              </a:lnSpc>
              <a:spcBef>
                <a:spcPts val="0"/>
              </a:spcBef>
              <a:spcAft>
                <a:spcPts val="800"/>
              </a:spcAft>
            </a:pPr>
            <a:r>
              <a:rPr lang="en-US" sz="48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Dan 1:9</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Now </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God granted Daniel favor </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i="1" u="sng" kern="100" dirty="0" err="1">
                <a:effectLst/>
                <a:latin typeface="Calibri" panose="020F0502020204030204" pitchFamily="34" charset="0"/>
                <a:ea typeface="Calibri" panose="020F0502020204030204" pitchFamily="34" charset="0"/>
                <a:cs typeface="Times New Roman" panose="02020603050405020304" pitchFamily="18" charset="0"/>
              </a:rPr>
              <a:t>ḥeseḏ</a:t>
            </a:r>
            <a:r>
              <a:rPr lang="en-US" sz="4800" u="sng"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4800" b="1" u="sng" kern="100" dirty="0">
                <a:effectLst/>
                <a:latin typeface="Calibri" panose="020F0502020204030204" pitchFamily="34" charset="0"/>
                <a:ea typeface="Calibri" panose="020F0502020204030204" pitchFamily="34" charset="0"/>
                <a:cs typeface="Times New Roman" panose="02020603050405020304" pitchFamily="18" charset="0"/>
              </a:rPr>
              <a:t> and compassion</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4800" i="1" u="sng" kern="100" dirty="0" err="1">
                <a:effectLst/>
                <a:latin typeface="Calibri" panose="020F0502020204030204" pitchFamily="34" charset="0"/>
                <a:ea typeface="Calibri" panose="020F0502020204030204" pitchFamily="34" charset="0"/>
                <a:cs typeface="Times New Roman" panose="02020603050405020304" pitchFamily="18" charset="0"/>
              </a:rPr>
              <a:t>raḥam</a:t>
            </a: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in the sight of the commander of the officials.</a:t>
            </a:r>
          </a:p>
          <a:p>
            <a:pPr marL="0" marR="0">
              <a:lnSpc>
                <a:spcPct val="107000"/>
              </a:lnSpc>
              <a:spcBef>
                <a:spcPts val="0"/>
              </a:spcBef>
              <a:spcAft>
                <a:spcPts val="800"/>
              </a:spcAft>
            </a:pPr>
            <a:r>
              <a:rPr lang="en-US" sz="48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4800" dirty="0">
                <a:effectLst/>
                <a:latin typeface="Calibri" panose="020F0502020204030204" pitchFamily="34" charset="0"/>
                <a:ea typeface="Calibri" panose="020F0502020204030204" pitchFamily="34" charset="0"/>
                <a:cs typeface="Times New Roman" panose="02020603050405020304" pitchFamily="18" charset="0"/>
              </a:rPr>
              <a:t>God made sure the right commander was in place, one with mercy and compassion on a deep level.</a:t>
            </a:r>
            <a:endParaRPr lang="en-US" sz="4800" dirty="0"/>
          </a:p>
        </p:txBody>
      </p:sp>
    </p:spTree>
    <p:extLst>
      <p:ext uri="{BB962C8B-B14F-4D97-AF65-F5344CB8AC3E}">
        <p14:creationId xmlns:p14="http://schemas.microsoft.com/office/powerpoint/2010/main" val="38337440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C7BDB40-FFD6-0EBB-EDD8-2E457836A749}"/>
              </a:ext>
            </a:extLst>
          </p:cNvPr>
          <p:cNvSpPr txBox="1"/>
          <p:nvPr/>
        </p:nvSpPr>
        <p:spPr>
          <a:xfrm>
            <a:off x="381000" y="238992"/>
            <a:ext cx="11430000" cy="6380016"/>
          </a:xfrm>
          <a:prstGeom prst="rect">
            <a:avLst/>
          </a:prstGeom>
          <a:noFill/>
        </p:spPr>
        <p:txBody>
          <a:bodyPr wrap="square">
            <a:spAutoFit/>
          </a:bodyPr>
          <a:lstStyle/>
          <a:p>
            <a:pPr marL="0" marR="0">
              <a:lnSpc>
                <a:spcPct val="107000"/>
              </a:lnSpc>
              <a:spcBef>
                <a:spcPts val="0"/>
              </a:spcBef>
              <a:spcAft>
                <a:spcPts val="800"/>
              </a:spcAft>
            </a:pPr>
            <a:r>
              <a:rPr lang="en-US" sz="4800">
                <a:effectLst/>
                <a:latin typeface="Calibri" panose="020F0502020204030204" pitchFamily="34" charset="0"/>
                <a:ea typeface="Calibri" panose="020F0502020204030204" pitchFamily="34" charset="0"/>
                <a:cs typeface="Times New Roman" panose="02020603050405020304" pitchFamily="18" charset="0"/>
              </a:rPr>
              <a:t>Israel was beyond just reaping what they sowed, God’s discipline was falling upon the land. Prophets like Micah, Isaiah and Jermiah had given repeated warnings for over 100 years. Daniel was a student of BD, he was an incredible visionary of God’s word and dreams. Positive Bels are prepared and aware when the crisis arises.</a:t>
            </a:r>
            <a:endParaRPr lang="en-US" sz="4800" dirty="0"/>
          </a:p>
        </p:txBody>
      </p:sp>
    </p:spTree>
    <p:extLst>
      <p:ext uri="{BB962C8B-B14F-4D97-AF65-F5344CB8AC3E}">
        <p14:creationId xmlns:p14="http://schemas.microsoft.com/office/powerpoint/2010/main" val="407682675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2A5492-AB97-B062-D0D4-7EDAD2ECB3C4}"/>
              </a:ext>
            </a:extLst>
          </p:cNvPr>
          <p:cNvSpPr txBox="1"/>
          <p:nvPr/>
        </p:nvSpPr>
        <p:spPr>
          <a:xfrm>
            <a:off x="253409" y="98646"/>
            <a:ext cx="11685181" cy="6405280"/>
          </a:xfrm>
          <a:prstGeom prst="rect">
            <a:avLst/>
          </a:prstGeom>
          <a:noFill/>
        </p:spPr>
        <p:txBody>
          <a:bodyPr wrap="square">
            <a:spAutoFit/>
          </a:bodyPr>
          <a:lstStyle/>
          <a:p>
            <a:pPr marL="0" marR="0">
              <a:lnSpc>
                <a:spcPct val="107000"/>
              </a:lnSpc>
              <a:spcBef>
                <a:spcPts val="0"/>
              </a:spcBef>
              <a:spcAft>
                <a:spcPts val="800"/>
              </a:spcAft>
            </a:pPr>
            <a:r>
              <a:rPr lang="en-US" sz="5400" u="none" strike="noStrike" kern="100" dirty="0">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Dan 1:12</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5400" b="1" u="sng" kern="100" dirty="0">
                <a:effectLst/>
                <a:latin typeface="Calibri" panose="020F0502020204030204" pitchFamily="34" charset="0"/>
                <a:ea typeface="Calibri" panose="020F0502020204030204" pitchFamily="34" charset="0"/>
                <a:cs typeface="Times New Roman" panose="02020603050405020304" pitchFamily="18" charset="0"/>
              </a:rPr>
              <a:t>Please put your servants to the test for ten days</a:t>
            </a: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and let us be given some vegetables to eat and water to drink.</a:t>
            </a:r>
          </a:p>
          <a:p>
            <a:pPr marL="0" marR="0">
              <a:lnSpc>
                <a:spcPct val="107000"/>
              </a:lnSpc>
              <a:spcBef>
                <a:spcPts val="0"/>
              </a:spcBef>
              <a:spcAft>
                <a:spcPts val="800"/>
              </a:spcAft>
            </a:pPr>
            <a:r>
              <a:rPr lang="en-US" sz="5400" kern="100" dirty="0">
                <a:effectLst/>
                <a:latin typeface="Calibri" panose="020F0502020204030204" pitchFamily="34" charset="0"/>
                <a:ea typeface="Calibri" panose="020F0502020204030204" pitchFamily="34" charset="0"/>
                <a:cs typeface="Times New Roman" panose="02020603050405020304" pitchFamily="18" charset="0"/>
              </a:rPr>
              <a:t> </a:t>
            </a:r>
          </a:p>
          <a:p>
            <a:r>
              <a:rPr lang="en-US" sz="5400" dirty="0">
                <a:effectLst/>
                <a:latin typeface="Calibri" panose="020F0502020204030204" pitchFamily="34" charset="0"/>
                <a:ea typeface="Calibri" panose="020F0502020204030204" pitchFamily="34" charset="0"/>
                <a:cs typeface="Times New Roman" panose="02020603050405020304" pitchFamily="18" charset="0"/>
              </a:rPr>
              <a:t>Daniel is approaching this difficult matter with extreme calm and respect.</a:t>
            </a:r>
            <a:endParaRPr kumimoji="0" lang="en-US" sz="5400" b="0" i="0" u="none" strike="noStrike" kern="1200" cap="none" spc="0" normalizeH="0" baseline="0" noProof="0" dirty="0">
              <a:ln>
                <a:noFill/>
              </a:ln>
              <a:effectLst/>
              <a:uLnTx/>
              <a:uFillTx/>
              <a:latin typeface="Corbel" panose="020B0503020204020204"/>
              <a:ea typeface="+mn-ea"/>
              <a:cs typeface="+mn-cs"/>
            </a:endParaRPr>
          </a:p>
        </p:txBody>
      </p:sp>
    </p:spTree>
    <p:extLst>
      <p:ext uri="{BB962C8B-B14F-4D97-AF65-F5344CB8AC3E}">
        <p14:creationId xmlns:p14="http://schemas.microsoft.com/office/powerpoint/2010/main" val="932911464"/>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27670</TotalTime>
  <Words>9231</Words>
  <Application>Microsoft Office PowerPoint</Application>
  <PresentationFormat>Widescreen</PresentationFormat>
  <Paragraphs>352</Paragraphs>
  <Slides>147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147</vt:i4>
      </vt:variant>
    </vt:vector>
  </HeadingPairs>
  <TitlesOfParts>
    <vt:vector size="151" baseType="lpstr">
      <vt:lpstr>Arial</vt:lpstr>
      <vt:lpstr>Calibri</vt:lpstr>
      <vt:lpstr>Corbel</vt:lpstr>
      <vt:lpstr>Depth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 bettez</dc:creator>
  <cp:lastModifiedBy>richard bettez</cp:lastModifiedBy>
  <cp:revision>1436</cp:revision>
  <dcterms:created xsi:type="dcterms:W3CDTF">2019-07-16T16:57:18Z</dcterms:created>
  <dcterms:modified xsi:type="dcterms:W3CDTF">2024-07-30T20:57:34Z</dcterms:modified>
</cp:coreProperties>
</file>