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9"/>
  </p:notes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3" r:id="rId23"/>
    <p:sldId id="279" r:id="rId24"/>
    <p:sldId id="280" r:id="rId25"/>
    <p:sldId id="281" r:id="rId26"/>
    <p:sldId id="282" r:id="rId27"/>
    <p:sldId id="286"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4" r:id="rId47"/>
    <p:sldId id="305" r:id="rId48"/>
    <p:sldId id="303"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91" r:id="rId100"/>
    <p:sldId id="392" r:id="rId101"/>
    <p:sldId id="393"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95"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96" r:id="rId130"/>
    <p:sldId id="382" r:id="rId131"/>
    <p:sldId id="383" r:id="rId132"/>
    <p:sldId id="384" r:id="rId133"/>
    <p:sldId id="397" r:id="rId134"/>
    <p:sldId id="385" r:id="rId135"/>
    <p:sldId id="386" r:id="rId136"/>
    <p:sldId id="387" r:id="rId137"/>
    <p:sldId id="388" r:id="rId138"/>
    <p:sldId id="389" r:id="rId139"/>
    <p:sldId id="398" r:id="rId140"/>
    <p:sldId id="399" r:id="rId141"/>
    <p:sldId id="400" r:id="rId142"/>
    <p:sldId id="401" r:id="rId143"/>
    <p:sldId id="402" r:id="rId144"/>
    <p:sldId id="403" r:id="rId145"/>
    <p:sldId id="404" r:id="rId146"/>
    <p:sldId id="405" r:id="rId147"/>
    <p:sldId id="390" r:id="rId1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4453" autoAdjust="0"/>
  </p:normalViewPr>
  <p:slideViewPr>
    <p:cSldViewPr snapToGrid="0">
      <p:cViewPr varScale="1">
        <p:scale>
          <a:sx n="104" d="100"/>
          <a:sy n="104" d="100"/>
        </p:scale>
        <p:origin x="87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microsoft.com/office/2016/11/relationships/changesInfo" Target="changesInfos/changesInfo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ettez" userId="9ac618f20f673fea" providerId="LiveId" clId="{FB2978D1-6D9E-49B8-B55C-5FDC6A5E94B6}"/>
    <pc:docChg chg="custSel addSld delSld modSld sldOrd delMainMaster modMainMaster">
      <pc:chgData name="richard bettez" userId="9ac618f20f673fea" providerId="LiveId" clId="{FB2978D1-6D9E-49B8-B55C-5FDC6A5E94B6}" dt="2023-11-29T19:36:53.372" v="57050" actId="1076"/>
      <pc:docMkLst>
        <pc:docMk/>
      </pc:docMkLst>
      <pc:sldChg chg="addSp delSp modSp mod setBg">
        <pc:chgData name="richard bettez" userId="9ac618f20f673fea" providerId="LiveId" clId="{FB2978D1-6D9E-49B8-B55C-5FDC6A5E94B6}" dt="2023-11-29T18:17:45.813" v="56789" actId="20577"/>
        <pc:sldMkLst>
          <pc:docMk/>
          <pc:sldMk cId="3446355094" sldId="256"/>
        </pc:sldMkLst>
        <pc:spChg chg="mod">
          <ac:chgData name="richard bettez" userId="9ac618f20f673fea" providerId="LiveId" clId="{FB2978D1-6D9E-49B8-B55C-5FDC6A5E94B6}" dt="2023-11-29T18:17:45.813" v="56789" actId="20577"/>
          <ac:spMkLst>
            <pc:docMk/>
            <pc:sldMk cId="3446355094" sldId="256"/>
            <ac:spMk id="4" creationId="{C09BD011-0EC1-4B1A-B6E4-15B66347A063}"/>
          </ac:spMkLst>
        </pc:spChg>
        <pc:spChg chg="add mod">
          <ac:chgData name="richard bettez" userId="9ac618f20f673fea" providerId="LiveId" clId="{FB2978D1-6D9E-49B8-B55C-5FDC6A5E94B6}" dt="2022-09-05T17:45:50.975" v="28077" actId="1076"/>
          <ac:spMkLst>
            <pc:docMk/>
            <pc:sldMk cId="3446355094" sldId="256"/>
            <ac:spMk id="5" creationId="{5DF16415-FA02-20B0-DF49-4FCF09D4E81C}"/>
          </ac:spMkLst>
        </pc:spChg>
        <pc:spChg chg="add del mod">
          <ac:chgData name="richard bettez" userId="9ac618f20f673fea" providerId="LiveId" clId="{FB2978D1-6D9E-49B8-B55C-5FDC6A5E94B6}" dt="2022-05-23T16:35:48.493" v="19934"/>
          <ac:spMkLst>
            <pc:docMk/>
            <pc:sldMk cId="3446355094" sldId="256"/>
            <ac:spMk id="5" creationId="{85097D6C-E25E-B322-6DAB-FC45786CB15D}"/>
          </ac:spMkLst>
        </pc:spChg>
      </pc:sldChg>
      <pc:sldChg chg="addSp delSp modSp mod setBg">
        <pc:chgData name="richard bettez" userId="9ac618f20f673fea" providerId="LiveId" clId="{FB2978D1-6D9E-49B8-B55C-5FDC6A5E94B6}" dt="2023-11-29T18:19:27.989" v="56822" actId="20577"/>
        <pc:sldMkLst>
          <pc:docMk/>
          <pc:sldMk cId="96336047" sldId="257"/>
        </pc:sldMkLst>
        <pc:spChg chg="add del mod">
          <ac:chgData name="richard bettez" userId="9ac618f20f673fea" providerId="LiveId" clId="{FB2978D1-6D9E-49B8-B55C-5FDC6A5E94B6}" dt="2023-08-31T15:23:22.161" v="53268"/>
          <ac:spMkLst>
            <pc:docMk/>
            <pc:sldMk cId="96336047" sldId="257"/>
            <ac:spMk id="3" creationId="{4FDB0D28-FDE6-73EC-9CBA-CDAAE5EBCF96}"/>
          </ac:spMkLst>
        </pc:spChg>
        <pc:spChg chg="del mod">
          <ac:chgData name="richard bettez" userId="9ac618f20f673fea" providerId="LiveId" clId="{FB2978D1-6D9E-49B8-B55C-5FDC6A5E94B6}" dt="2022-11-01T12:35:37.942" v="34882"/>
          <ac:spMkLst>
            <pc:docMk/>
            <pc:sldMk cId="96336047" sldId="257"/>
            <ac:spMk id="3" creationId="{C3049D6F-87D1-4906-833B-41ECC0E4AC42}"/>
          </ac:spMkLst>
        </pc:spChg>
        <pc:spChg chg="add del mod">
          <ac:chgData name="richard bettez" userId="9ac618f20f673fea" providerId="LiveId" clId="{FB2978D1-6D9E-49B8-B55C-5FDC6A5E94B6}" dt="2023-01-11T19:53:11.839" v="39454"/>
          <ac:spMkLst>
            <pc:docMk/>
            <pc:sldMk cId="96336047" sldId="257"/>
            <ac:spMk id="3" creationId="{D55F6892-F5BD-509E-EA95-C432FFA3CEE2}"/>
          </ac:spMkLst>
        </pc:spChg>
        <pc:spChg chg="mod">
          <ac:chgData name="richard bettez" userId="9ac618f20f673fea" providerId="LiveId" clId="{FB2978D1-6D9E-49B8-B55C-5FDC6A5E94B6}" dt="2022-10-26T17:56:19.426" v="34372" actId="1076"/>
          <ac:spMkLst>
            <pc:docMk/>
            <pc:sldMk cId="96336047" sldId="257"/>
            <ac:spMk id="4" creationId="{769F8E94-2270-4916-BFE8-E0A844FCFD2C}"/>
          </ac:spMkLst>
        </pc:spChg>
        <pc:spChg chg="del mod">
          <ac:chgData name="richard bettez" userId="9ac618f20f673fea" providerId="LiveId" clId="{FB2978D1-6D9E-49B8-B55C-5FDC6A5E94B6}" dt="2022-11-04T22:18:47.631" v="35194"/>
          <ac:spMkLst>
            <pc:docMk/>
            <pc:sldMk cId="96336047" sldId="257"/>
            <ac:spMk id="5" creationId="{7B215977-D9BA-4FC7-B6F1-8F91FD6987CC}"/>
          </ac:spMkLst>
        </pc:spChg>
        <pc:spChg chg="add mod">
          <ac:chgData name="richard bettez" userId="9ac618f20f673fea" providerId="LiveId" clId="{FB2978D1-6D9E-49B8-B55C-5FDC6A5E94B6}" dt="2023-11-29T18:19:27.989" v="56822" actId="20577"/>
          <ac:spMkLst>
            <pc:docMk/>
            <pc:sldMk cId="96336047" sldId="257"/>
            <ac:spMk id="5" creationId="{D8830419-0DAD-4707-76B4-C2FE5BB702FA}"/>
          </ac:spMkLst>
        </pc:spChg>
        <pc:spChg chg="del mod">
          <ac:chgData name="richard bettez" userId="9ac618f20f673fea" providerId="LiveId" clId="{FB2978D1-6D9E-49B8-B55C-5FDC6A5E94B6}" dt="2023-01-16T22:09:27.164" v="39653"/>
          <ac:spMkLst>
            <pc:docMk/>
            <pc:sldMk cId="96336047" sldId="257"/>
            <ac:spMk id="6" creationId="{6A9C379D-A19A-4491-A45F-890034A70914}"/>
          </ac:spMkLst>
        </pc:spChg>
        <pc:spChg chg="del mod">
          <ac:chgData name="richard bettez" userId="9ac618f20f673fea" providerId="LiveId" clId="{FB2978D1-6D9E-49B8-B55C-5FDC6A5E94B6}" dt="2021-12-06T22:01:32.052" v="8513"/>
          <ac:spMkLst>
            <pc:docMk/>
            <pc:sldMk cId="96336047" sldId="257"/>
            <ac:spMk id="8" creationId="{98EFB220-4F12-4AB9-9A20-ED980A92916F}"/>
          </ac:spMkLst>
        </pc:spChg>
        <pc:spChg chg="del mod">
          <ac:chgData name="richard bettez" userId="9ac618f20f673fea" providerId="LiveId" clId="{FB2978D1-6D9E-49B8-B55C-5FDC6A5E94B6}" dt="2022-10-26T17:56:39.655" v="34377"/>
          <ac:spMkLst>
            <pc:docMk/>
            <pc:sldMk cId="96336047" sldId="257"/>
            <ac:spMk id="9" creationId="{95CF0EB7-8108-4014-AA06-98A04F7A335B}"/>
          </ac:spMkLst>
        </pc:spChg>
        <pc:spChg chg="add del mod">
          <ac:chgData name="richard bettez" userId="9ac618f20f673fea" providerId="LiveId" clId="{FB2978D1-6D9E-49B8-B55C-5FDC6A5E94B6}" dt="2022-10-21T18:26:53.391" v="34089"/>
          <ac:spMkLst>
            <pc:docMk/>
            <pc:sldMk cId="96336047" sldId="257"/>
            <ac:spMk id="10" creationId="{1BF81C0B-4A22-20B5-664A-6A1B06F07754}"/>
          </ac:spMkLst>
        </pc:spChg>
        <pc:spChg chg="del mod">
          <ac:chgData name="richard bettez" userId="9ac618f20f673fea" providerId="LiveId" clId="{FB2978D1-6D9E-49B8-B55C-5FDC6A5E94B6}" dt="2022-01-24T21:33:50.820" v="11657"/>
          <ac:spMkLst>
            <pc:docMk/>
            <pc:sldMk cId="96336047" sldId="257"/>
            <ac:spMk id="10" creationId="{1EFBDAD0-3705-4AC3-A3E5-0F8FD7149E0A}"/>
          </ac:spMkLst>
        </pc:spChg>
        <pc:spChg chg="add del mod">
          <ac:chgData name="richard bettez" userId="9ac618f20f673fea" providerId="LiveId" clId="{FB2978D1-6D9E-49B8-B55C-5FDC6A5E94B6}" dt="2022-05-23T16:41:59.869" v="19938"/>
          <ac:spMkLst>
            <pc:docMk/>
            <pc:sldMk cId="96336047" sldId="257"/>
            <ac:spMk id="11" creationId="{559F6371-7B5B-4C81-AC38-AF8B09F25D3F}"/>
          </ac:spMkLst>
        </pc:spChg>
        <pc:spChg chg="del mod">
          <ac:chgData name="richard bettez" userId="9ac618f20f673fea" providerId="LiveId" clId="{FB2978D1-6D9E-49B8-B55C-5FDC6A5E94B6}" dt="2021-12-01T23:06:03.994" v="8168"/>
          <ac:spMkLst>
            <pc:docMk/>
            <pc:sldMk cId="96336047" sldId="257"/>
            <ac:spMk id="11" creationId="{76C9D630-88A6-4136-BF69-4A98513ADB18}"/>
          </ac:spMkLst>
        </pc:spChg>
      </pc:sldChg>
      <pc:sldChg chg="addSp delSp modSp mod setBg">
        <pc:chgData name="richard bettez" userId="9ac618f20f673fea" providerId="LiveId" clId="{FB2978D1-6D9E-49B8-B55C-5FDC6A5E94B6}" dt="2023-11-29T18:21:05.237" v="56830"/>
        <pc:sldMkLst>
          <pc:docMk/>
          <pc:sldMk cId="1932850538" sldId="258"/>
        </pc:sldMkLst>
        <pc:spChg chg="del mod">
          <ac:chgData name="richard bettez" userId="9ac618f20f673fea" providerId="LiveId" clId="{FB2978D1-6D9E-49B8-B55C-5FDC6A5E94B6}" dt="2023-11-29T18:21:05.237" v="56830"/>
          <ac:spMkLst>
            <pc:docMk/>
            <pc:sldMk cId="1932850538" sldId="258"/>
            <ac:spMk id="4" creationId="{4DE8DD64-848D-43AF-A515-2BDB134A1901}"/>
          </ac:spMkLst>
        </pc:spChg>
        <pc:spChg chg="del mod">
          <ac:chgData name="richard bettez" userId="9ac618f20f673fea" providerId="LiveId" clId="{FB2978D1-6D9E-49B8-B55C-5FDC6A5E94B6}" dt="2023-01-16T22:11:22.514" v="39667"/>
          <ac:spMkLst>
            <pc:docMk/>
            <pc:sldMk cId="1932850538" sldId="258"/>
            <ac:spMk id="9" creationId="{C305A230-1DD5-4A2A-A970-71F108CF618C}"/>
          </ac:spMkLst>
        </pc:spChg>
        <pc:spChg chg="mod">
          <ac:chgData name="richard bettez" userId="9ac618f20f673fea" providerId="LiveId" clId="{FB2978D1-6D9E-49B8-B55C-5FDC6A5E94B6}" dt="2023-11-29T18:21:04.484" v="56828" actId="1076"/>
          <ac:spMkLst>
            <pc:docMk/>
            <pc:sldMk cId="1932850538" sldId="258"/>
            <ac:spMk id="13" creationId="{92EC657F-15C1-4A92-B91B-DBB0238642F5}"/>
          </ac:spMkLst>
        </pc:spChg>
        <pc:spChg chg="del mod">
          <ac:chgData name="richard bettez" userId="9ac618f20f673fea" providerId="LiveId" clId="{FB2978D1-6D9E-49B8-B55C-5FDC6A5E94B6}" dt="2021-12-11T15:04:40.112" v="9053"/>
          <ac:spMkLst>
            <pc:docMk/>
            <pc:sldMk cId="1932850538" sldId="258"/>
            <ac:spMk id="14" creationId="{9403650A-B6E0-4650-A45D-3DD066524D9E}"/>
          </ac:spMkLst>
        </pc:spChg>
        <pc:spChg chg="add del mod">
          <ac:chgData name="richard bettez" userId="9ac618f20f673fea" providerId="LiveId" clId="{FB2978D1-6D9E-49B8-B55C-5FDC6A5E94B6}" dt="2023-11-20T17:44:09.957" v="56602"/>
          <ac:spMkLst>
            <pc:docMk/>
            <pc:sldMk cId="1932850538" sldId="258"/>
            <ac:spMk id="14" creationId="{CF06DE9F-3019-DB08-147E-CD37B35C4DF0}"/>
          </ac:spMkLst>
        </pc:spChg>
        <pc:spChg chg="mod">
          <ac:chgData name="richard bettez" userId="9ac618f20f673fea" providerId="LiveId" clId="{FB2978D1-6D9E-49B8-B55C-5FDC6A5E94B6}" dt="2023-11-29T18:19:45.812" v="56823" actId="1076"/>
          <ac:spMkLst>
            <pc:docMk/>
            <pc:sldMk cId="1932850538" sldId="258"/>
            <ac:spMk id="15" creationId="{BC901E2A-003D-4C7C-B59F-5C708BFFCE7A}"/>
          </ac:spMkLst>
        </pc:spChg>
        <pc:spChg chg="add del mod">
          <ac:chgData name="richard bettez" userId="9ac618f20f673fea" providerId="LiveId" clId="{FB2978D1-6D9E-49B8-B55C-5FDC6A5E94B6}" dt="2023-01-11T19:53:16.697" v="39457"/>
          <ac:spMkLst>
            <pc:docMk/>
            <pc:sldMk cId="1932850538" sldId="258"/>
            <ac:spMk id="16" creationId="{EA35CB67-41D7-4356-B0F4-25252F46BA8F}"/>
          </ac:spMkLst>
        </pc:spChg>
        <pc:spChg chg="del mod">
          <ac:chgData name="richard bettez" userId="9ac618f20f673fea" providerId="LiveId" clId="{FB2978D1-6D9E-49B8-B55C-5FDC6A5E94B6}" dt="2021-12-06T22:03:39.758" v="8532"/>
          <ac:spMkLst>
            <pc:docMk/>
            <pc:sldMk cId="1932850538" sldId="258"/>
            <ac:spMk id="18" creationId="{62F1DFC4-5C3B-433D-BE67-08C467E4728D}"/>
          </ac:spMkLst>
        </pc:spChg>
        <pc:spChg chg="del mod">
          <ac:chgData name="richard bettez" userId="9ac618f20f673fea" providerId="LiveId" clId="{FB2978D1-6D9E-49B8-B55C-5FDC6A5E94B6}" dt="2021-12-01T23:06:29.135" v="8171"/>
          <ac:spMkLst>
            <pc:docMk/>
            <pc:sldMk cId="1932850538" sldId="258"/>
            <ac:spMk id="19" creationId="{192BB00E-44E3-40EE-A4A1-D67B8D9B8CF3}"/>
          </ac:spMkLst>
        </pc:spChg>
      </pc:sldChg>
      <pc:sldChg chg="addSp delSp modSp mod setBg">
        <pc:chgData name="richard bettez" userId="9ac618f20f673fea" providerId="LiveId" clId="{FB2978D1-6D9E-49B8-B55C-5FDC6A5E94B6}" dt="2023-11-29T18:22:41.514" v="56872" actId="1076"/>
        <pc:sldMkLst>
          <pc:docMk/>
          <pc:sldMk cId="290548852" sldId="259"/>
        </pc:sldMkLst>
        <pc:spChg chg="del mod">
          <ac:chgData name="richard bettez" userId="9ac618f20f673fea" providerId="LiveId" clId="{FB2978D1-6D9E-49B8-B55C-5FDC6A5E94B6}" dt="2022-02-02T18:42:37.512" v="12234"/>
          <ac:spMkLst>
            <pc:docMk/>
            <pc:sldMk cId="290548852" sldId="259"/>
            <ac:spMk id="3" creationId="{9122E931-A375-4C93-A838-146098709C95}"/>
          </ac:spMkLst>
        </pc:spChg>
        <pc:spChg chg="del mod">
          <ac:chgData name="richard bettez" userId="9ac618f20f673fea" providerId="LiveId" clId="{FB2978D1-6D9E-49B8-B55C-5FDC6A5E94B6}" dt="2023-01-16T22:15:11.102" v="39676"/>
          <ac:spMkLst>
            <pc:docMk/>
            <pc:sldMk cId="290548852" sldId="259"/>
            <ac:spMk id="6" creationId="{1B14D1D9-1BA6-423F-B436-6B84D132656D}"/>
          </ac:spMkLst>
        </pc:spChg>
        <pc:spChg chg="add mod">
          <ac:chgData name="richard bettez" userId="9ac618f20f673fea" providerId="LiveId" clId="{FB2978D1-6D9E-49B8-B55C-5FDC6A5E94B6}" dt="2023-11-29T18:22:41.514" v="56872" actId="1076"/>
          <ac:spMkLst>
            <pc:docMk/>
            <pc:sldMk cId="290548852" sldId="259"/>
            <ac:spMk id="8" creationId="{0CCDA072-506B-519C-0307-145A3B3B6A82}"/>
          </ac:spMkLst>
        </pc:spChg>
        <pc:spChg chg="add del mod">
          <ac:chgData name="richard bettez" userId="9ac618f20f673fea" providerId="LiveId" clId="{FB2978D1-6D9E-49B8-B55C-5FDC6A5E94B6}" dt="2023-08-26T13:18:26.659" v="53255"/>
          <ac:spMkLst>
            <pc:docMk/>
            <pc:sldMk cId="290548852" sldId="259"/>
            <ac:spMk id="8" creationId="{41A0E33D-BC54-1244-0A99-9A61E926C4C2}"/>
          </ac:spMkLst>
        </pc:spChg>
        <pc:spChg chg="del mod">
          <ac:chgData name="richard bettez" userId="9ac618f20f673fea" providerId="LiveId" clId="{FB2978D1-6D9E-49B8-B55C-5FDC6A5E94B6}" dt="2021-10-11T20:54:11.458" v="5672"/>
          <ac:spMkLst>
            <pc:docMk/>
            <pc:sldMk cId="290548852" sldId="259"/>
            <ac:spMk id="8" creationId="{9517EE6F-EFA6-4212-B6BE-129F3FEBA7D6}"/>
          </ac:spMkLst>
        </pc:spChg>
        <pc:spChg chg="del mod">
          <ac:chgData name="richard bettez" userId="9ac618f20f673fea" providerId="LiveId" clId="{FB2978D1-6D9E-49B8-B55C-5FDC6A5E94B6}" dt="2021-10-06T20:47:49.431" v="5366"/>
          <ac:spMkLst>
            <pc:docMk/>
            <pc:sldMk cId="290548852" sldId="259"/>
            <ac:spMk id="9" creationId="{5BA94D17-B384-4621-A9E1-D006389B237B}"/>
          </ac:spMkLst>
        </pc:spChg>
        <pc:spChg chg="add del mod">
          <ac:chgData name="richard bettez" userId="9ac618f20f673fea" providerId="LiveId" clId="{FB2978D1-6D9E-49B8-B55C-5FDC6A5E94B6}" dt="2022-03-02T22:46:45.923" v="13770"/>
          <ac:spMkLst>
            <pc:docMk/>
            <pc:sldMk cId="290548852" sldId="259"/>
            <ac:spMk id="9" creationId="{A5C72985-4DD0-426D-B792-D4BF350408F8}"/>
          </ac:spMkLst>
        </pc:spChg>
        <pc:spChg chg="del mod">
          <ac:chgData name="richard bettez" userId="9ac618f20f673fea" providerId="LiveId" clId="{FB2978D1-6D9E-49B8-B55C-5FDC6A5E94B6}" dt="2021-09-20T18:41:47.007" v="4697"/>
          <ac:spMkLst>
            <pc:docMk/>
            <pc:sldMk cId="290548852" sldId="259"/>
            <ac:spMk id="10" creationId="{36F35F52-57AD-43BE-AC46-C24E3A9C9F35}"/>
          </ac:spMkLst>
        </pc:spChg>
        <pc:spChg chg="add del mod">
          <ac:chgData name="richard bettez" userId="9ac618f20f673fea" providerId="LiveId" clId="{FB2978D1-6D9E-49B8-B55C-5FDC6A5E94B6}" dt="2022-01-29T23:06:15.995" v="11980"/>
          <ac:spMkLst>
            <pc:docMk/>
            <pc:sldMk cId="290548852" sldId="259"/>
            <ac:spMk id="10" creationId="{5C1D0A3F-16A7-481A-AD0E-C8A99A83E2F5}"/>
          </ac:spMkLst>
        </pc:spChg>
        <pc:spChg chg="add del mod">
          <ac:chgData name="richard bettez" userId="9ac618f20f673fea" providerId="LiveId" clId="{FB2978D1-6D9E-49B8-B55C-5FDC6A5E94B6}" dt="2023-01-11T19:53:22.133" v="39460"/>
          <ac:spMkLst>
            <pc:docMk/>
            <pc:sldMk cId="290548852" sldId="259"/>
            <ac:spMk id="10" creationId="{DC4A43A7-303A-4A7F-A17B-FFB3CB37F0BF}"/>
          </ac:spMkLst>
        </pc:spChg>
        <pc:spChg chg="del mod">
          <ac:chgData name="richard bettez" userId="9ac618f20f673fea" providerId="LiveId" clId="{FB2978D1-6D9E-49B8-B55C-5FDC6A5E94B6}" dt="2021-10-01T19:59:49.809" v="5226"/>
          <ac:spMkLst>
            <pc:docMk/>
            <pc:sldMk cId="290548852" sldId="259"/>
            <ac:spMk id="11" creationId="{0121C64C-D84C-457E-B141-D18F4F1439D3}"/>
          </ac:spMkLst>
        </pc:spChg>
        <pc:spChg chg="del mod">
          <ac:chgData name="richard bettez" userId="9ac618f20f673fea" providerId="LiveId" clId="{FB2978D1-6D9E-49B8-B55C-5FDC6A5E94B6}" dt="2021-09-15T23:02:47.319" v="4279"/>
          <ac:spMkLst>
            <pc:docMk/>
            <pc:sldMk cId="290548852" sldId="259"/>
            <ac:spMk id="14" creationId="{5CA6A077-3069-4129-8EC0-5DF20A115180}"/>
          </ac:spMkLst>
        </pc:spChg>
        <pc:spChg chg="del mod">
          <ac:chgData name="richard bettez" userId="9ac618f20f673fea" providerId="LiveId" clId="{FB2978D1-6D9E-49B8-B55C-5FDC6A5E94B6}" dt="2021-07-28T21:07:42.239" v="1178"/>
          <ac:spMkLst>
            <pc:docMk/>
            <pc:sldMk cId="290548852" sldId="259"/>
            <ac:spMk id="15" creationId="{D07916A8-E49E-4AFB-875E-25C9799752BD}"/>
          </ac:spMkLst>
        </pc:spChg>
        <pc:spChg chg="add del mod">
          <ac:chgData name="richard bettez" userId="9ac618f20f673fea" providerId="LiveId" clId="{FB2978D1-6D9E-49B8-B55C-5FDC6A5E94B6}" dt="2021-09-10T20:09:34.892" v="3830"/>
          <ac:spMkLst>
            <pc:docMk/>
            <pc:sldMk cId="290548852" sldId="259"/>
            <ac:spMk id="16" creationId="{891DA733-E389-406D-9D2E-AD6FD2E27D3C}"/>
          </ac:spMkLst>
        </pc:spChg>
        <pc:picChg chg="add del mod">
          <ac:chgData name="richard bettez" userId="9ac618f20f673fea" providerId="LiveId" clId="{FB2978D1-6D9E-49B8-B55C-5FDC6A5E94B6}" dt="2023-08-31T15:25:45.633" v="53278" actId="478"/>
          <ac:picMkLst>
            <pc:docMk/>
            <pc:sldMk cId="290548852" sldId="259"/>
            <ac:picMk id="3" creationId="{D9BC3721-782D-7717-D1F9-B586ED3888F3}"/>
          </ac:picMkLst>
        </pc:picChg>
      </pc:sldChg>
      <pc:sldChg chg="modSp add del mod ord">
        <pc:chgData name="richard bettez" userId="9ac618f20f673fea" providerId="LiveId" clId="{FB2978D1-6D9E-49B8-B55C-5FDC6A5E94B6}" dt="2022-09-12T14:46:15.114" v="29368" actId="2696"/>
        <pc:sldMkLst>
          <pc:docMk/>
          <pc:sldMk cId="0" sldId="260"/>
        </pc:sldMkLst>
        <pc:spChg chg="mod">
          <ac:chgData name="richard bettez" userId="9ac618f20f673fea" providerId="LiveId" clId="{FB2978D1-6D9E-49B8-B55C-5FDC6A5E94B6}" dt="2022-04-20T21:17:29.986" v="17462" actId="255"/>
          <ac:spMkLst>
            <pc:docMk/>
            <pc:sldMk cId="0" sldId="260"/>
            <ac:spMk id="145" creationId="{00000000-0000-0000-0000-000000000000}"/>
          </ac:spMkLst>
        </pc:spChg>
        <pc:spChg chg="mod">
          <ac:chgData name="richard bettez" userId="9ac618f20f673fea" providerId="LiveId" clId="{FB2978D1-6D9E-49B8-B55C-5FDC6A5E94B6}" dt="2022-04-20T21:18:47.025" v="17550" actId="20577"/>
          <ac:spMkLst>
            <pc:docMk/>
            <pc:sldMk cId="0" sldId="260"/>
            <ac:spMk id="146" creationId="{00000000-0000-0000-0000-000000000000}"/>
          </ac:spMkLst>
        </pc:spChg>
        <pc:spChg chg="mod">
          <ac:chgData name="richard bettez" userId="9ac618f20f673fea" providerId="LiveId" clId="{FB2978D1-6D9E-49B8-B55C-5FDC6A5E94B6}" dt="2022-04-20T21:17:43.596" v="17464" actId="1076"/>
          <ac:spMkLst>
            <pc:docMk/>
            <pc:sldMk cId="0" sldId="260"/>
            <ac:spMk id="147" creationId="{00000000-0000-0000-0000-000000000000}"/>
          </ac:spMkLst>
        </pc:spChg>
      </pc:sldChg>
      <pc:sldChg chg="addSp delSp modSp mod setBg">
        <pc:chgData name="richard bettez" userId="9ac618f20f673fea" providerId="LiveId" clId="{FB2978D1-6D9E-49B8-B55C-5FDC6A5E94B6}" dt="2023-11-29T18:24:43.319" v="56898" actId="1076"/>
        <pc:sldMkLst>
          <pc:docMk/>
          <pc:sldMk cId="2698950277" sldId="261"/>
        </pc:sldMkLst>
        <pc:spChg chg="mod">
          <ac:chgData name="richard bettez" userId="9ac618f20f673fea" providerId="LiveId" clId="{FB2978D1-6D9E-49B8-B55C-5FDC6A5E94B6}" dt="2022-08-03T18:32:35.829" v="25320" actId="1076"/>
          <ac:spMkLst>
            <pc:docMk/>
            <pc:sldMk cId="2698950277" sldId="261"/>
            <ac:spMk id="5" creationId="{D013F0A6-AF87-4DA2-AB3D-E6DD2271DD08}"/>
          </ac:spMkLst>
        </pc:spChg>
        <pc:spChg chg="add del mod">
          <ac:chgData name="richard bettez" userId="9ac618f20f673fea" providerId="LiveId" clId="{FB2978D1-6D9E-49B8-B55C-5FDC6A5E94B6}" dt="2023-11-03T19:45:13.960" v="56239"/>
          <ac:spMkLst>
            <pc:docMk/>
            <pc:sldMk cId="2698950277" sldId="261"/>
            <ac:spMk id="16" creationId="{DA19E3B5-65CC-55ED-34FD-759FDDB8F9B6}"/>
          </ac:spMkLst>
        </pc:spChg>
        <pc:spChg chg="add del mod">
          <ac:chgData name="richard bettez" userId="9ac618f20f673fea" providerId="LiveId" clId="{FB2978D1-6D9E-49B8-B55C-5FDC6A5E94B6}" dt="2023-08-31T15:26:06.258" v="53281"/>
          <ac:spMkLst>
            <pc:docMk/>
            <pc:sldMk cId="2698950277" sldId="261"/>
            <ac:spMk id="17" creationId="{6232A20E-719C-485E-8527-BEFCF2DD2AE0}"/>
          </ac:spMkLst>
        </pc:spChg>
        <pc:spChg chg="add mod">
          <ac:chgData name="richard bettez" userId="9ac618f20f673fea" providerId="LiveId" clId="{FB2978D1-6D9E-49B8-B55C-5FDC6A5E94B6}" dt="2023-11-29T18:24:43.319" v="56898" actId="1076"/>
          <ac:spMkLst>
            <pc:docMk/>
            <pc:sldMk cId="2698950277" sldId="261"/>
            <ac:spMk id="17" creationId="{EBA7C714-8398-DC75-1E24-58A6FF9E5926}"/>
          </ac:spMkLst>
        </pc:spChg>
        <pc:spChg chg="del mod">
          <ac:chgData name="richard bettez" userId="9ac618f20f673fea" providerId="LiveId" clId="{FB2978D1-6D9E-49B8-B55C-5FDC6A5E94B6}" dt="2021-07-10T19:31:33.368" v="65"/>
          <ac:spMkLst>
            <pc:docMk/>
            <pc:sldMk cId="2698950277" sldId="261"/>
            <ac:spMk id="18" creationId="{945E1430-DE78-47B9-B3B8-1B1DBC53F2D3}"/>
          </ac:spMkLst>
        </pc:spChg>
      </pc:sldChg>
      <pc:sldChg chg="addSp delSp modSp mod setBg">
        <pc:chgData name="richard bettez" userId="9ac618f20f673fea" providerId="LiveId" clId="{FB2978D1-6D9E-49B8-B55C-5FDC6A5E94B6}" dt="2023-11-29T18:25:49.379" v="56903" actId="1076"/>
        <pc:sldMkLst>
          <pc:docMk/>
          <pc:sldMk cId="1219295755" sldId="262"/>
        </pc:sldMkLst>
        <pc:spChg chg="del mod">
          <ac:chgData name="richard bettez" userId="9ac618f20f673fea" providerId="LiveId" clId="{FB2978D1-6D9E-49B8-B55C-5FDC6A5E94B6}" dt="2021-12-11T15:18:48.211" v="9168"/>
          <ac:spMkLst>
            <pc:docMk/>
            <pc:sldMk cId="1219295755" sldId="262"/>
            <ac:spMk id="2" creationId="{3C698E9C-AB66-40FD-BD19-48E5006C085A}"/>
          </ac:spMkLst>
        </pc:spChg>
        <pc:spChg chg="add mod">
          <ac:chgData name="richard bettez" userId="9ac618f20f673fea" providerId="LiveId" clId="{FB2978D1-6D9E-49B8-B55C-5FDC6A5E94B6}" dt="2023-11-29T18:25:49.379" v="56903" actId="1076"/>
          <ac:spMkLst>
            <pc:docMk/>
            <pc:sldMk cId="1219295755" sldId="262"/>
            <ac:spMk id="3" creationId="{F26602C1-F4B0-1B7E-591F-E07DD07505FF}"/>
          </ac:spMkLst>
        </pc:spChg>
        <pc:spChg chg="add del mod">
          <ac:chgData name="richard bettez" userId="9ac618f20f673fea" providerId="LiveId" clId="{FB2978D1-6D9E-49B8-B55C-5FDC6A5E94B6}" dt="2022-12-07T22:45:06.804" v="37044"/>
          <ac:spMkLst>
            <pc:docMk/>
            <pc:sldMk cId="1219295755" sldId="262"/>
            <ac:spMk id="8" creationId="{28F77B71-57D2-4A0B-B302-B6174E381527}"/>
          </ac:spMkLst>
        </pc:spChg>
        <pc:spChg chg="add del mod">
          <ac:chgData name="richard bettez" userId="9ac618f20f673fea" providerId="LiveId" clId="{FB2978D1-6D9E-49B8-B55C-5FDC6A5E94B6}" dt="2021-12-06T22:08:06.607" v="8569"/>
          <ac:spMkLst>
            <pc:docMk/>
            <pc:sldMk cId="1219295755" sldId="262"/>
            <ac:spMk id="9" creationId="{4E5ACD2A-9F70-452B-A1E9-4A7314F64BA1}"/>
          </ac:spMkLst>
        </pc:spChg>
        <pc:spChg chg="del mod">
          <ac:chgData name="richard bettez" userId="9ac618f20f673fea" providerId="LiveId" clId="{FB2978D1-6D9E-49B8-B55C-5FDC6A5E94B6}" dt="2021-12-02T00:05:38.040" v="8263"/>
          <ac:spMkLst>
            <pc:docMk/>
            <pc:sldMk cId="1219295755" sldId="262"/>
            <ac:spMk id="11" creationId="{600FFD31-5BE3-4840-B35E-FC2C84A1071C}"/>
          </ac:spMkLst>
        </pc:spChg>
        <pc:spChg chg="del mod">
          <ac:chgData name="richard bettez" userId="9ac618f20f673fea" providerId="LiveId" clId="{FB2978D1-6D9E-49B8-B55C-5FDC6A5E94B6}" dt="2021-11-22T21:59:27.900" v="7943"/>
          <ac:spMkLst>
            <pc:docMk/>
            <pc:sldMk cId="1219295755" sldId="262"/>
            <ac:spMk id="13" creationId="{D9B2E4E6-CE1C-4C01-8F66-BF140EF910FD}"/>
          </ac:spMkLst>
        </pc:spChg>
      </pc:sldChg>
      <pc:sldChg chg="addSp delSp modSp mod setBg">
        <pc:chgData name="richard bettez" userId="9ac618f20f673fea" providerId="LiveId" clId="{FB2978D1-6D9E-49B8-B55C-5FDC6A5E94B6}" dt="2023-11-29T18:28:05.340" v="56963" actId="1076"/>
        <pc:sldMkLst>
          <pc:docMk/>
          <pc:sldMk cId="4212422390" sldId="263"/>
        </pc:sldMkLst>
        <pc:spChg chg="add mod">
          <ac:chgData name="richard bettez" userId="9ac618f20f673fea" providerId="LiveId" clId="{FB2978D1-6D9E-49B8-B55C-5FDC6A5E94B6}" dt="2023-11-29T18:28:05.340" v="56963" actId="1076"/>
          <ac:spMkLst>
            <pc:docMk/>
            <pc:sldMk cId="4212422390" sldId="263"/>
            <ac:spMk id="4" creationId="{DF1A1334-F160-593A-DBF4-12A08511E77A}"/>
          </ac:spMkLst>
        </pc:spChg>
        <pc:spChg chg="del mod">
          <ac:chgData name="richard bettez" userId="9ac618f20f673fea" providerId="LiveId" clId="{FB2978D1-6D9E-49B8-B55C-5FDC6A5E94B6}" dt="2022-08-17T17:53:22.013" v="26698"/>
          <ac:spMkLst>
            <pc:docMk/>
            <pc:sldMk cId="4212422390" sldId="263"/>
            <ac:spMk id="13" creationId="{2BF2591A-5C1F-43BC-8993-A29B6EEE4809}"/>
          </ac:spMkLst>
        </pc:spChg>
      </pc:sldChg>
      <pc:sldChg chg="addSp delSp modSp mod setBg">
        <pc:chgData name="richard bettez" userId="9ac618f20f673fea" providerId="LiveId" clId="{FB2978D1-6D9E-49B8-B55C-5FDC6A5E94B6}" dt="2023-11-29T18:29:05.974" v="56968" actId="1076"/>
        <pc:sldMkLst>
          <pc:docMk/>
          <pc:sldMk cId="4129402347" sldId="264"/>
        </pc:sldMkLst>
        <pc:spChg chg="del mod">
          <ac:chgData name="richard bettez" userId="9ac618f20f673fea" providerId="LiveId" clId="{FB2978D1-6D9E-49B8-B55C-5FDC6A5E94B6}" dt="2022-03-25T16:53:50.051" v="15255"/>
          <ac:spMkLst>
            <pc:docMk/>
            <pc:sldMk cId="4129402347" sldId="264"/>
            <ac:spMk id="15" creationId="{D82FD74F-61FE-4186-B885-2BDD2897F4A4}"/>
          </ac:spMkLst>
        </pc:spChg>
        <pc:spChg chg="add mod">
          <ac:chgData name="richard bettez" userId="9ac618f20f673fea" providerId="LiveId" clId="{FB2978D1-6D9E-49B8-B55C-5FDC6A5E94B6}" dt="2023-11-29T18:29:05.974" v="56968" actId="1076"/>
          <ac:spMkLst>
            <pc:docMk/>
            <pc:sldMk cId="4129402347" sldId="264"/>
            <ac:spMk id="16" creationId="{3F944CDB-891A-461A-9FB7-36A87E563E18}"/>
          </ac:spMkLst>
        </pc:spChg>
      </pc:sldChg>
      <pc:sldChg chg="addSp delSp modSp mod setBg">
        <pc:chgData name="richard bettez" userId="9ac618f20f673fea" providerId="LiveId" clId="{FB2978D1-6D9E-49B8-B55C-5FDC6A5E94B6}" dt="2023-11-29T18:30:16.322" v="56985" actId="20577"/>
        <pc:sldMkLst>
          <pc:docMk/>
          <pc:sldMk cId="1586531875" sldId="265"/>
        </pc:sldMkLst>
        <pc:spChg chg="add mod">
          <ac:chgData name="richard bettez" userId="9ac618f20f673fea" providerId="LiveId" clId="{FB2978D1-6D9E-49B8-B55C-5FDC6A5E94B6}" dt="2023-11-29T18:30:16.322" v="56985" actId="20577"/>
          <ac:spMkLst>
            <pc:docMk/>
            <pc:sldMk cId="1586531875" sldId="265"/>
            <ac:spMk id="5" creationId="{095EC6B6-FBA7-0096-9072-E4AD40A80D9A}"/>
          </ac:spMkLst>
        </pc:spChg>
        <pc:spChg chg="add del mod">
          <ac:chgData name="richard bettez" userId="9ac618f20f673fea" providerId="LiveId" clId="{FB2978D1-6D9E-49B8-B55C-5FDC6A5E94B6}" dt="2023-08-09T18:23:37.849" v="52311"/>
          <ac:spMkLst>
            <pc:docMk/>
            <pc:sldMk cId="1586531875" sldId="265"/>
            <ac:spMk id="5" creationId="{3F7792A8-121C-A597-3CED-9BD1BE0B4CEB}"/>
          </ac:spMkLst>
        </pc:spChg>
        <pc:spChg chg="del mod">
          <ac:chgData name="richard bettez" userId="9ac618f20f673fea" providerId="LiveId" clId="{FB2978D1-6D9E-49B8-B55C-5FDC6A5E94B6}" dt="2023-05-31T17:14:28.932" v="47803"/>
          <ac:spMkLst>
            <pc:docMk/>
            <pc:sldMk cId="1586531875" sldId="265"/>
            <ac:spMk id="8" creationId="{88B53864-BD63-482A-84EC-CFF972F2D664}"/>
          </ac:spMkLst>
        </pc:spChg>
        <pc:spChg chg="del mod">
          <ac:chgData name="richard bettez" userId="9ac618f20f673fea" providerId="LiveId" clId="{FB2978D1-6D9E-49B8-B55C-5FDC6A5E94B6}" dt="2023-05-26T19:54:05.927" v="47220"/>
          <ac:spMkLst>
            <pc:docMk/>
            <pc:sldMk cId="1586531875" sldId="265"/>
            <ac:spMk id="10" creationId="{75CC6D9F-B2FA-4F9D-B758-76B319C3B324}"/>
          </ac:spMkLst>
        </pc:spChg>
        <pc:spChg chg="del mod">
          <ac:chgData name="richard bettez" userId="9ac618f20f673fea" providerId="LiveId" clId="{FB2978D1-6D9E-49B8-B55C-5FDC6A5E94B6}" dt="2023-08-18T17:31:57.935" v="52807"/>
          <ac:spMkLst>
            <pc:docMk/>
            <pc:sldMk cId="1586531875" sldId="265"/>
            <ac:spMk id="11" creationId="{3B52AFA9-EE56-4D92-8D7B-979A35FC7D27}"/>
          </ac:spMkLst>
        </pc:spChg>
      </pc:sldChg>
      <pc:sldChg chg="addSp delSp modSp mod setBg">
        <pc:chgData name="richard bettez" userId="9ac618f20f673fea" providerId="LiveId" clId="{FB2978D1-6D9E-49B8-B55C-5FDC6A5E94B6}" dt="2023-11-29T18:31:46.754" v="57006" actId="20577"/>
        <pc:sldMkLst>
          <pc:docMk/>
          <pc:sldMk cId="440184558" sldId="266"/>
        </pc:sldMkLst>
        <pc:spChg chg="add mod">
          <ac:chgData name="richard bettez" userId="9ac618f20f673fea" providerId="LiveId" clId="{FB2978D1-6D9E-49B8-B55C-5FDC6A5E94B6}" dt="2023-11-29T18:31:46.754" v="57006" actId="20577"/>
          <ac:spMkLst>
            <pc:docMk/>
            <pc:sldMk cId="440184558" sldId="266"/>
            <ac:spMk id="3" creationId="{1BF261C5-D616-DC29-FF79-2A245C1E45A9}"/>
          </ac:spMkLst>
        </pc:spChg>
        <pc:spChg chg="del mod">
          <ac:chgData name="richard bettez" userId="9ac618f20f673fea" providerId="LiveId" clId="{FB2978D1-6D9E-49B8-B55C-5FDC6A5E94B6}" dt="2022-11-25T20:38:01.008" v="36622"/>
          <ac:spMkLst>
            <pc:docMk/>
            <pc:sldMk cId="440184558" sldId="266"/>
            <ac:spMk id="5" creationId="{9ACA2A41-72E5-4991-9868-13FDAF6305A9}"/>
          </ac:spMkLst>
        </pc:spChg>
      </pc:sldChg>
      <pc:sldChg chg="addSp delSp modSp mod setBg">
        <pc:chgData name="richard bettez" userId="9ac618f20f673fea" providerId="LiveId" clId="{FB2978D1-6D9E-49B8-B55C-5FDC6A5E94B6}" dt="2023-11-29T19:27:26.461" v="57013" actId="1076"/>
        <pc:sldMkLst>
          <pc:docMk/>
          <pc:sldMk cId="344298888" sldId="267"/>
        </pc:sldMkLst>
        <pc:spChg chg="mod">
          <ac:chgData name="richard bettez" userId="9ac618f20f673fea" providerId="LiveId" clId="{FB2978D1-6D9E-49B8-B55C-5FDC6A5E94B6}" dt="2021-07-10T19:44:09.220" v="125" actId="1076"/>
          <ac:spMkLst>
            <pc:docMk/>
            <pc:sldMk cId="344298888" sldId="267"/>
            <ac:spMk id="6" creationId="{6248018F-3015-4DCF-A0CB-D74700CB7ABD}"/>
          </ac:spMkLst>
        </pc:spChg>
        <pc:spChg chg="del mod">
          <ac:chgData name="richard bettez" userId="9ac618f20f673fea" providerId="LiveId" clId="{FB2978D1-6D9E-49B8-B55C-5FDC6A5E94B6}" dt="2021-07-10T19:44:39.701" v="128"/>
          <ac:spMkLst>
            <pc:docMk/>
            <pc:sldMk cId="344298888" sldId="267"/>
            <ac:spMk id="10" creationId="{94CD5FF4-3A2D-464C-902C-03F83A7D86F8}"/>
          </ac:spMkLst>
        </pc:spChg>
        <pc:spChg chg="del mod">
          <ac:chgData name="richard bettez" userId="9ac618f20f673fea" providerId="LiveId" clId="{FB2978D1-6D9E-49B8-B55C-5FDC6A5E94B6}" dt="2021-10-20T23:26:19.209" v="6441"/>
          <ac:spMkLst>
            <pc:docMk/>
            <pc:sldMk cId="344298888" sldId="267"/>
            <ac:spMk id="13" creationId="{FFD74D14-FD0B-4699-9883-367136417904}"/>
          </ac:spMkLst>
        </pc:spChg>
        <pc:spChg chg="add del mod">
          <ac:chgData name="richard bettez" userId="9ac618f20f673fea" providerId="LiveId" clId="{FB2978D1-6D9E-49B8-B55C-5FDC6A5E94B6}" dt="2021-10-06T21:11:23.430" v="5491"/>
          <ac:spMkLst>
            <pc:docMk/>
            <pc:sldMk cId="344298888" sldId="267"/>
            <ac:spMk id="14" creationId="{88835A14-F414-4E72-9537-C1ECAE9A49DE}"/>
          </ac:spMkLst>
        </pc:spChg>
        <pc:spChg chg="add mod">
          <ac:chgData name="richard bettez" userId="9ac618f20f673fea" providerId="LiveId" clId="{FB2978D1-6D9E-49B8-B55C-5FDC6A5E94B6}" dt="2023-11-29T19:27:26.461" v="57013" actId="1076"/>
          <ac:spMkLst>
            <pc:docMk/>
            <pc:sldMk cId="344298888" sldId="267"/>
            <ac:spMk id="14" creationId="{FA879E16-C257-4967-8C8C-65490FD48FAF}"/>
          </ac:spMkLst>
        </pc:spChg>
        <pc:spChg chg="add del mod">
          <ac:chgData name="richard bettez" userId="9ac618f20f673fea" providerId="LiveId" clId="{FB2978D1-6D9E-49B8-B55C-5FDC6A5E94B6}" dt="2021-10-16T18:47:44.050" v="6199"/>
          <ac:spMkLst>
            <pc:docMk/>
            <pc:sldMk cId="344298888" sldId="267"/>
            <ac:spMk id="15" creationId="{78D835AF-7967-4A95-A24C-1677A8366E17}"/>
          </ac:spMkLst>
        </pc:spChg>
      </pc:sldChg>
      <pc:sldChg chg="addSp delSp modSp mod setBg">
        <pc:chgData name="richard bettez" userId="9ac618f20f673fea" providerId="LiveId" clId="{FB2978D1-6D9E-49B8-B55C-5FDC6A5E94B6}" dt="2023-11-29T19:29:20.178" v="57020" actId="1076"/>
        <pc:sldMkLst>
          <pc:docMk/>
          <pc:sldMk cId="1905375952" sldId="268"/>
        </pc:sldMkLst>
        <pc:spChg chg="mod">
          <ac:chgData name="richard bettez" userId="9ac618f20f673fea" providerId="LiveId" clId="{FB2978D1-6D9E-49B8-B55C-5FDC6A5E94B6}" dt="2023-11-29T19:29:20.178" v="57020" actId="1076"/>
          <ac:spMkLst>
            <pc:docMk/>
            <pc:sldMk cId="1905375952" sldId="268"/>
            <ac:spMk id="2" creationId="{FE9D344C-72D5-4449-A296-3FE5CFD493B1}"/>
          </ac:spMkLst>
        </pc:spChg>
        <pc:spChg chg="mod">
          <ac:chgData name="richard bettez" userId="9ac618f20f673fea" providerId="LiveId" clId="{FB2978D1-6D9E-49B8-B55C-5FDC6A5E94B6}" dt="2022-08-22T18:59:27.461" v="27192" actId="1076"/>
          <ac:spMkLst>
            <pc:docMk/>
            <pc:sldMk cId="1905375952" sldId="268"/>
            <ac:spMk id="5" creationId="{F1D77D6B-E32C-4D25-88FC-F1E4B85F6833}"/>
          </ac:spMkLst>
        </pc:spChg>
        <pc:spChg chg="add del mod">
          <ac:chgData name="richard bettez" userId="9ac618f20f673fea" providerId="LiveId" clId="{FB2978D1-6D9E-49B8-B55C-5FDC6A5E94B6}" dt="2023-01-02T00:32:38.731" v="38960"/>
          <ac:spMkLst>
            <pc:docMk/>
            <pc:sldMk cId="1905375952" sldId="268"/>
            <ac:spMk id="7" creationId="{747A2B57-ABBC-7E12-05F6-57974E76151E}"/>
          </ac:spMkLst>
        </pc:spChg>
        <pc:spChg chg="add del mod">
          <ac:chgData name="richard bettez" userId="9ac618f20f673fea" providerId="LiveId" clId="{FB2978D1-6D9E-49B8-B55C-5FDC6A5E94B6}" dt="2023-11-29T19:27:56.964" v="57016"/>
          <ac:spMkLst>
            <pc:docMk/>
            <pc:sldMk cId="1905375952" sldId="268"/>
            <ac:spMk id="7" creationId="{80CFC91A-F2EB-597D-35DB-53ED5E53D240}"/>
          </ac:spMkLst>
        </pc:spChg>
        <pc:spChg chg="add del mod">
          <ac:chgData name="richard bettez" userId="9ac618f20f673fea" providerId="LiveId" clId="{FB2978D1-6D9E-49B8-B55C-5FDC6A5E94B6}" dt="2023-03-01T18:56:29.752" v="42520"/>
          <ac:spMkLst>
            <pc:docMk/>
            <pc:sldMk cId="1905375952" sldId="268"/>
            <ac:spMk id="10" creationId="{F1919241-AC29-343B-E5C1-164A301482A7}"/>
          </ac:spMkLst>
        </pc:spChg>
        <pc:spChg chg="del mod">
          <ac:chgData name="richard bettez" userId="9ac618f20f673fea" providerId="LiveId" clId="{FB2978D1-6D9E-49B8-B55C-5FDC6A5E94B6}" dt="2022-10-21T18:54:12.356" v="34191"/>
          <ac:spMkLst>
            <pc:docMk/>
            <pc:sldMk cId="1905375952" sldId="268"/>
            <ac:spMk id="12" creationId="{980C0537-6302-4C12-969B-29B3619C62D4}"/>
          </ac:spMkLst>
        </pc:spChg>
        <pc:spChg chg="del mod">
          <ac:chgData name="richard bettez" userId="9ac618f20f673fea" providerId="LiveId" clId="{FB2978D1-6D9E-49B8-B55C-5FDC6A5E94B6}" dt="2021-10-06T21:12:10.019" v="5494"/>
          <ac:spMkLst>
            <pc:docMk/>
            <pc:sldMk cId="1905375952" sldId="268"/>
            <ac:spMk id="13" creationId="{1EA84A87-727F-477B-AEAF-26A34FC18A26}"/>
          </ac:spMkLst>
        </pc:spChg>
      </pc:sldChg>
      <pc:sldChg chg="addSp delSp modSp mod setBg">
        <pc:chgData name="richard bettez" userId="9ac618f20f673fea" providerId="LiveId" clId="{FB2978D1-6D9E-49B8-B55C-5FDC6A5E94B6}" dt="2023-11-29T19:30:52.110" v="57023" actId="1076"/>
        <pc:sldMkLst>
          <pc:docMk/>
          <pc:sldMk cId="1799689882" sldId="269"/>
        </pc:sldMkLst>
        <pc:spChg chg="del mod">
          <ac:chgData name="richard bettez" userId="9ac618f20f673fea" providerId="LiveId" clId="{FB2978D1-6D9E-49B8-B55C-5FDC6A5E94B6}" dt="2022-04-25T20:51:07.684" v="17742"/>
          <ac:spMkLst>
            <pc:docMk/>
            <pc:sldMk cId="1799689882" sldId="269"/>
            <ac:spMk id="3" creationId="{598AA927-E424-4566-B6AB-6798E856D0C7}"/>
          </ac:spMkLst>
        </pc:spChg>
        <pc:spChg chg="add mod">
          <ac:chgData name="richard bettez" userId="9ac618f20f673fea" providerId="LiveId" clId="{FB2978D1-6D9E-49B8-B55C-5FDC6A5E94B6}" dt="2023-11-29T19:30:52.110" v="57023" actId="1076"/>
          <ac:spMkLst>
            <pc:docMk/>
            <pc:sldMk cId="1799689882" sldId="269"/>
            <ac:spMk id="5" creationId="{87D6C72C-29CB-4069-AB47-027C89133425}"/>
          </ac:spMkLst>
        </pc:spChg>
        <pc:spChg chg="del mod">
          <ac:chgData name="richard bettez" userId="9ac618f20f673fea" providerId="LiveId" clId="{FB2978D1-6D9E-49B8-B55C-5FDC6A5E94B6}" dt="2022-04-29T18:34:14.617" v="17981"/>
          <ac:spMkLst>
            <pc:docMk/>
            <pc:sldMk cId="1799689882" sldId="269"/>
            <ac:spMk id="5" creationId="{F0F08C0D-770D-4A7D-B3C6-07421CF4466E}"/>
          </ac:spMkLst>
        </pc:spChg>
        <pc:spChg chg="add del mod">
          <ac:chgData name="richard bettez" userId="9ac618f20f673fea" providerId="LiveId" clId="{FB2978D1-6D9E-49B8-B55C-5FDC6A5E94B6}" dt="2022-06-24T19:58:41.550" v="22713"/>
          <ac:spMkLst>
            <pc:docMk/>
            <pc:sldMk cId="1799689882" sldId="269"/>
            <ac:spMk id="6" creationId="{0F9338AA-52A0-4F4A-A2B6-8EC6E711B2DC}"/>
          </ac:spMkLst>
        </pc:spChg>
        <pc:spChg chg="del mod">
          <ac:chgData name="richard bettez" userId="9ac618f20f673fea" providerId="LiveId" clId="{FB2978D1-6D9E-49B8-B55C-5FDC6A5E94B6}" dt="2022-04-20T20:45:39.838" v="17219"/>
          <ac:spMkLst>
            <pc:docMk/>
            <pc:sldMk cId="1799689882" sldId="269"/>
            <ac:spMk id="6" creationId="{F984A011-5A33-4A07-8533-F15032A4EB31}"/>
          </ac:spMkLst>
        </pc:spChg>
        <pc:spChg chg="del mod">
          <ac:chgData name="richard bettez" userId="9ac618f20f673fea" providerId="LiveId" clId="{FB2978D1-6D9E-49B8-B55C-5FDC6A5E94B6}" dt="2022-06-29T17:26:09.491" v="23177"/>
          <ac:spMkLst>
            <pc:docMk/>
            <pc:sldMk cId="1799689882" sldId="269"/>
            <ac:spMk id="7" creationId="{0D9ADEEC-1DCB-46CB-A771-1DAA09D149AA}"/>
          </ac:spMkLst>
        </pc:spChg>
        <pc:spChg chg="del mod">
          <ac:chgData name="richard bettez" userId="9ac618f20f673fea" providerId="LiveId" clId="{FB2978D1-6D9E-49B8-B55C-5FDC6A5E94B6}" dt="2021-12-20T22:44:19.356" v="9843"/>
          <ac:spMkLst>
            <pc:docMk/>
            <pc:sldMk cId="1799689882" sldId="269"/>
            <ac:spMk id="8" creationId="{EACE72B4-D274-490C-8C5D-8978AE140166}"/>
          </ac:spMkLst>
        </pc:spChg>
        <pc:spChg chg="add del mod">
          <ac:chgData name="richard bettez" userId="9ac618f20f673fea" providerId="LiveId" clId="{FB2978D1-6D9E-49B8-B55C-5FDC6A5E94B6}" dt="2022-04-16T19:14:28.370" v="16958"/>
          <ac:spMkLst>
            <pc:docMk/>
            <pc:sldMk cId="1799689882" sldId="269"/>
            <ac:spMk id="9" creationId="{60422AE3-84D6-4CFB-85EB-8B94FF907848}"/>
          </ac:spMkLst>
        </pc:spChg>
        <pc:spChg chg="del mod">
          <ac:chgData name="richard bettez" userId="9ac618f20f673fea" providerId="LiveId" clId="{FB2978D1-6D9E-49B8-B55C-5FDC6A5E94B6}" dt="2021-12-15T23:39:25.281" v="9492"/>
          <ac:spMkLst>
            <pc:docMk/>
            <pc:sldMk cId="1799689882" sldId="269"/>
            <ac:spMk id="11" creationId="{5A988F1E-9976-41C0-ABFA-835E6CB2F793}"/>
          </ac:spMkLst>
        </pc:spChg>
      </pc:sldChg>
      <pc:sldChg chg="addSp delSp modSp mod setBg">
        <pc:chgData name="richard bettez" userId="9ac618f20f673fea" providerId="LiveId" clId="{FB2978D1-6D9E-49B8-B55C-5FDC6A5E94B6}" dt="2023-11-29T19:32:38.354" v="57027" actId="1076"/>
        <pc:sldMkLst>
          <pc:docMk/>
          <pc:sldMk cId="630279694" sldId="270"/>
        </pc:sldMkLst>
        <pc:spChg chg="del mod">
          <ac:chgData name="richard bettez" userId="9ac618f20f673fea" providerId="LiveId" clId="{FB2978D1-6D9E-49B8-B55C-5FDC6A5E94B6}" dt="2023-01-16T23:16:24.894" v="39849"/>
          <ac:spMkLst>
            <pc:docMk/>
            <pc:sldMk cId="630279694" sldId="270"/>
            <ac:spMk id="7" creationId="{272C0026-DA77-49B8-A267-38EAD959014B}"/>
          </ac:spMkLst>
        </pc:spChg>
        <pc:spChg chg="add del mod">
          <ac:chgData name="richard bettez" userId="9ac618f20f673fea" providerId="LiveId" clId="{FB2978D1-6D9E-49B8-B55C-5FDC6A5E94B6}" dt="2023-08-04T21:55:50.679" v="52232"/>
          <ac:spMkLst>
            <pc:docMk/>
            <pc:sldMk cId="630279694" sldId="270"/>
            <ac:spMk id="7" creationId="{4BEF1B86-0E24-F202-A0F4-6778FCF8C4EF}"/>
          </ac:spMkLst>
        </pc:spChg>
        <pc:spChg chg="add del mod">
          <ac:chgData name="richard bettez" userId="9ac618f20f673fea" providerId="LiveId" clId="{FB2978D1-6D9E-49B8-B55C-5FDC6A5E94B6}" dt="2023-01-07T21:49:47.417" v="39397"/>
          <ac:spMkLst>
            <pc:docMk/>
            <pc:sldMk cId="630279694" sldId="270"/>
            <ac:spMk id="8" creationId="{5BF64782-BC66-32B3-377A-7A534636635F}"/>
          </ac:spMkLst>
        </pc:spChg>
        <pc:spChg chg="add mod">
          <ac:chgData name="richard bettez" userId="9ac618f20f673fea" providerId="LiveId" clId="{FB2978D1-6D9E-49B8-B55C-5FDC6A5E94B6}" dt="2023-11-29T19:32:38.354" v="57027" actId="1076"/>
          <ac:spMkLst>
            <pc:docMk/>
            <pc:sldMk cId="630279694" sldId="270"/>
            <ac:spMk id="8" creationId="{E27E2BCD-0944-36AA-8499-72229D22B3C3}"/>
          </ac:spMkLst>
        </pc:spChg>
        <pc:spChg chg="del mod">
          <ac:chgData name="richard bettez" userId="9ac618f20f673fea" providerId="LiveId" clId="{FB2978D1-6D9E-49B8-B55C-5FDC6A5E94B6}" dt="2023-01-20T21:38:12.681" v="40063"/>
          <ac:spMkLst>
            <pc:docMk/>
            <pc:sldMk cId="630279694" sldId="270"/>
            <ac:spMk id="9" creationId="{8F926EA4-538D-463D-9ECF-F77765AF49C7}"/>
          </ac:spMkLst>
        </pc:spChg>
        <pc:spChg chg="add del mod">
          <ac:chgData name="richard bettez" userId="9ac618f20f673fea" providerId="LiveId" clId="{FB2978D1-6D9E-49B8-B55C-5FDC6A5E94B6}" dt="2023-01-11T20:32:23.895" v="39579"/>
          <ac:spMkLst>
            <pc:docMk/>
            <pc:sldMk cId="630279694" sldId="270"/>
            <ac:spMk id="10" creationId="{4EC7D6AB-0CF1-F7E5-FE7B-D8DDA85BDBB3}"/>
          </ac:spMkLst>
        </pc:spChg>
        <pc:spChg chg="add del mod">
          <ac:chgData name="richard bettez" userId="9ac618f20f673fea" providerId="LiveId" clId="{FB2978D1-6D9E-49B8-B55C-5FDC6A5E94B6}" dt="2022-12-21T20:57:11.994" v="38065"/>
          <ac:spMkLst>
            <pc:docMk/>
            <pc:sldMk cId="630279694" sldId="270"/>
            <ac:spMk id="10" creationId="{93040715-ED09-4A3C-94D0-A61FECE48107}"/>
          </ac:spMkLst>
        </pc:spChg>
        <pc:spChg chg="del mod">
          <ac:chgData name="richard bettez" userId="9ac618f20f673fea" providerId="LiveId" clId="{FB2978D1-6D9E-49B8-B55C-5FDC6A5E94B6}" dt="2021-12-06T22:34:56.478" v="8714"/>
          <ac:spMkLst>
            <pc:docMk/>
            <pc:sldMk cId="630279694" sldId="270"/>
            <ac:spMk id="11" creationId="{B0B6A8EE-DC30-48F1-A153-2BCF6008894F}"/>
          </ac:spMkLst>
        </pc:spChg>
      </pc:sldChg>
      <pc:sldChg chg="addSp delSp modSp mod setBg">
        <pc:chgData name="richard bettez" userId="9ac618f20f673fea" providerId="LiveId" clId="{FB2978D1-6D9E-49B8-B55C-5FDC6A5E94B6}" dt="2023-11-29T19:34:01.333" v="57035" actId="1076"/>
        <pc:sldMkLst>
          <pc:docMk/>
          <pc:sldMk cId="3955175546" sldId="271"/>
        </pc:sldMkLst>
        <pc:spChg chg="del mod">
          <ac:chgData name="richard bettez" userId="9ac618f20f673fea" providerId="LiveId" clId="{FB2978D1-6D9E-49B8-B55C-5FDC6A5E94B6}" dt="2021-09-15T23:21:11.308" v="4432"/>
          <ac:spMkLst>
            <pc:docMk/>
            <pc:sldMk cId="3955175546" sldId="271"/>
            <ac:spMk id="3" creationId="{06691133-D428-4CF7-BC84-F165B333DA53}"/>
          </ac:spMkLst>
        </pc:spChg>
        <pc:spChg chg="add mod">
          <ac:chgData name="richard bettez" userId="9ac618f20f673fea" providerId="LiveId" clId="{FB2978D1-6D9E-49B8-B55C-5FDC6A5E94B6}" dt="2023-11-29T19:34:01.333" v="57035" actId="1076"/>
          <ac:spMkLst>
            <pc:docMk/>
            <pc:sldMk cId="3955175546" sldId="271"/>
            <ac:spMk id="4" creationId="{33DA1925-BE04-D0ED-7C54-2DD26210660B}"/>
          </ac:spMkLst>
        </pc:spChg>
        <pc:spChg chg="add del mod">
          <ac:chgData name="richard bettez" userId="9ac618f20f673fea" providerId="LiveId" clId="{FB2978D1-6D9E-49B8-B55C-5FDC6A5E94B6}" dt="2023-03-24T19:51:22.665" v="43417"/>
          <ac:spMkLst>
            <pc:docMk/>
            <pc:sldMk cId="3955175546" sldId="271"/>
            <ac:spMk id="4" creationId="{40DA7EFA-4377-1E86-49F2-58EB243B91B3}"/>
          </ac:spMkLst>
        </pc:spChg>
        <pc:spChg chg="add del mod">
          <ac:chgData name="richard bettez" userId="9ac618f20f673fea" providerId="LiveId" clId="{FB2978D1-6D9E-49B8-B55C-5FDC6A5E94B6}" dt="2022-12-12T20:49:35.314" v="37456"/>
          <ac:spMkLst>
            <pc:docMk/>
            <pc:sldMk cId="3955175546" sldId="271"/>
            <ac:spMk id="4" creationId="{EFE94B9E-4E25-425B-E715-2A3957F89D59}"/>
          </ac:spMkLst>
        </pc:spChg>
        <pc:spChg chg="del mod">
          <ac:chgData name="richard bettez" userId="9ac618f20f673fea" providerId="LiveId" clId="{FB2978D1-6D9E-49B8-B55C-5FDC6A5E94B6}" dt="2023-01-16T23:17:52.468" v="39852"/>
          <ac:spMkLst>
            <pc:docMk/>
            <pc:sldMk cId="3955175546" sldId="271"/>
            <ac:spMk id="6" creationId="{991B8FB4-5299-4CBD-AA52-BA2ADE79380F}"/>
          </ac:spMkLst>
        </pc:spChg>
        <pc:spChg chg="add del mod">
          <ac:chgData name="richard bettez" userId="9ac618f20f673fea" providerId="LiveId" clId="{FB2978D1-6D9E-49B8-B55C-5FDC6A5E94B6}" dt="2023-11-20T18:12:16.775" v="56681"/>
          <ac:spMkLst>
            <pc:docMk/>
            <pc:sldMk cId="3955175546" sldId="271"/>
            <ac:spMk id="6" creationId="{CC17FDB7-5AE2-D757-226B-6325941C38ED}"/>
          </ac:spMkLst>
        </pc:spChg>
        <pc:spChg chg="add del mod">
          <ac:chgData name="richard bettez" userId="9ac618f20f673fea" providerId="LiveId" clId="{FB2978D1-6D9E-49B8-B55C-5FDC6A5E94B6}" dt="2023-01-07T22:57:02.022" v="39400"/>
          <ac:spMkLst>
            <pc:docMk/>
            <pc:sldMk cId="3955175546" sldId="271"/>
            <ac:spMk id="7" creationId="{F1322950-A904-ED23-C0D0-4337C3F2C15A}"/>
          </ac:spMkLst>
        </pc:spChg>
        <pc:spChg chg="add del mod">
          <ac:chgData name="richard bettez" userId="9ac618f20f673fea" providerId="LiveId" clId="{FB2978D1-6D9E-49B8-B55C-5FDC6A5E94B6}" dt="2022-06-15T18:20:24.746" v="22181"/>
          <ac:spMkLst>
            <pc:docMk/>
            <pc:sldMk cId="3955175546" sldId="271"/>
            <ac:spMk id="7" creationId="{F2A3BAE7-2CC7-46B7-9754-32C963944D57}"/>
          </ac:spMkLst>
        </pc:spChg>
        <pc:spChg chg="del mod">
          <ac:chgData name="richard bettez" userId="9ac618f20f673fea" providerId="LiveId" clId="{FB2978D1-6D9E-49B8-B55C-5FDC6A5E94B6}" dt="2023-01-11T20:48:47.674" v="39623"/>
          <ac:spMkLst>
            <pc:docMk/>
            <pc:sldMk cId="3955175546" sldId="271"/>
            <ac:spMk id="8" creationId="{AFCACF1E-3554-483E-B69C-1F5BF26A348E}"/>
          </ac:spMkLst>
        </pc:spChg>
        <pc:spChg chg="del mod">
          <ac:chgData name="richard bettez" userId="9ac618f20f673fea" providerId="LiveId" clId="{FB2978D1-6D9E-49B8-B55C-5FDC6A5E94B6}" dt="2021-12-02T00:20:42.055" v="8412"/>
          <ac:spMkLst>
            <pc:docMk/>
            <pc:sldMk cId="3955175546" sldId="271"/>
            <ac:spMk id="9" creationId="{32AAD6C7-FB0C-4130-A5BF-C753CAC688E1}"/>
          </ac:spMkLst>
        </pc:spChg>
        <pc:spChg chg="add del mod">
          <ac:chgData name="richard bettez" userId="9ac618f20f673fea" providerId="LiveId" clId="{FB2978D1-6D9E-49B8-B55C-5FDC6A5E94B6}" dt="2022-05-27T17:21:48.002" v="20881"/>
          <ac:spMkLst>
            <pc:docMk/>
            <pc:sldMk cId="3955175546" sldId="271"/>
            <ac:spMk id="9" creationId="{A4C604BD-85E1-4EF8-A71A-91C3E05E9F57}"/>
          </ac:spMkLst>
        </pc:spChg>
        <pc:spChg chg="add del mod">
          <ac:chgData name="richard bettez" userId="9ac618f20f673fea" providerId="LiveId" clId="{FB2978D1-6D9E-49B8-B55C-5FDC6A5E94B6}" dt="2022-11-01T13:04:40.917" v="35163"/>
          <ac:spMkLst>
            <pc:docMk/>
            <pc:sldMk cId="3955175546" sldId="271"/>
            <ac:spMk id="9" creationId="{E8ED27F6-6C53-7F6C-3DC8-C80A44F7A1A7}"/>
          </ac:spMkLst>
        </pc:spChg>
        <pc:spChg chg="add del mod">
          <ac:chgData name="richard bettez" userId="9ac618f20f673fea" providerId="LiveId" clId="{FB2978D1-6D9E-49B8-B55C-5FDC6A5E94B6}" dt="2021-11-22T23:30:46.182" v="8145"/>
          <ac:spMkLst>
            <pc:docMk/>
            <pc:sldMk cId="3955175546" sldId="271"/>
            <ac:spMk id="10" creationId="{4F467B5B-4C5C-48E7-BC1F-FA3F6F75918E}"/>
          </ac:spMkLst>
        </pc:spChg>
        <pc:spChg chg="add del mod">
          <ac:chgData name="richard bettez" userId="9ac618f20f673fea" providerId="LiveId" clId="{FB2978D1-6D9E-49B8-B55C-5FDC6A5E94B6}" dt="2021-12-06T22:35:01.543" v="8717"/>
          <ac:spMkLst>
            <pc:docMk/>
            <pc:sldMk cId="3955175546" sldId="271"/>
            <ac:spMk id="10" creationId="{6C788AAC-39E4-4B84-8AC0-432456E0983D}"/>
          </ac:spMkLst>
        </pc:spChg>
        <pc:spChg chg="del mod">
          <ac:chgData name="richard bettez" userId="9ac618f20f673fea" providerId="LiveId" clId="{FB2978D1-6D9E-49B8-B55C-5FDC6A5E94B6}" dt="2021-11-12T23:33:54.673" v="7615"/>
          <ac:spMkLst>
            <pc:docMk/>
            <pc:sldMk cId="3955175546" sldId="271"/>
            <ac:spMk id="12" creationId="{A3BCF25B-503D-4F35-B07D-BC1A40F62F80}"/>
          </ac:spMkLst>
        </pc:spChg>
        <pc:spChg chg="del mod">
          <ac:chgData name="richard bettez" userId="9ac618f20f673fea" providerId="LiveId" clId="{FB2978D1-6D9E-49B8-B55C-5FDC6A5E94B6}" dt="2021-09-10T20:55:17.022" v="4115"/>
          <ac:spMkLst>
            <pc:docMk/>
            <pc:sldMk cId="3955175546" sldId="271"/>
            <ac:spMk id="13" creationId="{F1107742-9B49-42D6-8584-2E1BF3441864}"/>
          </ac:spMkLst>
        </pc:spChg>
      </pc:sldChg>
      <pc:sldChg chg="addSp delSp modSp mod setBg">
        <pc:chgData name="richard bettez" userId="9ac618f20f673fea" providerId="LiveId" clId="{FB2978D1-6D9E-49B8-B55C-5FDC6A5E94B6}" dt="2023-11-29T19:35:26.695" v="57040" actId="1076"/>
        <pc:sldMkLst>
          <pc:docMk/>
          <pc:sldMk cId="1964926082" sldId="272"/>
        </pc:sldMkLst>
        <pc:spChg chg="add del mod">
          <ac:chgData name="richard bettez" userId="9ac618f20f673fea" providerId="LiveId" clId="{FB2978D1-6D9E-49B8-B55C-5FDC6A5E94B6}" dt="2023-05-12T18:14:12.231" v="46482"/>
          <ac:spMkLst>
            <pc:docMk/>
            <pc:sldMk cId="1964926082" sldId="272"/>
            <ac:spMk id="3" creationId="{07488C41-AC9C-3DEF-FBB4-8266CDAB1EF5}"/>
          </ac:spMkLst>
        </pc:spChg>
        <pc:spChg chg="add del mod">
          <ac:chgData name="richard bettez" userId="9ac618f20f673fea" providerId="LiveId" clId="{FB2978D1-6D9E-49B8-B55C-5FDC6A5E94B6}" dt="2023-10-06T20:40:25.625" v="54777"/>
          <ac:spMkLst>
            <pc:docMk/>
            <pc:sldMk cId="1964926082" sldId="272"/>
            <ac:spMk id="3" creationId="{080BE16B-8DF8-6D44-B708-34D39AA998FD}"/>
          </ac:spMkLst>
        </pc:spChg>
        <pc:spChg chg="add del mod">
          <ac:chgData name="richard bettez" userId="9ac618f20f673fea" providerId="LiveId" clId="{FB2978D1-6D9E-49B8-B55C-5FDC6A5E94B6}" dt="2022-11-09T22:09:52.600" v="35782"/>
          <ac:spMkLst>
            <pc:docMk/>
            <pc:sldMk cId="1964926082" sldId="272"/>
            <ac:spMk id="3" creationId="{1D078693-CBA3-25D4-B7C8-5718D1CF5849}"/>
          </ac:spMkLst>
        </pc:spChg>
        <pc:spChg chg="add del mod">
          <ac:chgData name="richard bettez" userId="9ac618f20f673fea" providerId="LiveId" clId="{FB2978D1-6D9E-49B8-B55C-5FDC6A5E94B6}" dt="2023-03-20T17:41:09.551" v="43178"/>
          <ac:spMkLst>
            <pc:docMk/>
            <pc:sldMk cId="1964926082" sldId="272"/>
            <ac:spMk id="3" creationId="{44A876F8-F5AE-5164-E61F-2E694F78DAA1}"/>
          </ac:spMkLst>
        </pc:spChg>
        <pc:spChg chg="add del mod">
          <ac:chgData name="richard bettez" userId="9ac618f20f673fea" providerId="LiveId" clId="{FB2978D1-6D9E-49B8-B55C-5FDC6A5E94B6}" dt="2022-11-01T13:09:56.226" v="35175"/>
          <ac:spMkLst>
            <pc:docMk/>
            <pc:sldMk cId="1964926082" sldId="272"/>
            <ac:spMk id="3" creationId="{FF9D32A7-708F-DF46-991E-F480D5871442}"/>
          </ac:spMkLst>
        </pc:spChg>
        <pc:spChg chg="add del mod">
          <ac:chgData name="richard bettez" userId="9ac618f20f673fea" providerId="LiveId" clId="{FB2978D1-6D9E-49B8-B55C-5FDC6A5E94B6}" dt="2023-09-22T19:25:56.940" v="54184"/>
          <ac:spMkLst>
            <pc:docMk/>
            <pc:sldMk cId="1964926082" sldId="272"/>
            <ac:spMk id="4" creationId="{485EE9A3-3878-F64F-B5A3-FD41A5F752AE}"/>
          </ac:spMkLst>
        </pc:spChg>
        <pc:spChg chg="add del mod">
          <ac:chgData name="richard bettez" userId="9ac618f20f673fea" providerId="LiveId" clId="{FB2978D1-6D9E-49B8-B55C-5FDC6A5E94B6}" dt="2023-03-24T19:51:59.109" v="43427"/>
          <ac:spMkLst>
            <pc:docMk/>
            <pc:sldMk cId="1964926082" sldId="272"/>
            <ac:spMk id="4" creationId="{5867EE91-B719-F5DD-E152-D81564F52ED1}"/>
          </ac:spMkLst>
        </pc:spChg>
        <pc:spChg chg="add mod">
          <ac:chgData name="richard bettez" userId="9ac618f20f673fea" providerId="LiveId" clId="{FB2978D1-6D9E-49B8-B55C-5FDC6A5E94B6}" dt="2023-11-29T19:35:26.695" v="57040" actId="1076"/>
          <ac:spMkLst>
            <pc:docMk/>
            <pc:sldMk cId="1964926082" sldId="272"/>
            <ac:spMk id="4" creationId="{7B40FB05-3509-1846-8D2D-74C81DDD8561}"/>
          </ac:spMkLst>
        </pc:spChg>
        <pc:spChg chg="del mod">
          <ac:chgData name="richard bettez" userId="9ac618f20f673fea" providerId="LiveId" clId="{FB2978D1-6D9E-49B8-B55C-5FDC6A5E94B6}" dt="2021-12-02T00:21:49.985" v="8423"/>
          <ac:spMkLst>
            <pc:docMk/>
            <pc:sldMk cId="1964926082" sldId="272"/>
            <ac:spMk id="4" creationId="{81EA07C5-B95E-478D-9236-0EFFDB81F0F3}"/>
          </ac:spMkLst>
        </pc:spChg>
        <pc:spChg chg="add del mod">
          <ac:chgData name="richard bettez" userId="9ac618f20f673fea" providerId="LiveId" clId="{FB2978D1-6D9E-49B8-B55C-5FDC6A5E94B6}" dt="2022-11-04T22:57:06.313" v="35451"/>
          <ac:spMkLst>
            <pc:docMk/>
            <pc:sldMk cId="1964926082" sldId="272"/>
            <ac:spMk id="4" creationId="{9C70A54D-C288-442F-D337-333AD9D8C3D1}"/>
          </ac:spMkLst>
        </pc:spChg>
        <pc:spChg chg="add del mod">
          <ac:chgData name="richard bettez" userId="9ac618f20f673fea" providerId="LiveId" clId="{FB2978D1-6D9E-49B8-B55C-5FDC6A5E94B6}" dt="2022-09-09T22:06:23.250" v="28481"/>
          <ac:spMkLst>
            <pc:docMk/>
            <pc:sldMk cId="1964926082" sldId="272"/>
            <ac:spMk id="4" creationId="{D93A49CA-FD18-4BFC-99D6-54F404CFD4D5}"/>
          </ac:spMkLst>
        </pc:spChg>
        <pc:spChg chg="add del mod">
          <ac:chgData name="richard bettez" userId="9ac618f20f673fea" providerId="LiveId" clId="{FB2978D1-6D9E-49B8-B55C-5FDC6A5E94B6}" dt="2023-01-02T01:37:24.030" v="39023"/>
          <ac:spMkLst>
            <pc:docMk/>
            <pc:sldMk cId="1964926082" sldId="272"/>
            <ac:spMk id="4" creationId="{F4BB0BFA-8C95-ABDA-1583-13C2DF97EF1D}"/>
          </ac:spMkLst>
        </pc:spChg>
        <pc:spChg chg="add del mod">
          <ac:chgData name="richard bettez" userId="9ac618f20f673fea" providerId="LiveId" clId="{FB2978D1-6D9E-49B8-B55C-5FDC6A5E94B6}" dt="2021-12-27T16:05:51.742" v="10285"/>
          <ac:spMkLst>
            <pc:docMk/>
            <pc:sldMk cId="1964926082" sldId="272"/>
            <ac:spMk id="5" creationId="{4FB09FAB-CA8A-4ABC-BFCD-9AF5F6E09E61}"/>
          </ac:spMkLst>
        </pc:spChg>
        <pc:spChg chg="add del mod">
          <ac:chgData name="richard bettez" userId="9ac618f20f673fea" providerId="LiveId" clId="{FB2978D1-6D9E-49B8-B55C-5FDC6A5E94B6}" dt="2021-11-22T23:47:23.244" v="8155"/>
          <ac:spMkLst>
            <pc:docMk/>
            <pc:sldMk cId="1964926082" sldId="272"/>
            <ac:spMk id="5" creationId="{5F472F2A-ADEA-464A-B863-BB903596C9D4}"/>
          </ac:spMkLst>
        </pc:spChg>
        <pc:spChg chg="del mod">
          <ac:chgData name="richard bettez" userId="9ac618f20f673fea" providerId="LiveId" clId="{FB2978D1-6D9E-49B8-B55C-5FDC6A5E94B6}" dt="2021-09-10T20:58:32.297" v="4134"/>
          <ac:spMkLst>
            <pc:docMk/>
            <pc:sldMk cId="1964926082" sldId="272"/>
            <ac:spMk id="5" creationId="{C86205A0-DD59-4F81-9278-CAE775D27289}"/>
          </ac:spMkLst>
        </pc:spChg>
        <pc:spChg chg="add del mod">
          <ac:chgData name="richard bettez" userId="9ac618f20f673fea" providerId="LiveId" clId="{FB2978D1-6D9E-49B8-B55C-5FDC6A5E94B6}" dt="2021-10-20T23:37:11.909" v="6473"/>
          <ac:spMkLst>
            <pc:docMk/>
            <pc:sldMk cId="1964926082" sldId="272"/>
            <ac:spMk id="6" creationId="{374F832E-0A24-440E-B5F7-1F81F9EA7FD5}"/>
          </ac:spMkLst>
        </pc:spChg>
      </pc:sldChg>
      <pc:sldChg chg="addSp delSp modSp mod setBg">
        <pc:chgData name="richard bettez" userId="9ac618f20f673fea" providerId="LiveId" clId="{FB2978D1-6D9E-49B8-B55C-5FDC6A5E94B6}" dt="2023-11-29T19:36:53.372" v="57050" actId="1076"/>
        <pc:sldMkLst>
          <pc:docMk/>
          <pc:sldMk cId="104361726" sldId="273"/>
        </pc:sldMkLst>
        <pc:spChg chg="del mod">
          <ac:chgData name="richard bettez" userId="9ac618f20f673fea" providerId="LiveId" clId="{FB2978D1-6D9E-49B8-B55C-5FDC6A5E94B6}" dt="2023-06-05T17:24:29.083" v="48348"/>
          <ac:spMkLst>
            <pc:docMk/>
            <pc:sldMk cId="104361726" sldId="273"/>
            <ac:spMk id="2" creationId="{5711F51C-2E70-4E09-B629-DB2C2D7077FD}"/>
          </ac:spMkLst>
        </pc:spChg>
        <pc:spChg chg="add del mod">
          <ac:chgData name="richard bettez" userId="9ac618f20f673fea" providerId="LiveId" clId="{FB2978D1-6D9E-49B8-B55C-5FDC6A5E94B6}" dt="2023-10-30T20:35:34.113" v="56142"/>
          <ac:spMkLst>
            <pc:docMk/>
            <pc:sldMk cId="104361726" sldId="273"/>
            <ac:spMk id="3" creationId="{161CB721-0592-92AC-A13A-765BA659E6AA}"/>
          </ac:spMkLst>
        </pc:spChg>
        <pc:spChg chg="add mod">
          <ac:chgData name="richard bettez" userId="9ac618f20f673fea" providerId="LiveId" clId="{FB2978D1-6D9E-49B8-B55C-5FDC6A5E94B6}" dt="2023-11-29T19:36:53.372" v="57050" actId="1076"/>
          <ac:spMkLst>
            <pc:docMk/>
            <pc:sldMk cId="104361726" sldId="273"/>
            <ac:spMk id="3" creationId="{21D8B4E9-ADBD-0FF8-6D9C-C9626F0B409C}"/>
          </ac:spMkLst>
        </pc:spChg>
        <pc:spChg chg="add del mod">
          <ac:chgData name="richard bettez" userId="9ac618f20f673fea" providerId="LiveId" clId="{FB2978D1-6D9E-49B8-B55C-5FDC6A5E94B6}" dt="2023-09-19T00:34:10.078" v="54010"/>
          <ac:spMkLst>
            <pc:docMk/>
            <pc:sldMk cId="104361726" sldId="273"/>
            <ac:spMk id="3" creationId="{5E2D2D0F-D2AE-90EC-07AE-3FA65799D22D}"/>
          </ac:spMkLst>
        </pc:spChg>
        <pc:spChg chg="del mod">
          <ac:chgData name="richard bettez" userId="9ac618f20f673fea" providerId="LiveId" clId="{FB2978D1-6D9E-49B8-B55C-5FDC6A5E94B6}" dt="2022-10-11T12:22:12.671" v="33158"/>
          <ac:spMkLst>
            <pc:docMk/>
            <pc:sldMk cId="104361726" sldId="273"/>
            <ac:spMk id="3" creationId="{7083A062-4B22-4F60-BE6B-9B91FF90D1A8}"/>
          </ac:spMkLst>
        </pc:spChg>
        <pc:spChg chg="add del mod">
          <ac:chgData name="richard bettez" userId="9ac618f20f673fea" providerId="LiveId" clId="{FB2978D1-6D9E-49B8-B55C-5FDC6A5E94B6}" dt="2023-03-29T18:30:41.830" v="43627"/>
          <ac:spMkLst>
            <pc:docMk/>
            <pc:sldMk cId="104361726" sldId="273"/>
            <ac:spMk id="4" creationId="{03C85180-D63B-D6DE-0327-C5B8974D221F}"/>
          </ac:spMkLst>
        </pc:spChg>
        <pc:spChg chg="add del mod">
          <ac:chgData name="richard bettez" userId="9ac618f20f673fea" providerId="LiveId" clId="{FB2978D1-6D9E-49B8-B55C-5FDC6A5E94B6}" dt="2023-10-17T13:49:41.146" v="55239"/>
          <ac:spMkLst>
            <pc:docMk/>
            <pc:sldMk cId="104361726" sldId="273"/>
            <ac:spMk id="4" creationId="{51C93C58-22FD-3F43-7AE1-3B1ABBD36F76}"/>
          </ac:spMkLst>
        </pc:spChg>
        <pc:spChg chg="add del mod">
          <ac:chgData name="richard bettez" userId="9ac618f20f673fea" providerId="LiveId" clId="{FB2978D1-6D9E-49B8-B55C-5FDC6A5E94B6}" dt="2023-05-31T17:38:26.964" v="47971"/>
          <ac:spMkLst>
            <pc:docMk/>
            <pc:sldMk cId="104361726" sldId="273"/>
            <ac:spMk id="4" creationId="{79423EDA-1516-230A-32D1-51F0F401216F}"/>
          </ac:spMkLst>
        </pc:spChg>
        <pc:spChg chg="add del mod">
          <ac:chgData name="richard bettez" userId="9ac618f20f673fea" providerId="LiveId" clId="{FB2978D1-6D9E-49B8-B55C-5FDC6A5E94B6}" dt="2022-11-30T23:49:12.501" v="36916"/>
          <ac:spMkLst>
            <pc:docMk/>
            <pc:sldMk cId="104361726" sldId="273"/>
            <ac:spMk id="4" creationId="{7AE843BC-EF2F-22D1-7822-1FF8CA45357A}"/>
          </ac:spMkLst>
        </pc:spChg>
        <pc:spChg chg="add del mod">
          <ac:chgData name="richard bettez" userId="9ac618f20f673fea" providerId="LiveId" clId="{FB2978D1-6D9E-49B8-B55C-5FDC6A5E94B6}" dt="2022-12-16T21:27:21.171" v="37851"/>
          <ac:spMkLst>
            <pc:docMk/>
            <pc:sldMk cId="104361726" sldId="273"/>
            <ac:spMk id="4" creationId="{90C687E5-1338-5EA6-B8BC-836278D35C2D}"/>
          </ac:spMkLst>
        </pc:spChg>
        <pc:spChg chg="add del mod">
          <ac:chgData name="richard bettez" userId="9ac618f20f673fea" providerId="LiveId" clId="{FB2978D1-6D9E-49B8-B55C-5FDC6A5E94B6}" dt="2023-08-31T16:01:47.346" v="53418"/>
          <ac:spMkLst>
            <pc:docMk/>
            <pc:sldMk cId="104361726" sldId="273"/>
            <ac:spMk id="4" creationId="{D34E930C-BA9A-A406-5A69-9474DDBE7751}"/>
          </ac:spMkLst>
        </pc:spChg>
        <pc:spChg chg="add del mod">
          <ac:chgData name="richard bettez" userId="9ac618f20f673fea" providerId="LiveId" clId="{FB2978D1-6D9E-49B8-B55C-5FDC6A5E94B6}" dt="2023-01-25T20:59:57.960" v="40395"/>
          <ac:spMkLst>
            <pc:docMk/>
            <pc:sldMk cId="104361726" sldId="273"/>
            <ac:spMk id="4" creationId="{E94A2D8A-F184-23D2-1586-894DE52767C8}"/>
          </ac:spMkLst>
        </pc:spChg>
        <pc:spChg chg="del mod">
          <ac:chgData name="richard bettez" userId="9ac618f20f673fea" providerId="LiveId" clId="{FB2978D1-6D9E-49B8-B55C-5FDC6A5E94B6}" dt="2023-11-29T19:36:20.164" v="57043"/>
          <ac:spMkLst>
            <pc:docMk/>
            <pc:sldMk cId="104361726" sldId="273"/>
            <ac:spMk id="5" creationId="{80ED824E-AD86-4256-B4D2-02CB6AC37F54}"/>
          </ac:spMkLst>
        </pc:spChg>
        <pc:spChg chg="add del mod">
          <ac:chgData name="richard bettez" userId="9ac618f20f673fea" providerId="LiveId" clId="{FB2978D1-6D9E-49B8-B55C-5FDC6A5E94B6}" dt="2022-10-03T18:05:53.589" v="32434"/>
          <ac:spMkLst>
            <pc:docMk/>
            <pc:sldMk cId="104361726" sldId="273"/>
            <ac:spMk id="6" creationId="{08CD4633-4BEA-BCE0-2566-AE4765710091}"/>
          </ac:spMkLst>
        </pc:spChg>
        <pc:spChg chg="add del mod">
          <ac:chgData name="richard bettez" userId="9ac618f20f673fea" providerId="LiveId" clId="{FB2978D1-6D9E-49B8-B55C-5FDC6A5E94B6}" dt="2023-03-24T19:51:31.178" v="43420"/>
          <ac:spMkLst>
            <pc:docMk/>
            <pc:sldMk cId="104361726" sldId="273"/>
            <ac:spMk id="6" creationId="{1493A891-84C2-E42A-CC06-EDA503EF9D4E}"/>
          </ac:spMkLst>
        </pc:spChg>
        <pc:spChg chg="add del mod">
          <ac:chgData name="richard bettez" userId="9ac618f20f673fea" providerId="LiveId" clId="{FB2978D1-6D9E-49B8-B55C-5FDC6A5E94B6}" dt="2022-12-26T20:28:23.429" v="38544"/>
          <ac:spMkLst>
            <pc:docMk/>
            <pc:sldMk cId="104361726" sldId="273"/>
            <ac:spMk id="6" creationId="{8C6DB515-8E3E-19B4-2781-205A8207931A}"/>
          </ac:spMkLst>
        </pc:spChg>
        <pc:spChg chg="add del mod">
          <ac:chgData name="richard bettez" userId="9ac618f20f673fea" providerId="LiveId" clId="{FB2978D1-6D9E-49B8-B55C-5FDC6A5E94B6}" dt="2022-11-04T22:55:59.609" v="35441"/>
          <ac:spMkLst>
            <pc:docMk/>
            <pc:sldMk cId="104361726" sldId="273"/>
            <ac:spMk id="6" creationId="{9C7C3A48-A672-A09D-ADFA-CD98271D85E8}"/>
          </ac:spMkLst>
        </pc:spChg>
        <pc:spChg chg="add del mod">
          <ac:chgData name="richard bettez" userId="9ac618f20f673fea" providerId="LiveId" clId="{FB2978D1-6D9E-49B8-B55C-5FDC6A5E94B6}" dt="2022-12-12T21:27:38.849" v="37472"/>
          <ac:spMkLst>
            <pc:docMk/>
            <pc:sldMk cId="104361726" sldId="273"/>
            <ac:spMk id="6" creationId="{BF3ADF8A-4F9B-47E8-BEF0-B3DEA00D7A8D}"/>
          </ac:spMkLst>
        </pc:spChg>
        <pc:spChg chg="add del mod">
          <ac:chgData name="richard bettez" userId="9ac618f20f673fea" providerId="LiveId" clId="{FB2978D1-6D9E-49B8-B55C-5FDC6A5E94B6}" dt="2023-04-28T18:22:20.666" v="45408"/>
          <ac:spMkLst>
            <pc:docMk/>
            <pc:sldMk cId="104361726" sldId="273"/>
            <ac:spMk id="6" creationId="{F04B5978-6DC6-8E31-0782-4808D2FB5AD3}"/>
          </ac:spMkLst>
        </pc:spChg>
        <pc:spChg chg="del mod">
          <ac:chgData name="richard bettez" userId="9ac618f20f673fea" providerId="LiveId" clId="{FB2978D1-6D9E-49B8-B55C-5FDC6A5E94B6}" dt="2021-10-06T21:39:40.653" v="5622"/>
          <ac:spMkLst>
            <pc:docMk/>
            <pc:sldMk cId="104361726" sldId="273"/>
            <ac:spMk id="7" creationId="{05C826A1-FC84-46B6-8FA6-48815561BE4B}"/>
          </ac:spMkLst>
        </pc:spChg>
        <pc:spChg chg="add del mod">
          <ac:chgData name="richard bettez" userId="9ac618f20f673fea" providerId="LiveId" clId="{FB2978D1-6D9E-49B8-B55C-5FDC6A5E94B6}" dt="2021-10-29T23:36:37.333" v="6912"/>
          <ac:spMkLst>
            <pc:docMk/>
            <pc:sldMk cId="104361726" sldId="273"/>
            <ac:spMk id="7" creationId="{3B4D8679-BA66-4192-81D1-BAD90E7E8A37}"/>
          </ac:spMkLst>
        </pc:spChg>
        <pc:spChg chg="add del mod">
          <ac:chgData name="richard bettez" userId="9ac618f20f673fea" providerId="LiveId" clId="{FB2978D1-6D9E-49B8-B55C-5FDC6A5E94B6}" dt="2021-10-26T00:05:19.044" v="6632"/>
          <ac:spMkLst>
            <pc:docMk/>
            <pc:sldMk cId="104361726" sldId="273"/>
            <ac:spMk id="8" creationId="{3882672F-E0E1-4FC1-8FC4-96E11567E7C3}"/>
          </ac:spMkLst>
        </pc:spChg>
        <pc:spChg chg="add del mod">
          <ac:chgData name="richard bettez" userId="9ac618f20f673fea" providerId="LiveId" clId="{FB2978D1-6D9E-49B8-B55C-5FDC6A5E94B6}" dt="2022-08-31T21:07:47.388" v="28068"/>
          <ac:spMkLst>
            <pc:docMk/>
            <pc:sldMk cId="104361726" sldId="273"/>
            <ac:spMk id="8" creationId="{C623090D-32FB-4FB4-9003-063220CD4A55}"/>
          </ac:spMkLst>
        </pc:spChg>
      </pc:sldChg>
      <pc:sldChg chg="addSp delSp modSp mod setBg">
        <pc:chgData name="richard bettez" userId="9ac618f20f673fea" providerId="LiveId" clId="{FB2978D1-6D9E-49B8-B55C-5FDC6A5E94B6}" dt="2023-11-03T20:11:27.343" v="56428" actId="20577"/>
        <pc:sldMkLst>
          <pc:docMk/>
          <pc:sldMk cId="2571987822" sldId="274"/>
        </pc:sldMkLst>
        <pc:spChg chg="add del mod">
          <ac:chgData name="richard bettez" userId="9ac618f20f673fea" providerId="LiveId" clId="{FB2978D1-6D9E-49B8-B55C-5FDC6A5E94B6}" dt="2022-10-11T12:21:25.868" v="33150"/>
          <ac:spMkLst>
            <pc:docMk/>
            <pc:sldMk cId="2571987822" sldId="274"/>
            <ac:spMk id="2" creationId="{E60B8B93-AD60-4FD4-2F47-50F02310F5AF}"/>
          </ac:spMkLst>
        </pc:spChg>
        <pc:spChg chg="add del mod">
          <ac:chgData name="richard bettez" userId="9ac618f20f673fea" providerId="LiveId" clId="{FB2978D1-6D9E-49B8-B55C-5FDC6A5E94B6}" dt="2023-10-11T19:43:04.528" v="55050"/>
          <ac:spMkLst>
            <pc:docMk/>
            <pc:sldMk cId="2571987822" sldId="274"/>
            <ac:spMk id="3" creationId="{1D9A2291-99FA-B527-3933-384427B5E29B}"/>
          </ac:spMkLst>
        </pc:spChg>
        <pc:spChg chg="add del mod">
          <ac:chgData name="richard bettez" userId="9ac618f20f673fea" providerId="LiveId" clId="{FB2978D1-6D9E-49B8-B55C-5FDC6A5E94B6}" dt="2022-11-14T20:07:52.858" v="36226"/>
          <ac:spMkLst>
            <pc:docMk/>
            <pc:sldMk cId="2571987822" sldId="274"/>
            <ac:spMk id="3" creationId="{32A72826-A3CF-957D-7A89-4742B5E0DDB4}"/>
          </ac:spMkLst>
        </pc:spChg>
        <pc:spChg chg="add del mod">
          <ac:chgData name="richard bettez" userId="9ac618f20f673fea" providerId="LiveId" clId="{FB2978D1-6D9E-49B8-B55C-5FDC6A5E94B6}" dt="2023-01-25T21:00:11.738" v="40398"/>
          <ac:spMkLst>
            <pc:docMk/>
            <pc:sldMk cId="2571987822" sldId="274"/>
            <ac:spMk id="3" creationId="{86AA730F-CF37-4C45-C1B6-B5DB73D5C26C}"/>
          </ac:spMkLst>
        </pc:spChg>
        <pc:spChg chg="add del mod">
          <ac:chgData name="richard bettez" userId="9ac618f20f673fea" providerId="LiveId" clId="{FB2978D1-6D9E-49B8-B55C-5FDC6A5E94B6}" dt="2023-02-13T16:58:19.128" v="41754"/>
          <ac:spMkLst>
            <pc:docMk/>
            <pc:sldMk cId="2571987822" sldId="274"/>
            <ac:spMk id="3" creationId="{8C8581A0-D038-D17C-AD9A-8AA250929B60}"/>
          </ac:spMkLst>
        </pc:spChg>
        <pc:spChg chg="add del mod">
          <ac:chgData name="richard bettez" userId="9ac618f20f673fea" providerId="LiveId" clId="{FB2978D1-6D9E-49B8-B55C-5FDC6A5E94B6}" dt="2023-04-24T18:51:44.444" v="45197"/>
          <ac:spMkLst>
            <pc:docMk/>
            <pc:sldMk cId="2571987822" sldId="274"/>
            <ac:spMk id="3" creationId="{9AC97184-B851-C466-1495-4AACCB4CBC0F}"/>
          </ac:spMkLst>
        </pc:spChg>
        <pc:spChg chg="add del mod">
          <ac:chgData name="richard bettez" userId="9ac618f20f673fea" providerId="LiveId" clId="{FB2978D1-6D9E-49B8-B55C-5FDC6A5E94B6}" dt="2022-12-16T21:27:25.014" v="37854"/>
          <ac:spMkLst>
            <pc:docMk/>
            <pc:sldMk cId="2571987822" sldId="274"/>
            <ac:spMk id="3" creationId="{E33FF521-F9E8-76D3-5C6D-3C368EB0D135}"/>
          </ac:spMkLst>
        </pc:spChg>
        <pc:spChg chg="add del mod">
          <ac:chgData name="richard bettez" userId="9ac618f20f673fea" providerId="LiveId" clId="{FB2978D1-6D9E-49B8-B55C-5FDC6A5E94B6}" dt="2023-01-16T23:30:53.590" v="39872"/>
          <ac:spMkLst>
            <pc:docMk/>
            <pc:sldMk cId="2571987822" sldId="274"/>
            <ac:spMk id="4" creationId="{0650621F-EC90-68A6-E5DA-F569355C3B74}"/>
          </ac:spMkLst>
        </pc:spChg>
        <pc:spChg chg="add del mod">
          <ac:chgData name="richard bettez" userId="9ac618f20f673fea" providerId="LiveId" clId="{FB2978D1-6D9E-49B8-B55C-5FDC6A5E94B6}" dt="2022-11-04T22:56:05.296" v="35444"/>
          <ac:spMkLst>
            <pc:docMk/>
            <pc:sldMk cId="2571987822" sldId="274"/>
            <ac:spMk id="4" creationId="{2CECFB95-B58E-5922-C82E-9BC48E088CE8}"/>
          </ac:spMkLst>
        </pc:spChg>
        <pc:spChg chg="add mod">
          <ac:chgData name="richard bettez" userId="9ac618f20f673fea" providerId="LiveId" clId="{FB2978D1-6D9E-49B8-B55C-5FDC6A5E94B6}" dt="2023-11-03T20:11:27.343" v="56428" actId="20577"/>
          <ac:spMkLst>
            <pc:docMk/>
            <pc:sldMk cId="2571987822" sldId="274"/>
            <ac:spMk id="4" creationId="{386781FD-0B5F-478C-E425-AA7C57C037CF}"/>
          </ac:spMkLst>
        </pc:spChg>
        <pc:spChg chg="add del mod">
          <ac:chgData name="richard bettez" userId="9ac618f20f673fea" providerId="LiveId" clId="{FB2978D1-6D9E-49B8-B55C-5FDC6A5E94B6}" dt="2022-09-09T22:11:01.100" v="28512"/>
          <ac:spMkLst>
            <pc:docMk/>
            <pc:sldMk cId="2571987822" sldId="274"/>
            <ac:spMk id="4" creationId="{57EFA0AE-7A04-87DB-29AD-953877E7E895}"/>
          </ac:spMkLst>
        </pc:spChg>
        <pc:spChg chg="del mod">
          <ac:chgData name="richard bettez" userId="9ac618f20f673fea" providerId="LiveId" clId="{FB2978D1-6D9E-49B8-B55C-5FDC6A5E94B6}" dt="2021-10-11T21:23:16.132" v="5990"/>
          <ac:spMkLst>
            <pc:docMk/>
            <pc:sldMk cId="2571987822" sldId="274"/>
            <ac:spMk id="4" creationId="{732A0DDC-50AA-4BEA-BCE1-41AADD941364}"/>
          </ac:spMkLst>
        </pc:spChg>
        <pc:spChg chg="add del mod">
          <ac:chgData name="richard bettez" userId="9ac618f20f673fea" providerId="LiveId" clId="{FB2978D1-6D9E-49B8-B55C-5FDC6A5E94B6}" dt="2023-01-30T20:27:45.132" v="40903"/>
          <ac:spMkLst>
            <pc:docMk/>
            <pc:sldMk cId="2571987822" sldId="274"/>
            <ac:spMk id="4" creationId="{7D3ACBD4-A54A-524D-92D3-2E52E1A1AC1F}"/>
          </ac:spMkLst>
        </pc:spChg>
        <pc:spChg chg="add del mod">
          <ac:chgData name="richard bettez" userId="9ac618f20f673fea" providerId="LiveId" clId="{FB2978D1-6D9E-49B8-B55C-5FDC6A5E94B6}" dt="2022-06-20T18:45:07.008" v="22453"/>
          <ac:spMkLst>
            <pc:docMk/>
            <pc:sldMk cId="2571987822" sldId="274"/>
            <ac:spMk id="4" creationId="{7E49D778-F28C-4E5E-848A-75D95B1CC549}"/>
          </ac:spMkLst>
        </pc:spChg>
        <pc:spChg chg="add del mod">
          <ac:chgData name="richard bettez" userId="9ac618f20f673fea" providerId="LiveId" clId="{FB2978D1-6D9E-49B8-B55C-5FDC6A5E94B6}" dt="2022-12-07T23:04:02.971" v="37234"/>
          <ac:spMkLst>
            <pc:docMk/>
            <pc:sldMk cId="2571987822" sldId="274"/>
            <ac:spMk id="4" creationId="{85FE2DE5-7450-1164-90DD-3407D17A28A9}"/>
          </ac:spMkLst>
        </pc:spChg>
        <pc:spChg chg="add del mod">
          <ac:chgData name="richard bettez" userId="9ac618f20f673fea" providerId="LiveId" clId="{FB2978D1-6D9E-49B8-B55C-5FDC6A5E94B6}" dt="2022-01-19T22:40:06.913" v="11607"/>
          <ac:spMkLst>
            <pc:docMk/>
            <pc:sldMk cId="2571987822" sldId="274"/>
            <ac:spMk id="4" creationId="{8E903408-F574-4596-B04D-DBEB345FA098}"/>
          </ac:spMkLst>
        </pc:spChg>
        <pc:spChg chg="add del mod">
          <ac:chgData name="richard bettez" userId="9ac618f20f673fea" providerId="LiveId" clId="{FB2978D1-6D9E-49B8-B55C-5FDC6A5E94B6}" dt="2022-07-11T17:43:34.638" v="23649"/>
          <ac:spMkLst>
            <pc:docMk/>
            <pc:sldMk cId="2571987822" sldId="274"/>
            <ac:spMk id="4" creationId="{C0EB62AC-0422-E557-60D1-A2C6924FA30B}"/>
          </ac:spMkLst>
        </pc:spChg>
        <pc:spChg chg="add del mod">
          <ac:chgData name="richard bettez" userId="9ac618f20f673fea" providerId="LiveId" clId="{FB2978D1-6D9E-49B8-B55C-5FDC6A5E94B6}" dt="2022-02-12T16:32:37.478" v="12672"/>
          <ac:spMkLst>
            <pc:docMk/>
            <pc:sldMk cId="2571987822" sldId="274"/>
            <ac:spMk id="4" creationId="{DFBF9B6B-60AA-40B5-AC53-1F03C6E6BF60}"/>
          </ac:spMkLst>
        </pc:spChg>
        <pc:spChg chg="add del mod">
          <ac:chgData name="richard bettez" userId="9ac618f20f673fea" providerId="LiveId" clId="{FB2978D1-6D9E-49B8-B55C-5FDC6A5E94B6}" dt="2022-06-29T17:56:50.871" v="23207"/>
          <ac:spMkLst>
            <pc:docMk/>
            <pc:sldMk cId="2571987822" sldId="274"/>
            <ac:spMk id="5" creationId="{0613F833-C594-1A44-E874-DDCFCD7BB7D0}"/>
          </ac:spMkLst>
        </pc:spChg>
        <pc:spChg chg="add del mod">
          <ac:chgData name="richard bettez" userId="9ac618f20f673fea" providerId="LiveId" clId="{FB2978D1-6D9E-49B8-B55C-5FDC6A5E94B6}" dt="2023-10-20T20:19:24.679" v="55565"/>
          <ac:spMkLst>
            <pc:docMk/>
            <pc:sldMk cId="2571987822" sldId="274"/>
            <ac:spMk id="5" creationId="{0C42EEF5-057D-3D10-9FD3-9FEA69F97C95}"/>
          </ac:spMkLst>
        </pc:spChg>
        <pc:spChg chg="add del mod">
          <ac:chgData name="richard bettez" userId="9ac618f20f673fea" providerId="LiveId" clId="{FB2978D1-6D9E-49B8-B55C-5FDC6A5E94B6}" dt="2022-02-08T00:03:10.289" v="12519"/>
          <ac:spMkLst>
            <pc:docMk/>
            <pc:sldMk cId="2571987822" sldId="274"/>
            <ac:spMk id="5" creationId="{0F1CDDFD-9D0D-417B-97D6-369F0342484C}"/>
          </ac:spMkLst>
        </pc:spChg>
        <pc:spChg chg="add del mod">
          <ac:chgData name="richard bettez" userId="9ac618f20f673fea" providerId="LiveId" clId="{FB2978D1-6D9E-49B8-B55C-5FDC6A5E94B6}" dt="2022-08-08T18:14:54.162" v="26035"/>
          <ac:spMkLst>
            <pc:docMk/>
            <pc:sldMk cId="2571987822" sldId="274"/>
            <ac:spMk id="5" creationId="{1618CABB-F4C7-1CE9-1207-3641B6E06724}"/>
          </ac:spMkLst>
        </pc:spChg>
        <pc:spChg chg="add del mod">
          <ac:chgData name="richard bettez" userId="9ac618f20f673fea" providerId="LiveId" clId="{FB2978D1-6D9E-49B8-B55C-5FDC6A5E94B6}" dt="2023-05-31T17:39:13.140" v="47977"/>
          <ac:spMkLst>
            <pc:docMk/>
            <pc:sldMk cId="2571987822" sldId="274"/>
            <ac:spMk id="5" creationId="{87E297E9-4149-32E4-2EC6-F0796280FBEB}"/>
          </ac:spMkLst>
        </pc:spChg>
        <pc:spChg chg="add del mod">
          <ac:chgData name="richard bettez" userId="9ac618f20f673fea" providerId="LiveId" clId="{FB2978D1-6D9E-49B8-B55C-5FDC6A5E94B6}" dt="2022-03-07T21:59:33.689" v="14247"/>
          <ac:spMkLst>
            <pc:docMk/>
            <pc:sldMk cId="2571987822" sldId="274"/>
            <ac:spMk id="5" creationId="{AEB8215D-5D90-4167-9AFE-071C0E8EBEA4}"/>
          </ac:spMkLst>
        </pc:spChg>
        <pc:spChg chg="add del mod">
          <ac:chgData name="richard bettez" userId="9ac618f20f673fea" providerId="LiveId" clId="{FB2978D1-6D9E-49B8-B55C-5FDC6A5E94B6}" dt="2021-10-29T23:36:41.895" v="6915"/>
          <ac:spMkLst>
            <pc:docMk/>
            <pc:sldMk cId="2571987822" sldId="274"/>
            <ac:spMk id="5" creationId="{CC4128F4-5DC4-4C01-A0FF-769128DF4495}"/>
          </ac:spMkLst>
        </pc:spChg>
      </pc:sldChg>
      <pc:sldChg chg="addSp delSp modSp mod setBg">
        <pc:chgData name="richard bettez" userId="9ac618f20f673fea" providerId="LiveId" clId="{FB2978D1-6D9E-49B8-B55C-5FDC6A5E94B6}" dt="2023-11-03T20:16:05.856" v="56431" actId="255"/>
        <pc:sldMkLst>
          <pc:docMk/>
          <pc:sldMk cId="3095312911" sldId="275"/>
        </pc:sldMkLst>
        <pc:spChg chg="del mod">
          <ac:chgData name="richard bettez" userId="9ac618f20f673fea" providerId="LiveId" clId="{FB2978D1-6D9E-49B8-B55C-5FDC6A5E94B6}" dt="2021-11-08T22:17:35.936" v="7404"/>
          <ac:spMkLst>
            <pc:docMk/>
            <pc:sldMk cId="3095312911" sldId="275"/>
            <ac:spMk id="2" creationId="{DAEFD2A1-DE62-4479-A1FA-C1DCC050E5DC}"/>
          </ac:spMkLst>
        </pc:spChg>
        <pc:spChg chg="add del mod">
          <ac:chgData name="richard bettez" userId="9ac618f20f673fea" providerId="LiveId" clId="{FB2978D1-6D9E-49B8-B55C-5FDC6A5E94B6}" dt="2023-07-31T19:26:44.566" v="51939"/>
          <ac:spMkLst>
            <pc:docMk/>
            <pc:sldMk cId="3095312911" sldId="275"/>
            <ac:spMk id="3" creationId="{542EC3B5-3196-E9A9-C441-5F9ACF23A682}"/>
          </ac:spMkLst>
        </pc:spChg>
        <pc:spChg chg="add del mod">
          <ac:chgData name="richard bettez" userId="9ac618f20f673fea" providerId="LiveId" clId="{FB2978D1-6D9E-49B8-B55C-5FDC6A5E94B6}" dt="2022-09-12T14:29:03.445" v="29160"/>
          <ac:spMkLst>
            <pc:docMk/>
            <pc:sldMk cId="3095312911" sldId="275"/>
            <ac:spMk id="3" creationId="{89321483-1F42-0D66-D03D-931D8FB8DF4D}"/>
          </ac:spMkLst>
        </pc:spChg>
        <pc:spChg chg="add del mod">
          <ac:chgData name="richard bettez" userId="9ac618f20f673fea" providerId="LiveId" clId="{FB2978D1-6D9E-49B8-B55C-5FDC6A5E94B6}" dt="2022-12-07T23:04:07.579" v="37237"/>
          <ac:spMkLst>
            <pc:docMk/>
            <pc:sldMk cId="3095312911" sldId="275"/>
            <ac:spMk id="3" creationId="{918126FB-F925-1900-2886-F517ABC99472}"/>
          </ac:spMkLst>
        </pc:spChg>
        <pc:spChg chg="add del mod">
          <ac:chgData name="richard bettez" userId="9ac618f20f673fea" providerId="LiveId" clId="{FB2978D1-6D9E-49B8-B55C-5FDC6A5E94B6}" dt="2023-06-20T13:03:33.514" v="49368"/>
          <ac:spMkLst>
            <pc:docMk/>
            <pc:sldMk cId="3095312911" sldId="275"/>
            <ac:spMk id="3" creationId="{A3DB4AC9-FC1C-5752-CFB3-483E5731E7D1}"/>
          </ac:spMkLst>
        </pc:spChg>
        <pc:spChg chg="add del mod">
          <ac:chgData name="richard bettez" userId="9ac618f20f673fea" providerId="LiveId" clId="{FB2978D1-6D9E-49B8-B55C-5FDC6A5E94B6}" dt="2022-10-17T19:24:01.643" v="33978"/>
          <ac:spMkLst>
            <pc:docMk/>
            <pc:sldMk cId="3095312911" sldId="275"/>
            <ac:spMk id="3" creationId="{DBAE25DE-1CAE-EADA-42A7-31AB3209960B}"/>
          </ac:spMkLst>
        </pc:spChg>
        <pc:spChg chg="add del mod">
          <ac:chgData name="richard bettez" userId="9ac618f20f673fea" providerId="LiveId" clId="{FB2978D1-6D9E-49B8-B55C-5FDC6A5E94B6}" dt="2023-02-08T18:59:46.749" v="41546"/>
          <ac:spMkLst>
            <pc:docMk/>
            <pc:sldMk cId="3095312911" sldId="275"/>
            <ac:spMk id="3" creationId="{DD68CA6E-A9F0-ED13-072D-1AC4B3B64FB0}"/>
          </ac:spMkLst>
        </pc:spChg>
        <pc:spChg chg="add mod">
          <ac:chgData name="richard bettez" userId="9ac618f20f673fea" providerId="LiveId" clId="{FB2978D1-6D9E-49B8-B55C-5FDC6A5E94B6}" dt="2023-11-03T20:16:05.856" v="56431" actId="255"/>
          <ac:spMkLst>
            <pc:docMk/>
            <pc:sldMk cId="3095312911" sldId="275"/>
            <ac:spMk id="3" creationId="{E6B574D1-35EC-5C91-01BD-72270B77B2AA}"/>
          </ac:spMkLst>
        </pc:spChg>
        <pc:spChg chg="add del mod">
          <ac:chgData name="richard bettez" userId="9ac618f20f673fea" providerId="LiveId" clId="{FB2978D1-6D9E-49B8-B55C-5FDC6A5E94B6}" dt="2023-04-14T19:59:47.769" v="44778"/>
          <ac:spMkLst>
            <pc:docMk/>
            <pc:sldMk cId="3095312911" sldId="275"/>
            <ac:spMk id="3" creationId="{F3C7CD90-D3AB-BEC7-2974-F626B42C9757}"/>
          </ac:spMkLst>
        </pc:spChg>
        <pc:spChg chg="add del mod">
          <ac:chgData name="richard bettez" userId="9ac618f20f673fea" providerId="LiveId" clId="{FB2978D1-6D9E-49B8-B55C-5FDC6A5E94B6}" dt="2022-02-25T20:52:18.337" v="13714"/>
          <ac:spMkLst>
            <pc:docMk/>
            <pc:sldMk cId="3095312911" sldId="275"/>
            <ac:spMk id="4" creationId="{170BE49C-621E-4EC8-B84F-B84184AC25C7}"/>
          </ac:spMkLst>
        </pc:spChg>
        <pc:spChg chg="add del mod">
          <ac:chgData name="richard bettez" userId="9ac618f20f673fea" providerId="LiveId" clId="{FB2978D1-6D9E-49B8-B55C-5FDC6A5E94B6}" dt="2023-04-10T21:01:45.640" v="44541"/>
          <ac:spMkLst>
            <pc:docMk/>
            <pc:sldMk cId="3095312911" sldId="275"/>
            <ac:spMk id="4" creationId="{1F80B040-CAA3-29B0-65DD-A7BB02A64903}"/>
          </ac:spMkLst>
        </pc:spChg>
        <pc:spChg chg="add del mod">
          <ac:chgData name="richard bettez" userId="9ac618f20f673fea" providerId="LiveId" clId="{FB2978D1-6D9E-49B8-B55C-5FDC6A5E94B6}" dt="2021-12-11T15:46:09.735" v="9327"/>
          <ac:spMkLst>
            <pc:docMk/>
            <pc:sldMk cId="3095312911" sldId="275"/>
            <ac:spMk id="4" creationId="{2CF2BCAC-0664-4A9F-B07D-636B9A7F3F4E}"/>
          </ac:spMkLst>
        </pc:spChg>
        <pc:spChg chg="add del mod">
          <ac:chgData name="richard bettez" userId="9ac618f20f673fea" providerId="LiveId" clId="{FB2978D1-6D9E-49B8-B55C-5FDC6A5E94B6}" dt="2022-07-29T21:05:05.326" v="25258"/>
          <ac:spMkLst>
            <pc:docMk/>
            <pc:sldMk cId="3095312911" sldId="275"/>
            <ac:spMk id="4" creationId="{386C50E9-0F77-F034-8866-FF174DF665C8}"/>
          </ac:spMkLst>
        </pc:spChg>
        <pc:spChg chg="add del mod">
          <ac:chgData name="richard bettez" userId="9ac618f20f673fea" providerId="LiveId" clId="{FB2978D1-6D9E-49B8-B55C-5FDC6A5E94B6}" dt="2023-07-13T20:07:15.140" v="50858"/>
          <ac:spMkLst>
            <pc:docMk/>
            <pc:sldMk cId="3095312911" sldId="275"/>
            <ac:spMk id="4" creationId="{4EC302F7-A161-20C5-3662-B5355DF5CD2D}"/>
          </ac:spMkLst>
        </pc:spChg>
        <pc:spChg chg="add del mod">
          <ac:chgData name="richard bettez" userId="9ac618f20f673fea" providerId="LiveId" clId="{FB2978D1-6D9E-49B8-B55C-5FDC6A5E94B6}" dt="2022-11-04T22:56:51.285" v="35447"/>
          <ac:spMkLst>
            <pc:docMk/>
            <pc:sldMk cId="3095312911" sldId="275"/>
            <ac:spMk id="4" creationId="{745B3703-9468-DD47-F7F4-E3A2B9E460FD}"/>
          </ac:spMkLst>
        </pc:spChg>
        <pc:spChg chg="add del mod">
          <ac:chgData name="richard bettez" userId="9ac618f20f673fea" providerId="LiveId" clId="{FB2978D1-6D9E-49B8-B55C-5FDC6A5E94B6}" dt="2022-12-16T21:31:55.897" v="37898"/>
          <ac:spMkLst>
            <pc:docMk/>
            <pc:sldMk cId="3095312911" sldId="275"/>
            <ac:spMk id="4" creationId="{7A589EF8-1AEB-4B0C-9F18-2124A9FB7C31}"/>
          </ac:spMkLst>
        </pc:spChg>
        <pc:spChg chg="add del mod">
          <ac:chgData name="richard bettez" userId="9ac618f20f673fea" providerId="LiveId" clId="{FB2978D1-6D9E-49B8-B55C-5FDC6A5E94B6}" dt="2023-05-03T19:00:08.358" v="45756"/>
          <ac:spMkLst>
            <pc:docMk/>
            <pc:sldMk cId="3095312911" sldId="275"/>
            <ac:spMk id="4" creationId="{8D607447-21F7-C3E3-2262-413B4C6F8580}"/>
          </ac:spMkLst>
        </pc:spChg>
        <pc:spChg chg="add del mod">
          <ac:chgData name="richard bettez" userId="9ac618f20f673fea" providerId="LiveId" clId="{FB2978D1-6D9E-49B8-B55C-5FDC6A5E94B6}" dt="2023-10-02T18:53:43.859" v="54484"/>
          <ac:spMkLst>
            <pc:docMk/>
            <pc:sldMk cId="3095312911" sldId="275"/>
            <ac:spMk id="4" creationId="{D3C0E1C4-560A-EABD-542E-978262935114}"/>
          </ac:spMkLst>
        </pc:spChg>
        <pc:spChg chg="add del mod">
          <ac:chgData name="richard bettez" userId="9ac618f20f673fea" providerId="LiveId" clId="{FB2978D1-6D9E-49B8-B55C-5FDC6A5E94B6}" dt="2022-01-24T23:37:32.104" v="11895"/>
          <ac:spMkLst>
            <pc:docMk/>
            <pc:sldMk cId="3095312911" sldId="275"/>
            <ac:spMk id="4" creationId="{D4D52D8B-A3EE-41DC-9417-04F97F0C267B}"/>
          </ac:spMkLst>
        </pc:spChg>
        <pc:spChg chg="add del mod">
          <ac:chgData name="richard bettez" userId="9ac618f20f673fea" providerId="LiveId" clId="{FB2978D1-6D9E-49B8-B55C-5FDC6A5E94B6}" dt="2022-10-12T17:59:19.426" v="33178"/>
          <ac:spMkLst>
            <pc:docMk/>
            <pc:sldMk cId="3095312911" sldId="275"/>
            <ac:spMk id="4" creationId="{DE907143-345C-A8FE-D6E0-FF3758689E91}"/>
          </ac:spMkLst>
        </pc:spChg>
        <pc:spChg chg="add del mod">
          <ac:chgData name="richard bettez" userId="9ac618f20f673fea" providerId="LiveId" clId="{FB2978D1-6D9E-49B8-B55C-5FDC6A5E94B6}" dt="2022-01-19T22:41:18.080" v="11619"/>
          <ac:spMkLst>
            <pc:docMk/>
            <pc:sldMk cId="3095312911" sldId="275"/>
            <ac:spMk id="4" creationId="{E34070BA-CB75-480B-9300-9EB514397635}"/>
          </ac:spMkLst>
        </pc:spChg>
        <pc:spChg chg="add del mod">
          <ac:chgData name="richard bettez" userId="9ac618f20f673fea" providerId="LiveId" clId="{FB2978D1-6D9E-49B8-B55C-5FDC6A5E94B6}" dt="2022-03-16T20:04:45.151" v="14784"/>
          <ac:spMkLst>
            <pc:docMk/>
            <pc:sldMk cId="3095312911" sldId="275"/>
            <ac:spMk id="4" creationId="{E5FEDCD4-763F-4EE0-AC97-81DA19F29AA9}"/>
          </ac:spMkLst>
        </pc:spChg>
        <pc:spChg chg="add del mod">
          <ac:chgData name="richard bettez" userId="9ac618f20f673fea" providerId="LiveId" clId="{FB2978D1-6D9E-49B8-B55C-5FDC6A5E94B6}" dt="2022-04-25T21:01:42.089" v="17775"/>
          <ac:spMkLst>
            <pc:docMk/>
            <pc:sldMk cId="3095312911" sldId="275"/>
            <ac:spMk id="4" creationId="{F0AC0B42-78EF-4D14-AA46-E5710DA7D4B6}"/>
          </ac:spMkLst>
        </pc:spChg>
        <pc:spChg chg="add del mod">
          <ac:chgData name="richard bettez" userId="9ac618f20f673fea" providerId="LiveId" clId="{FB2978D1-6D9E-49B8-B55C-5FDC6A5E94B6}" dt="2022-08-12T21:09:01.131" v="26607"/>
          <ac:spMkLst>
            <pc:docMk/>
            <pc:sldMk cId="3095312911" sldId="275"/>
            <ac:spMk id="5" creationId="{3DE8A5D1-74F3-EE5E-EA7E-4B20597F3E23}"/>
          </ac:spMkLst>
        </pc:spChg>
        <pc:spChg chg="add del mod">
          <ac:chgData name="richard bettez" userId="9ac618f20f673fea" providerId="LiveId" clId="{FB2978D1-6D9E-49B8-B55C-5FDC6A5E94B6}" dt="2022-01-24T23:35:20.571" v="11882"/>
          <ac:spMkLst>
            <pc:docMk/>
            <pc:sldMk cId="3095312911" sldId="275"/>
            <ac:spMk id="5" creationId="{49409821-0DE2-4798-BED3-B574DBF076EC}"/>
          </ac:spMkLst>
        </pc:spChg>
        <pc:spChg chg="add del mod">
          <ac:chgData name="richard bettez" userId="9ac618f20f673fea" providerId="LiveId" clId="{FB2978D1-6D9E-49B8-B55C-5FDC6A5E94B6}" dt="2022-03-21T20:04:37.090" v="15096"/>
          <ac:spMkLst>
            <pc:docMk/>
            <pc:sldMk cId="3095312911" sldId="275"/>
            <ac:spMk id="5" creationId="{4D2BEBFA-553A-40FD-B1E3-CD4B5BE66612}"/>
          </ac:spMkLst>
        </pc:spChg>
        <pc:spChg chg="add del mod">
          <ac:chgData name="richard bettez" userId="9ac618f20f673fea" providerId="LiveId" clId="{FB2978D1-6D9E-49B8-B55C-5FDC6A5E94B6}" dt="2022-07-11T17:43:38.622" v="23652"/>
          <ac:spMkLst>
            <pc:docMk/>
            <pc:sldMk cId="3095312911" sldId="275"/>
            <ac:spMk id="5" creationId="{6A93FF3B-4A3F-4F4E-B992-396484245FCD}"/>
          </ac:spMkLst>
        </pc:spChg>
        <pc:spChg chg="add del mod">
          <ac:chgData name="richard bettez" userId="9ac618f20f673fea" providerId="LiveId" clId="{FB2978D1-6D9E-49B8-B55C-5FDC6A5E94B6}" dt="2021-10-16T19:25:51.139" v="6298"/>
          <ac:spMkLst>
            <pc:docMk/>
            <pc:sldMk cId="3095312911" sldId="275"/>
            <ac:spMk id="5" creationId="{74B01168-48A9-48A2-9B39-3F02E06AAB15}"/>
          </ac:spMkLst>
        </pc:spChg>
        <pc:spChg chg="add del mod">
          <ac:chgData name="richard bettez" userId="9ac618f20f673fea" providerId="LiveId" clId="{FB2978D1-6D9E-49B8-B55C-5FDC6A5E94B6}" dt="2022-01-11T00:07:53.005" v="10989"/>
          <ac:spMkLst>
            <pc:docMk/>
            <pc:sldMk cId="3095312911" sldId="275"/>
            <ac:spMk id="5" creationId="{89F7CC57-DF5C-4DB2-BAB6-C014053517F9}"/>
          </ac:spMkLst>
        </pc:spChg>
        <pc:spChg chg="add del mod">
          <ac:chgData name="richard bettez" userId="9ac618f20f673fea" providerId="LiveId" clId="{FB2978D1-6D9E-49B8-B55C-5FDC6A5E94B6}" dt="2022-03-02T23:18:17.327" v="13919"/>
          <ac:spMkLst>
            <pc:docMk/>
            <pc:sldMk cId="3095312911" sldId="275"/>
            <ac:spMk id="5" creationId="{B3610694-33F1-4E1E-A5DB-160E43C0A024}"/>
          </ac:spMkLst>
        </pc:spChg>
        <pc:spChg chg="add del mod">
          <ac:chgData name="richard bettez" userId="9ac618f20f673fea" providerId="LiveId" clId="{FB2978D1-6D9E-49B8-B55C-5FDC6A5E94B6}" dt="2022-02-12T16:34:27.072" v="12684"/>
          <ac:spMkLst>
            <pc:docMk/>
            <pc:sldMk cId="3095312911" sldId="275"/>
            <ac:spMk id="6" creationId="{442D7696-80D5-4A97-9212-2ACB9CA06EA7}"/>
          </ac:spMkLst>
        </pc:spChg>
        <pc:spChg chg="del mod">
          <ac:chgData name="richard bettez" userId="9ac618f20f673fea" providerId="LiveId" clId="{FB2978D1-6D9E-49B8-B55C-5FDC6A5E94B6}" dt="2021-10-11T21:47:22.836" v="6092"/>
          <ac:spMkLst>
            <pc:docMk/>
            <pc:sldMk cId="3095312911" sldId="275"/>
            <ac:spMk id="7" creationId="{587B5015-29ED-40DD-91CA-B7B7A6393D67}"/>
          </ac:spMkLst>
        </pc:spChg>
        <pc:spChg chg="del mod">
          <ac:chgData name="richard bettez" userId="9ac618f20f673fea" providerId="LiveId" clId="{FB2978D1-6D9E-49B8-B55C-5FDC6A5E94B6}" dt="2021-09-20T19:11:32.026" v="4849"/>
          <ac:spMkLst>
            <pc:docMk/>
            <pc:sldMk cId="3095312911" sldId="275"/>
            <ac:spMk id="8" creationId="{4D237FFF-A9E8-4F05-BE44-742FF749F019}"/>
          </ac:spMkLst>
        </pc:spChg>
      </pc:sldChg>
      <pc:sldChg chg="addSp delSp modSp mod setBg">
        <pc:chgData name="richard bettez" userId="9ac618f20f673fea" providerId="LiveId" clId="{FB2978D1-6D9E-49B8-B55C-5FDC6A5E94B6}" dt="2023-11-03T20:22:27.205" v="56440" actId="1076"/>
        <pc:sldMkLst>
          <pc:docMk/>
          <pc:sldMk cId="3664463635" sldId="276"/>
        </pc:sldMkLst>
        <pc:spChg chg="add del mod">
          <ac:chgData name="richard bettez" userId="9ac618f20f673fea" providerId="LiveId" clId="{FB2978D1-6D9E-49B8-B55C-5FDC6A5E94B6}" dt="2023-05-22T18:00:05.639" v="47108"/>
          <ac:spMkLst>
            <pc:docMk/>
            <pc:sldMk cId="3664463635" sldId="276"/>
            <ac:spMk id="3" creationId="{48AA6C42-64D3-3BDE-F91E-53F6E3C4C49A}"/>
          </ac:spMkLst>
        </pc:spChg>
        <pc:spChg chg="add del mod">
          <ac:chgData name="richard bettez" userId="9ac618f20f673fea" providerId="LiveId" clId="{FB2978D1-6D9E-49B8-B55C-5FDC6A5E94B6}" dt="2023-07-26T18:40:15.709" v="51714"/>
          <ac:spMkLst>
            <pc:docMk/>
            <pc:sldMk cId="3664463635" sldId="276"/>
            <ac:spMk id="3" creationId="{5E6B80D1-43C0-C06A-B5A2-31DD9D50EBFC}"/>
          </ac:spMkLst>
        </pc:spChg>
        <pc:spChg chg="add del mod">
          <ac:chgData name="richard bettez" userId="9ac618f20f673fea" providerId="LiveId" clId="{FB2978D1-6D9E-49B8-B55C-5FDC6A5E94B6}" dt="2023-02-08T18:59:52.482" v="41549"/>
          <ac:spMkLst>
            <pc:docMk/>
            <pc:sldMk cId="3664463635" sldId="276"/>
            <ac:spMk id="3" creationId="{60F79642-AB2D-3F92-D2C5-747A2AC1CE72}"/>
          </ac:spMkLst>
        </pc:spChg>
        <pc:spChg chg="add mod">
          <ac:chgData name="richard bettez" userId="9ac618f20f673fea" providerId="LiveId" clId="{FB2978D1-6D9E-49B8-B55C-5FDC6A5E94B6}" dt="2023-11-03T20:22:27.205" v="56440" actId="1076"/>
          <ac:spMkLst>
            <pc:docMk/>
            <pc:sldMk cId="3664463635" sldId="276"/>
            <ac:spMk id="3" creationId="{D743B874-664E-0355-9121-08CFBCB63B8B}"/>
          </ac:spMkLst>
        </pc:spChg>
        <pc:spChg chg="add del mod">
          <ac:chgData name="richard bettez" userId="9ac618f20f673fea" providerId="LiveId" clId="{FB2978D1-6D9E-49B8-B55C-5FDC6A5E94B6}" dt="2022-12-21T21:14:40.480" v="38273"/>
          <ac:spMkLst>
            <pc:docMk/>
            <pc:sldMk cId="3664463635" sldId="276"/>
            <ac:spMk id="3" creationId="{E427FFC3-D787-12AF-7847-E804BB6DDFB4}"/>
          </ac:spMkLst>
        </pc:spChg>
        <pc:spChg chg="add del mod">
          <ac:chgData name="richard bettez" userId="9ac618f20f673fea" providerId="LiveId" clId="{FB2978D1-6D9E-49B8-B55C-5FDC6A5E94B6}" dt="2022-10-17T19:24:06.519" v="33981"/>
          <ac:spMkLst>
            <pc:docMk/>
            <pc:sldMk cId="3664463635" sldId="276"/>
            <ac:spMk id="3" creationId="{EA347CB0-5E47-A02A-0977-F45186C9F892}"/>
          </ac:spMkLst>
        </pc:spChg>
        <pc:spChg chg="add del mod">
          <ac:chgData name="richard bettez" userId="9ac618f20f673fea" providerId="LiveId" clId="{FB2978D1-6D9E-49B8-B55C-5FDC6A5E94B6}" dt="2023-05-08T17:47:04.699" v="46225"/>
          <ac:spMkLst>
            <pc:docMk/>
            <pc:sldMk cId="3664463635" sldId="276"/>
            <ac:spMk id="4" creationId="{057454FF-ADE1-4FFD-9FEE-B6F857FA4176}"/>
          </ac:spMkLst>
        </pc:spChg>
        <pc:spChg chg="add del mod">
          <ac:chgData name="richard bettez" userId="9ac618f20f673fea" providerId="LiveId" clId="{FB2978D1-6D9E-49B8-B55C-5FDC6A5E94B6}" dt="2022-06-06T19:09:31.347" v="21503"/>
          <ac:spMkLst>
            <pc:docMk/>
            <pc:sldMk cId="3664463635" sldId="276"/>
            <ac:spMk id="4" creationId="{076DF7EA-B0BB-979F-E7C8-831510361084}"/>
          </ac:spMkLst>
        </pc:spChg>
        <pc:spChg chg="add del mod">
          <ac:chgData name="richard bettez" userId="9ac618f20f673fea" providerId="LiveId" clId="{FB2978D1-6D9E-49B8-B55C-5FDC6A5E94B6}" dt="2023-01-25T21:05:28.480" v="40442"/>
          <ac:spMkLst>
            <pc:docMk/>
            <pc:sldMk cId="3664463635" sldId="276"/>
            <ac:spMk id="4" creationId="{53CDA990-8B87-6F9E-54AB-52D4F796D595}"/>
          </ac:spMkLst>
        </pc:spChg>
        <pc:spChg chg="add del mod">
          <ac:chgData name="richard bettez" userId="9ac618f20f673fea" providerId="LiveId" clId="{FB2978D1-6D9E-49B8-B55C-5FDC6A5E94B6}" dt="2022-12-07T23:04:12.203" v="37240"/>
          <ac:spMkLst>
            <pc:docMk/>
            <pc:sldMk cId="3664463635" sldId="276"/>
            <ac:spMk id="4" creationId="{57897C90-02AA-21B2-76F0-82519943D7C8}"/>
          </ac:spMkLst>
        </pc:spChg>
        <pc:spChg chg="add del mod">
          <ac:chgData name="richard bettez" userId="9ac618f20f673fea" providerId="LiveId" clId="{FB2978D1-6D9E-49B8-B55C-5FDC6A5E94B6}" dt="2023-07-05T21:19:29.178" v="50558"/>
          <ac:spMkLst>
            <pc:docMk/>
            <pc:sldMk cId="3664463635" sldId="276"/>
            <ac:spMk id="4" creationId="{B3F84FA3-FC31-2D4B-961E-B05AA6238C79}"/>
          </ac:spMkLst>
        </pc:spChg>
        <pc:spChg chg="add del mod">
          <ac:chgData name="richard bettez" userId="9ac618f20f673fea" providerId="LiveId" clId="{FB2978D1-6D9E-49B8-B55C-5FDC6A5E94B6}" dt="2022-07-20T18:28:39.450" v="24785"/>
          <ac:spMkLst>
            <pc:docMk/>
            <pc:sldMk cId="3664463635" sldId="276"/>
            <ac:spMk id="4" creationId="{C8C904E8-7B59-627D-B042-05028ACA935B}"/>
          </ac:spMkLst>
        </pc:spChg>
        <pc:spChg chg="add del mod">
          <ac:chgData name="richard bettez" userId="9ac618f20f673fea" providerId="LiveId" clId="{FB2978D1-6D9E-49B8-B55C-5FDC6A5E94B6}" dt="2023-09-13T19:39:51.580" v="53855"/>
          <ac:spMkLst>
            <pc:docMk/>
            <pc:sldMk cId="3664463635" sldId="276"/>
            <ac:spMk id="4" creationId="{ED76A0F8-6AF9-3D5E-B521-4FAA81A113D4}"/>
          </ac:spMkLst>
        </pc:spChg>
        <pc:spChg chg="add del mod">
          <ac:chgData name="richard bettez" userId="9ac618f20f673fea" providerId="LiveId" clId="{FB2978D1-6D9E-49B8-B55C-5FDC6A5E94B6}" dt="2021-08-11T21:45:09.264" v="2498"/>
          <ac:spMkLst>
            <pc:docMk/>
            <pc:sldMk cId="3664463635" sldId="276"/>
            <ac:spMk id="5" creationId="{0E1EA406-FCD3-490F-9BDE-02FC912DD52A}"/>
          </ac:spMkLst>
        </pc:spChg>
        <pc:spChg chg="add del mod">
          <ac:chgData name="richard bettez" userId="9ac618f20f673fea" providerId="LiveId" clId="{FB2978D1-6D9E-49B8-B55C-5FDC6A5E94B6}" dt="2022-06-15T19:15:28.052" v="22288"/>
          <ac:spMkLst>
            <pc:docMk/>
            <pc:sldMk cId="3664463635" sldId="276"/>
            <ac:spMk id="5" creationId="{182A00BA-574C-8C46-8A40-25522C54E8A0}"/>
          </ac:spMkLst>
        </pc:spChg>
        <pc:spChg chg="add del mod">
          <ac:chgData name="richard bettez" userId="9ac618f20f673fea" providerId="LiveId" clId="{FB2978D1-6D9E-49B8-B55C-5FDC6A5E94B6}" dt="2021-11-08T22:18:55.636" v="7414"/>
          <ac:spMkLst>
            <pc:docMk/>
            <pc:sldMk cId="3664463635" sldId="276"/>
            <ac:spMk id="5" creationId="{3789CF99-DBCD-49E7-A596-2E3CE55DCFDF}"/>
          </ac:spMkLst>
        </pc:spChg>
        <pc:spChg chg="add del mod">
          <ac:chgData name="richard bettez" userId="9ac618f20f673fea" providerId="LiveId" clId="{FB2978D1-6D9E-49B8-B55C-5FDC6A5E94B6}" dt="2022-03-25T17:27:06.818" v="15588"/>
          <ac:spMkLst>
            <pc:docMk/>
            <pc:sldMk cId="3664463635" sldId="276"/>
            <ac:spMk id="5" creationId="{48ECEF4E-2581-4583-B07E-A578CEEE81FB}"/>
          </ac:spMkLst>
        </pc:spChg>
        <pc:spChg chg="add del mod">
          <ac:chgData name="richard bettez" userId="9ac618f20f673fea" providerId="LiveId" clId="{FB2978D1-6D9E-49B8-B55C-5FDC6A5E94B6}" dt="2021-08-02T21:41:58.176" v="1907"/>
          <ac:spMkLst>
            <pc:docMk/>
            <pc:sldMk cId="3664463635" sldId="276"/>
            <ac:spMk id="5" creationId="{48EE4124-293D-48F1-AADE-5BA01CDBE9C2}"/>
          </ac:spMkLst>
        </pc:spChg>
        <pc:spChg chg="add del mod">
          <ac:chgData name="richard bettez" userId="9ac618f20f673fea" providerId="LiveId" clId="{FB2978D1-6D9E-49B8-B55C-5FDC6A5E94B6}" dt="2021-08-21T15:20:48.378" v="3032"/>
          <ac:spMkLst>
            <pc:docMk/>
            <pc:sldMk cId="3664463635" sldId="276"/>
            <ac:spMk id="5" creationId="{7D267DEE-B14A-46CA-A39E-FFF168D8DFFA}"/>
          </ac:spMkLst>
        </pc:spChg>
        <pc:spChg chg="add del mod">
          <ac:chgData name="richard bettez" userId="9ac618f20f673fea" providerId="LiveId" clId="{FB2978D1-6D9E-49B8-B55C-5FDC6A5E94B6}" dt="2022-08-22T19:23:36.447" v="27250"/>
          <ac:spMkLst>
            <pc:docMk/>
            <pc:sldMk cId="3664463635" sldId="276"/>
            <ac:spMk id="5" creationId="{AC9361F0-5D77-AABC-5F0E-DF9619805C57}"/>
          </ac:spMkLst>
        </pc:spChg>
        <pc:spChg chg="add del mod">
          <ac:chgData name="richard bettez" userId="9ac618f20f673fea" providerId="LiveId" clId="{FB2978D1-6D9E-49B8-B55C-5FDC6A5E94B6}" dt="2022-01-24T23:37:44.419" v="11898"/>
          <ac:spMkLst>
            <pc:docMk/>
            <pc:sldMk cId="3664463635" sldId="276"/>
            <ac:spMk id="5" creationId="{BAF5112B-B2F4-4DC4-93DE-C2DDE12D4FCF}"/>
          </ac:spMkLst>
        </pc:spChg>
        <pc:spChg chg="add del mod">
          <ac:chgData name="richard bettez" userId="9ac618f20f673fea" providerId="LiveId" clId="{FB2978D1-6D9E-49B8-B55C-5FDC6A5E94B6}" dt="2022-03-02T23:18:55.748" v="13922"/>
          <ac:spMkLst>
            <pc:docMk/>
            <pc:sldMk cId="3664463635" sldId="276"/>
            <ac:spMk id="5" creationId="{C2EF5F35-0110-4698-8B92-EAE0ECA7826D}"/>
          </ac:spMkLst>
        </pc:spChg>
        <pc:spChg chg="add del mod">
          <ac:chgData name="richard bettez" userId="9ac618f20f673fea" providerId="LiveId" clId="{FB2978D1-6D9E-49B8-B55C-5FDC6A5E94B6}" dt="2021-09-15T23:21:27.772" v="4435"/>
          <ac:spMkLst>
            <pc:docMk/>
            <pc:sldMk cId="3664463635" sldId="276"/>
            <ac:spMk id="5" creationId="{E1B9B764-2194-447C-AD48-D63076E99DC7}"/>
          </ac:spMkLst>
        </pc:spChg>
        <pc:spChg chg="del mod">
          <ac:chgData name="richard bettez" userId="9ac618f20f673fea" providerId="LiveId" clId="{FB2978D1-6D9E-49B8-B55C-5FDC6A5E94B6}" dt="2022-05-23T17:18:14.230" v="20452"/>
          <ac:spMkLst>
            <pc:docMk/>
            <pc:sldMk cId="3664463635" sldId="276"/>
            <ac:spMk id="6" creationId="{4E62606B-8881-447A-A63B-6483986594DE}"/>
          </ac:spMkLst>
        </pc:spChg>
        <pc:spChg chg="del mod">
          <ac:chgData name="richard bettez" userId="9ac618f20f673fea" providerId="LiveId" clId="{FB2978D1-6D9E-49B8-B55C-5FDC6A5E94B6}" dt="2021-07-23T18:46:48.582" v="1084"/>
          <ac:spMkLst>
            <pc:docMk/>
            <pc:sldMk cId="3664463635" sldId="276"/>
            <ac:spMk id="7" creationId="{0B4669BF-F395-4FAA-A0E3-238096547C85}"/>
          </ac:spMkLst>
        </pc:spChg>
        <pc:spChg chg="add del mod">
          <ac:chgData name="richard bettez" userId="9ac618f20f673fea" providerId="LiveId" clId="{FB2978D1-6D9E-49B8-B55C-5FDC6A5E94B6}" dt="2021-10-11T21:40:33.422" v="6083"/>
          <ac:spMkLst>
            <pc:docMk/>
            <pc:sldMk cId="3664463635" sldId="276"/>
            <ac:spMk id="7" creationId="{229A1BB0-EDE6-4B02-8A1E-B2F3F603EAEE}"/>
          </ac:spMkLst>
        </pc:spChg>
        <pc:spChg chg="add del mod">
          <ac:chgData name="richard bettez" userId="9ac618f20f673fea" providerId="LiveId" clId="{FB2978D1-6D9E-49B8-B55C-5FDC6A5E94B6}" dt="2022-05-13T20:37:07.875" v="19523"/>
          <ac:spMkLst>
            <pc:docMk/>
            <pc:sldMk cId="3664463635" sldId="276"/>
            <ac:spMk id="7" creationId="{2F317390-04FE-4B58-BA33-D767B562C417}"/>
          </ac:spMkLst>
        </pc:spChg>
        <pc:spChg chg="add del mod">
          <ac:chgData name="richard bettez" userId="9ac618f20f673fea" providerId="LiveId" clId="{FB2978D1-6D9E-49B8-B55C-5FDC6A5E94B6}" dt="2021-08-07T15:07:50.993" v="2269"/>
          <ac:spMkLst>
            <pc:docMk/>
            <pc:sldMk cId="3664463635" sldId="276"/>
            <ac:spMk id="7" creationId="{2FB25BE0-0192-4C7F-8C51-4ACBBA9E1E04}"/>
          </ac:spMkLst>
        </pc:spChg>
        <pc:spChg chg="add del mod">
          <ac:chgData name="richard bettez" userId="9ac618f20f673fea" providerId="LiveId" clId="{FB2978D1-6D9E-49B8-B55C-5FDC6A5E94B6}" dt="2021-08-25T21:33:41.516" v="3368"/>
          <ac:spMkLst>
            <pc:docMk/>
            <pc:sldMk cId="3664463635" sldId="276"/>
            <ac:spMk id="7" creationId="{48A7AFD5-72EA-4F6B-91FC-9CFC38031EB9}"/>
          </ac:spMkLst>
        </pc:spChg>
        <pc:spChg chg="add del mod">
          <ac:chgData name="richard bettez" userId="9ac618f20f673fea" providerId="LiveId" clId="{FB2978D1-6D9E-49B8-B55C-5FDC6A5E94B6}" dt="2022-01-05T23:20:01.623" v="10695"/>
          <ac:spMkLst>
            <pc:docMk/>
            <pc:sldMk cId="3664463635" sldId="276"/>
            <ac:spMk id="7" creationId="{4F3184D9-8A71-4E90-BCDA-413E5DFF2444}"/>
          </ac:spMkLst>
        </pc:spChg>
        <pc:spChg chg="add del mod">
          <ac:chgData name="richard bettez" userId="9ac618f20f673fea" providerId="LiveId" clId="{FB2978D1-6D9E-49B8-B55C-5FDC6A5E94B6}" dt="2022-03-21T20:06:15.069" v="15110"/>
          <ac:spMkLst>
            <pc:docMk/>
            <pc:sldMk cId="3664463635" sldId="276"/>
            <ac:spMk id="7" creationId="{4FE577B6-5FD3-40C6-9F20-C25EAE64D6C3}"/>
          </ac:spMkLst>
        </pc:spChg>
        <pc:spChg chg="add del mod">
          <ac:chgData name="richard bettez" userId="9ac618f20f673fea" providerId="LiveId" clId="{FB2978D1-6D9E-49B8-B55C-5FDC6A5E94B6}" dt="2021-08-16T23:38:25.311" v="2699"/>
          <ac:spMkLst>
            <pc:docMk/>
            <pc:sldMk cId="3664463635" sldId="276"/>
            <ac:spMk id="7" creationId="{5BEA99CD-E925-49E0-820C-6E5327D1C133}"/>
          </ac:spMkLst>
        </pc:spChg>
        <pc:spChg chg="add del mod">
          <ac:chgData name="richard bettez" userId="9ac618f20f673fea" providerId="LiveId" clId="{FB2978D1-6D9E-49B8-B55C-5FDC6A5E94B6}" dt="2022-02-02T19:25:32.323" v="12355"/>
          <ac:spMkLst>
            <pc:docMk/>
            <pc:sldMk cId="3664463635" sldId="276"/>
            <ac:spMk id="7" creationId="{92B35738-0CCE-49E5-B504-C7122DF10021}"/>
          </ac:spMkLst>
        </pc:spChg>
      </pc:sldChg>
      <pc:sldChg chg="addSp delSp modSp mod setBg">
        <pc:chgData name="richard bettez" userId="9ac618f20f673fea" providerId="LiveId" clId="{FB2978D1-6D9E-49B8-B55C-5FDC6A5E94B6}" dt="2023-11-03T20:23:16.796" v="56448" actId="1076"/>
        <pc:sldMkLst>
          <pc:docMk/>
          <pc:sldMk cId="4263975298" sldId="277"/>
        </pc:sldMkLst>
        <pc:spChg chg="add del mod">
          <ac:chgData name="richard bettez" userId="9ac618f20f673fea" providerId="LiveId" clId="{FB2978D1-6D9E-49B8-B55C-5FDC6A5E94B6}" dt="2023-07-21T18:50:17.889" v="51504"/>
          <ac:spMkLst>
            <pc:docMk/>
            <pc:sldMk cId="4263975298" sldId="277"/>
            <ac:spMk id="3" creationId="{329BB457-3474-295C-8167-B1BBCE8E1478}"/>
          </ac:spMkLst>
        </pc:spChg>
        <pc:spChg chg="add del mod">
          <ac:chgData name="richard bettez" userId="9ac618f20f673fea" providerId="LiveId" clId="{FB2978D1-6D9E-49B8-B55C-5FDC6A5E94B6}" dt="2023-11-03T20:22:54.957" v="56443"/>
          <ac:spMkLst>
            <pc:docMk/>
            <pc:sldMk cId="4263975298" sldId="277"/>
            <ac:spMk id="3" creationId="{39777191-CA27-826A-CF7A-53ABA95362AC}"/>
          </ac:spMkLst>
        </pc:spChg>
        <pc:spChg chg="add del mod">
          <ac:chgData name="richard bettez" userId="9ac618f20f673fea" providerId="LiveId" clId="{FB2978D1-6D9E-49B8-B55C-5FDC6A5E94B6}" dt="2022-10-17T19:24:11.410" v="33984"/>
          <ac:spMkLst>
            <pc:docMk/>
            <pc:sldMk cId="4263975298" sldId="277"/>
            <ac:spMk id="3" creationId="{AAF0AFE8-BEC2-A75A-14A9-438B7074C0BD}"/>
          </ac:spMkLst>
        </pc:spChg>
        <pc:spChg chg="add del mod">
          <ac:chgData name="richard bettez" userId="9ac618f20f673fea" providerId="LiveId" clId="{FB2978D1-6D9E-49B8-B55C-5FDC6A5E94B6}" dt="2023-03-29T18:43:37.215" v="43733"/>
          <ac:spMkLst>
            <pc:docMk/>
            <pc:sldMk cId="4263975298" sldId="277"/>
            <ac:spMk id="3" creationId="{C38E2593-6A29-B3A4-22B0-FD62C4740BF8}"/>
          </ac:spMkLst>
        </pc:spChg>
        <pc:spChg chg="add del mod">
          <ac:chgData name="richard bettez" userId="9ac618f20f673fea" providerId="LiveId" clId="{FB2978D1-6D9E-49B8-B55C-5FDC6A5E94B6}" dt="2023-01-25T21:05:40.274" v="40445"/>
          <ac:spMkLst>
            <pc:docMk/>
            <pc:sldMk cId="4263975298" sldId="277"/>
            <ac:spMk id="3" creationId="{EA8CFBB7-9AAF-BAC3-B2D6-860EA183BBB4}"/>
          </ac:spMkLst>
        </pc:spChg>
        <pc:spChg chg="add mod">
          <ac:chgData name="richard bettez" userId="9ac618f20f673fea" providerId="LiveId" clId="{FB2978D1-6D9E-49B8-B55C-5FDC6A5E94B6}" dt="2023-11-03T20:23:16.796" v="56448" actId="1076"/>
          <ac:spMkLst>
            <pc:docMk/>
            <pc:sldMk cId="4263975298" sldId="277"/>
            <ac:spMk id="4" creationId="{08407AE3-20C0-BC82-29C4-1AE8DD95146B}"/>
          </ac:spMkLst>
        </pc:spChg>
        <pc:spChg chg="add del mod">
          <ac:chgData name="richard bettez" userId="9ac618f20f673fea" providerId="LiveId" clId="{FB2978D1-6D9E-49B8-B55C-5FDC6A5E94B6}" dt="2023-08-23T16:48:26.560" v="53178"/>
          <ac:spMkLst>
            <pc:docMk/>
            <pc:sldMk cId="4263975298" sldId="277"/>
            <ac:spMk id="4" creationId="{30528A36-23CD-83D1-1D0C-E107287C3EDE}"/>
          </ac:spMkLst>
        </pc:spChg>
        <pc:spChg chg="add del mod">
          <ac:chgData name="richard bettez" userId="9ac618f20f673fea" providerId="LiveId" clId="{FB2978D1-6D9E-49B8-B55C-5FDC6A5E94B6}" dt="2022-05-04T20:47:27.094" v="18405"/>
          <ac:spMkLst>
            <pc:docMk/>
            <pc:sldMk cId="4263975298" sldId="277"/>
            <ac:spMk id="4" creationId="{3F6C88FC-C82B-4020-AD2B-B85CABC94C19}"/>
          </ac:spMkLst>
        </pc:spChg>
        <pc:spChg chg="add del mod">
          <ac:chgData name="richard bettez" userId="9ac618f20f673fea" providerId="LiveId" clId="{FB2978D1-6D9E-49B8-B55C-5FDC6A5E94B6}" dt="2023-06-23T17:53:49.918" v="49781"/>
          <ac:spMkLst>
            <pc:docMk/>
            <pc:sldMk cId="4263975298" sldId="277"/>
            <ac:spMk id="4" creationId="{4740CE5E-C32F-5896-96BA-1FBDF12751C2}"/>
          </ac:spMkLst>
        </pc:spChg>
        <pc:spChg chg="add del mod">
          <ac:chgData name="richard bettez" userId="9ac618f20f673fea" providerId="LiveId" clId="{FB2978D1-6D9E-49B8-B55C-5FDC6A5E94B6}" dt="2022-06-15T19:15:11.513" v="22284"/>
          <ac:spMkLst>
            <pc:docMk/>
            <pc:sldMk cId="4263975298" sldId="277"/>
            <ac:spMk id="4" creationId="{5FE7FF02-74FD-8EDD-7A92-B0B782819CB2}"/>
          </ac:spMkLst>
        </pc:spChg>
        <pc:spChg chg="add del mod">
          <ac:chgData name="richard bettez" userId="9ac618f20f673fea" providerId="LiveId" clId="{FB2978D1-6D9E-49B8-B55C-5FDC6A5E94B6}" dt="2023-01-20T21:46:49.562" v="40127"/>
          <ac:spMkLst>
            <pc:docMk/>
            <pc:sldMk cId="4263975298" sldId="277"/>
            <ac:spMk id="4" creationId="{8EBF63FF-1DF6-80E2-56ED-23A849DFD9B7}"/>
          </ac:spMkLst>
        </pc:spChg>
        <pc:spChg chg="add del mod">
          <ac:chgData name="richard bettez" userId="9ac618f20f673fea" providerId="LiveId" clId="{FB2978D1-6D9E-49B8-B55C-5FDC6A5E94B6}" dt="2021-09-15T23:29:09.089" v="4591"/>
          <ac:spMkLst>
            <pc:docMk/>
            <pc:sldMk cId="4263975298" sldId="277"/>
            <ac:spMk id="4" creationId="{A1E753E3-FC7D-4195-9741-3BF45FFDCC24}"/>
          </ac:spMkLst>
        </pc:spChg>
        <pc:spChg chg="add del mod">
          <ac:chgData name="richard bettez" userId="9ac618f20f673fea" providerId="LiveId" clId="{FB2978D1-6D9E-49B8-B55C-5FDC6A5E94B6}" dt="2022-08-03T19:07:46.967" v="25479"/>
          <ac:spMkLst>
            <pc:docMk/>
            <pc:sldMk cId="4263975298" sldId="277"/>
            <ac:spMk id="4" creationId="{D10C050E-70FF-4E18-7F1A-23C1C478FB76}"/>
          </ac:spMkLst>
        </pc:spChg>
        <pc:spChg chg="add del mod">
          <ac:chgData name="richard bettez" userId="9ac618f20f673fea" providerId="LiveId" clId="{FB2978D1-6D9E-49B8-B55C-5FDC6A5E94B6}" dt="2023-02-03T17:28:12.040" v="41285"/>
          <ac:spMkLst>
            <pc:docMk/>
            <pc:sldMk cId="4263975298" sldId="277"/>
            <ac:spMk id="4" creationId="{DECD1D7B-CD84-7990-1577-7C24F1FEAC2B}"/>
          </ac:spMkLst>
        </pc:spChg>
        <pc:spChg chg="add del mod">
          <ac:chgData name="richard bettez" userId="9ac618f20f673fea" providerId="LiveId" clId="{FB2978D1-6D9E-49B8-B55C-5FDC6A5E94B6}" dt="2022-05-23T17:18:18.122" v="20455"/>
          <ac:spMkLst>
            <pc:docMk/>
            <pc:sldMk cId="4263975298" sldId="277"/>
            <ac:spMk id="5" creationId="{7EFFE9A1-4714-3A7E-A6EB-4A5923DA443D}"/>
          </ac:spMkLst>
        </pc:spChg>
        <pc:spChg chg="del mod">
          <ac:chgData name="richard bettez" userId="9ac618f20f673fea" providerId="LiveId" clId="{FB2978D1-6D9E-49B8-B55C-5FDC6A5E94B6}" dt="2022-04-06T20:47:04.561" v="16396"/>
          <ac:spMkLst>
            <pc:docMk/>
            <pc:sldMk cId="4263975298" sldId="277"/>
            <ac:spMk id="5" creationId="{83E53924-C031-4A85-9689-8AED9F99FEA2}"/>
          </ac:spMkLst>
        </pc:spChg>
        <pc:spChg chg="add del mod">
          <ac:chgData name="richard bettez" userId="9ac618f20f673fea" providerId="LiveId" clId="{FB2978D1-6D9E-49B8-B55C-5FDC6A5E94B6}" dt="2022-07-15T20:43:11.100" v="24041"/>
          <ac:spMkLst>
            <pc:docMk/>
            <pc:sldMk cId="4263975298" sldId="277"/>
            <ac:spMk id="5" creationId="{F3F6A0FB-C753-C21A-C192-65888FFBA798}"/>
          </ac:spMkLst>
        </pc:spChg>
        <pc:spChg chg="del mod">
          <ac:chgData name="richard bettez" userId="9ac618f20f673fea" providerId="LiveId" clId="{FB2978D1-6D9E-49B8-B55C-5FDC6A5E94B6}" dt="2021-08-02T21:41:19.855" v="1894"/>
          <ac:spMkLst>
            <pc:docMk/>
            <pc:sldMk cId="4263975298" sldId="277"/>
            <ac:spMk id="6" creationId="{0ED26D57-2446-4F1A-8CA3-325E434249C5}"/>
          </ac:spMkLst>
        </pc:spChg>
        <pc:spChg chg="add del mod">
          <ac:chgData name="richard bettez" userId="9ac618f20f673fea" providerId="LiveId" clId="{FB2978D1-6D9E-49B8-B55C-5FDC6A5E94B6}" dt="2021-08-21T15:22:06.057" v="3046"/>
          <ac:spMkLst>
            <pc:docMk/>
            <pc:sldMk cId="4263975298" sldId="277"/>
            <ac:spMk id="6" creationId="{1D30291C-E0F9-42E5-BC76-D300CACD61B8}"/>
          </ac:spMkLst>
        </pc:spChg>
        <pc:spChg chg="add del mod">
          <ac:chgData name="richard bettez" userId="9ac618f20f673fea" providerId="LiveId" clId="{FB2978D1-6D9E-49B8-B55C-5FDC6A5E94B6}" dt="2022-01-24T23:37:16.223" v="11891"/>
          <ac:spMkLst>
            <pc:docMk/>
            <pc:sldMk cId="4263975298" sldId="277"/>
            <ac:spMk id="6" creationId="{83EE6F5E-B438-4A42-8173-DAC7C3302319}"/>
          </ac:spMkLst>
        </pc:spChg>
        <pc:spChg chg="add del mod">
          <ac:chgData name="richard bettez" userId="9ac618f20f673fea" providerId="LiveId" clId="{FB2978D1-6D9E-49B8-B55C-5FDC6A5E94B6}" dt="2022-03-02T23:22:53.293" v="13962"/>
          <ac:spMkLst>
            <pc:docMk/>
            <pc:sldMk cId="4263975298" sldId="277"/>
            <ac:spMk id="6" creationId="{F23788F8-5EA9-4B21-859E-EC3C7ABED7C1}"/>
          </ac:spMkLst>
        </pc:spChg>
        <pc:spChg chg="add del mod">
          <ac:chgData name="richard bettez" userId="9ac618f20f673fea" providerId="LiveId" clId="{FB2978D1-6D9E-49B8-B55C-5FDC6A5E94B6}" dt="2022-04-02T17:21:21.471" v="16099"/>
          <ac:spMkLst>
            <pc:docMk/>
            <pc:sldMk cId="4263975298" sldId="277"/>
            <ac:spMk id="7" creationId="{65447A77-CBFC-4485-8D54-331441C459A7}"/>
          </ac:spMkLst>
        </pc:spChg>
        <pc:spChg chg="add del mod">
          <ac:chgData name="richard bettez" userId="9ac618f20f673fea" providerId="LiveId" clId="{FB2978D1-6D9E-49B8-B55C-5FDC6A5E94B6}" dt="2022-01-24T23:37:55.402" v="11901"/>
          <ac:spMkLst>
            <pc:docMk/>
            <pc:sldMk cId="4263975298" sldId="277"/>
            <ac:spMk id="7" creationId="{74CF1CBA-C287-46F4-AE3B-638B7545946E}"/>
          </ac:spMkLst>
        </pc:spChg>
        <pc:spChg chg="add del mod">
          <ac:chgData name="richard bettez" userId="9ac618f20f673fea" providerId="LiveId" clId="{FB2978D1-6D9E-49B8-B55C-5FDC6A5E94B6}" dt="2021-08-11T21:45:13.310" v="2501"/>
          <ac:spMkLst>
            <pc:docMk/>
            <pc:sldMk cId="4263975298" sldId="277"/>
            <ac:spMk id="7" creationId="{76CD678D-3D36-451F-BA3F-2B49E171B818}"/>
          </ac:spMkLst>
        </pc:spChg>
        <pc:spChg chg="add del mod">
          <ac:chgData name="richard bettez" userId="9ac618f20f673fea" providerId="LiveId" clId="{FB2978D1-6D9E-49B8-B55C-5FDC6A5E94B6}" dt="2021-08-25T21:34:50.997" v="3377"/>
          <ac:spMkLst>
            <pc:docMk/>
            <pc:sldMk cId="4263975298" sldId="277"/>
            <ac:spMk id="7" creationId="{D60D7715-0CE5-4B68-9322-B8EEB368926D}"/>
          </ac:spMkLst>
        </pc:spChg>
        <pc:spChg chg="add del mod">
          <ac:chgData name="richard bettez" userId="9ac618f20f673fea" providerId="LiveId" clId="{FB2978D1-6D9E-49B8-B55C-5FDC6A5E94B6}" dt="2022-01-30T00:04:04.365" v="12172"/>
          <ac:spMkLst>
            <pc:docMk/>
            <pc:sldMk cId="4263975298" sldId="277"/>
            <ac:spMk id="8" creationId="{A2329DE2-35D2-4D37-99E0-14E65D1763AD}"/>
          </ac:spMkLst>
        </pc:spChg>
      </pc:sldChg>
      <pc:sldChg chg="addSp delSp modSp mod setBg">
        <pc:chgData name="richard bettez" userId="9ac618f20f673fea" providerId="LiveId" clId="{FB2978D1-6D9E-49B8-B55C-5FDC6A5E94B6}" dt="2023-08-18T18:32:58.607" v="53022" actId="1076"/>
        <pc:sldMkLst>
          <pc:docMk/>
          <pc:sldMk cId="2989874559" sldId="278"/>
        </pc:sldMkLst>
        <pc:spChg chg="add del mod">
          <ac:chgData name="richard bettez" userId="9ac618f20f673fea" providerId="LiveId" clId="{FB2978D1-6D9E-49B8-B55C-5FDC6A5E94B6}" dt="2023-01-25T21:05:50.803" v="40448"/>
          <ac:spMkLst>
            <pc:docMk/>
            <pc:sldMk cId="2989874559" sldId="278"/>
            <ac:spMk id="3" creationId="{0645F609-BC4A-C488-6AF1-2DA5C3A7F0D5}"/>
          </ac:spMkLst>
        </pc:spChg>
        <pc:spChg chg="add mod">
          <ac:chgData name="richard bettez" userId="9ac618f20f673fea" providerId="LiveId" clId="{FB2978D1-6D9E-49B8-B55C-5FDC6A5E94B6}" dt="2023-08-18T18:32:58.607" v="53022" actId="1076"/>
          <ac:spMkLst>
            <pc:docMk/>
            <pc:sldMk cId="2989874559" sldId="278"/>
            <ac:spMk id="3" creationId="{20468E6F-F466-B41A-A1CD-6D442C8E97DC}"/>
          </ac:spMkLst>
        </pc:spChg>
        <pc:spChg chg="add del mod">
          <ac:chgData name="richard bettez" userId="9ac618f20f673fea" providerId="LiveId" clId="{FB2978D1-6D9E-49B8-B55C-5FDC6A5E94B6}" dt="2023-06-28T21:12:54.176" v="50369"/>
          <ac:spMkLst>
            <pc:docMk/>
            <pc:sldMk cId="2989874559" sldId="278"/>
            <ac:spMk id="3" creationId="{93CDD4C5-834F-A98A-7483-08386B4484A2}"/>
          </ac:spMkLst>
        </pc:spChg>
        <pc:spChg chg="add del mod">
          <ac:chgData name="richard bettez" userId="9ac618f20f673fea" providerId="LiveId" clId="{FB2978D1-6D9E-49B8-B55C-5FDC6A5E94B6}" dt="2022-12-07T23:10:54.470" v="37302"/>
          <ac:spMkLst>
            <pc:docMk/>
            <pc:sldMk cId="2989874559" sldId="278"/>
            <ac:spMk id="3" creationId="{9D35CB50-AE55-02AB-48F3-2C4F334A03EE}"/>
          </ac:spMkLst>
        </pc:spChg>
        <pc:spChg chg="add del mod">
          <ac:chgData name="richard bettez" userId="9ac618f20f673fea" providerId="LiveId" clId="{FB2978D1-6D9E-49B8-B55C-5FDC6A5E94B6}" dt="2022-04-20T21:07:16.618" v="17366"/>
          <ac:spMkLst>
            <pc:docMk/>
            <pc:sldMk cId="2989874559" sldId="278"/>
            <ac:spMk id="3" creationId="{A25CC90A-5242-4F05-8D0D-3DC82D28892D}"/>
          </ac:spMkLst>
        </pc:spChg>
        <pc:spChg chg="add del mod">
          <ac:chgData name="richard bettez" userId="9ac618f20f673fea" providerId="LiveId" clId="{FB2978D1-6D9E-49B8-B55C-5FDC6A5E94B6}" dt="2021-08-30T22:46:00.933" v="3546"/>
          <ac:spMkLst>
            <pc:docMk/>
            <pc:sldMk cId="2989874559" sldId="278"/>
            <ac:spMk id="4" creationId="{0132C601-BCD5-49FD-9578-32724C2054D2}"/>
          </ac:spMkLst>
        </pc:spChg>
        <pc:spChg chg="add del mod">
          <ac:chgData name="richard bettez" userId="9ac618f20f673fea" providerId="LiveId" clId="{FB2978D1-6D9E-49B8-B55C-5FDC6A5E94B6}" dt="2022-01-24T23:45:27.728" v="11927"/>
          <ac:spMkLst>
            <pc:docMk/>
            <pc:sldMk cId="2989874559" sldId="278"/>
            <ac:spMk id="4" creationId="{0A6484C3-DE77-4DF6-9CA9-B52ACE117FA3}"/>
          </ac:spMkLst>
        </pc:spChg>
        <pc:spChg chg="del mod">
          <ac:chgData name="richard bettez" userId="9ac618f20f673fea" providerId="LiveId" clId="{FB2978D1-6D9E-49B8-B55C-5FDC6A5E94B6}" dt="2021-08-02T21:41:28.418" v="1897"/>
          <ac:spMkLst>
            <pc:docMk/>
            <pc:sldMk cId="2989874559" sldId="278"/>
            <ac:spMk id="4" creationId="{4D2D9B54-75A9-441A-AC5E-182EAB8E9859}"/>
          </ac:spMkLst>
        </pc:spChg>
        <pc:spChg chg="add del mod">
          <ac:chgData name="richard bettez" userId="9ac618f20f673fea" providerId="LiveId" clId="{FB2978D1-6D9E-49B8-B55C-5FDC6A5E94B6}" dt="2023-08-18T18:32:33.164" v="53016"/>
          <ac:spMkLst>
            <pc:docMk/>
            <pc:sldMk cId="2989874559" sldId="278"/>
            <ac:spMk id="4" creationId="{5D8FA64D-32F5-9587-1A3D-0ED87DE661F7}"/>
          </ac:spMkLst>
        </pc:spChg>
        <pc:spChg chg="add del mod">
          <ac:chgData name="richard bettez" userId="9ac618f20f673fea" providerId="LiveId" clId="{FB2978D1-6D9E-49B8-B55C-5FDC6A5E94B6}" dt="2022-08-03T19:07:51.241" v="25482"/>
          <ac:spMkLst>
            <pc:docMk/>
            <pc:sldMk cId="2989874559" sldId="278"/>
            <ac:spMk id="4" creationId="{6B2D7E41-8D4D-C2E5-3384-EED51C9F02E8}"/>
          </ac:spMkLst>
        </pc:spChg>
        <pc:spChg chg="add del mod">
          <ac:chgData name="richard bettez" userId="9ac618f20f673fea" providerId="LiveId" clId="{FB2978D1-6D9E-49B8-B55C-5FDC6A5E94B6}" dt="2023-01-20T21:46:45.360" v="40124"/>
          <ac:spMkLst>
            <pc:docMk/>
            <pc:sldMk cId="2989874559" sldId="278"/>
            <ac:spMk id="4" creationId="{7CF2D0F7-A7DF-1544-BD88-FCE574A5D556}"/>
          </ac:spMkLst>
        </pc:spChg>
        <pc:spChg chg="add del mod">
          <ac:chgData name="richard bettez" userId="9ac618f20f673fea" providerId="LiveId" clId="{FB2978D1-6D9E-49B8-B55C-5FDC6A5E94B6}" dt="2022-03-21T20:10:59.085" v="15126"/>
          <ac:spMkLst>
            <pc:docMk/>
            <pc:sldMk cId="2989874559" sldId="278"/>
            <ac:spMk id="4" creationId="{80353752-35A8-4843-B7DE-2A2F6FC0E164}"/>
          </ac:spMkLst>
        </pc:spChg>
        <pc:spChg chg="add del mod">
          <ac:chgData name="richard bettez" userId="9ac618f20f673fea" providerId="LiveId" clId="{FB2978D1-6D9E-49B8-B55C-5FDC6A5E94B6}" dt="2023-05-17T19:52:45.881" v="46773"/>
          <ac:spMkLst>
            <pc:docMk/>
            <pc:sldMk cId="2989874559" sldId="278"/>
            <ac:spMk id="4" creationId="{A81004FE-3A5D-3238-41F1-43B923DBD719}"/>
          </ac:spMkLst>
        </pc:spChg>
        <pc:spChg chg="add del mod">
          <ac:chgData name="richard bettez" userId="9ac618f20f673fea" providerId="LiveId" clId="{FB2978D1-6D9E-49B8-B55C-5FDC6A5E94B6}" dt="2022-06-01T18:58:28.971" v="21305"/>
          <ac:spMkLst>
            <pc:docMk/>
            <pc:sldMk cId="2989874559" sldId="278"/>
            <ac:spMk id="4" creationId="{B7669C52-5130-444B-9A1C-C22968683942}"/>
          </ac:spMkLst>
        </pc:spChg>
        <pc:spChg chg="add del mod">
          <ac:chgData name="richard bettez" userId="9ac618f20f673fea" providerId="LiveId" clId="{FB2978D1-6D9E-49B8-B55C-5FDC6A5E94B6}" dt="2022-03-21T20:03:48.322" v="15085"/>
          <ac:spMkLst>
            <pc:docMk/>
            <pc:sldMk cId="2989874559" sldId="278"/>
            <ac:spMk id="5" creationId="{0211314F-793E-496E-99BD-950CB60BAE11}"/>
          </ac:spMkLst>
        </pc:spChg>
        <pc:spChg chg="add del mod">
          <ac:chgData name="richard bettez" userId="9ac618f20f673fea" providerId="LiveId" clId="{FB2978D1-6D9E-49B8-B55C-5FDC6A5E94B6}" dt="2021-11-08T22:20:38.600" v="7432"/>
          <ac:spMkLst>
            <pc:docMk/>
            <pc:sldMk cId="2989874559" sldId="278"/>
            <ac:spMk id="5" creationId="{3FB830D4-FAD2-4062-8A56-7735B23B0D7D}"/>
          </ac:spMkLst>
        </pc:spChg>
        <pc:spChg chg="add del mod">
          <ac:chgData name="richard bettez" userId="9ac618f20f673fea" providerId="LiveId" clId="{FB2978D1-6D9E-49B8-B55C-5FDC6A5E94B6}" dt="2022-10-21T19:23:23.538" v="34318"/>
          <ac:spMkLst>
            <pc:docMk/>
            <pc:sldMk cId="2989874559" sldId="278"/>
            <ac:spMk id="5" creationId="{712DE9D6-AFCC-C9BF-E8C2-95782F392BD1}"/>
          </ac:spMkLst>
        </pc:spChg>
        <pc:spChg chg="add del mod">
          <ac:chgData name="richard bettez" userId="9ac618f20f673fea" providerId="LiveId" clId="{FB2978D1-6D9E-49B8-B55C-5FDC6A5E94B6}" dt="2021-08-21T15:20:22.355" v="3024"/>
          <ac:spMkLst>
            <pc:docMk/>
            <pc:sldMk cId="2989874559" sldId="278"/>
            <ac:spMk id="5" creationId="{A464FFFE-2E43-4127-B7C2-44A644C00082}"/>
          </ac:spMkLst>
        </pc:spChg>
        <pc:spChg chg="add del mod">
          <ac:chgData name="richard bettez" userId="9ac618f20f673fea" providerId="LiveId" clId="{FB2978D1-6D9E-49B8-B55C-5FDC6A5E94B6}" dt="2022-07-15T20:45:02.820" v="24052"/>
          <ac:spMkLst>
            <pc:docMk/>
            <pc:sldMk cId="2989874559" sldId="278"/>
            <ac:spMk id="5" creationId="{D90F315C-C8FC-0150-E637-FD1BCDC322C7}"/>
          </ac:spMkLst>
        </pc:spChg>
      </pc:sldChg>
      <pc:sldChg chg="addSp delSp modSp mod setBg">
        <pc:chgData name="richard bettez" userId="9ac618f20f673fea" providerId="LiveId" clId="{FB2978D1-6D9E-49B8-B55C-5FDC6A5E94B6}" dt="2023-07-17T20:22:36.477" v="51246" actId="1076"/>
        <pc:sldMkLst>
          <pc:docMk/>
          <pc:sldMk cId="4149382021" sldId="279"/>
        </pc:sldMkLst>
        <pc:spChg chg="add del mod">
          <ac:chgData name="richard bettez" userId="9ac618f20f673fea" providerId="LiveId" clId="{FB2978D1-6D9E-49B8-B55C-5FDC6A5E94B6}" dt="2023-05-17T19:57:20.158" v="46817"/>
          <ac:spMkLst>
            <pc:docMk/>
            <pc:sldMk cId="4149382021" sldId="279"/>
            <ac:spMk id="3" creationId="{92E62CA3-3623-89C1-55E0-3C4236F70C8A}"/>
          </ac:spMkLst>
        </pc:spChg>
        <pc:spChg chg="add mod">
          <ac:chgData name="richard bettez" userId="9ac618f20f673fea" providerId="LiveId" clId="{FB2978D1-6D9E-49B8-B55C-5FDC6A5E94B6}" dt="2023-07-17T20:22:36.477" v="51246" actId="1076"/>
          <ac:spMkLst>
            <pc:docMk/>
            <pc:sldMk cId="4149382021" sldId="279"/>
            <ac:spMk id="4" creationId="{1CB41A0C-E01A-1949-AE1C-6F77034E46BF}"/>
          </ac:spMkLst>
        </pc:spChg>
        <pc:spChg chg="del mod">
          <ac:chgData name="richard bettez" userId="9ac618f20f673fea" providerId="LiveId" clId="{FB2978D1-6D9E-49B8-B55C-5FDC6A5E94B6}" dt="2022-03-21T20:04:05.045" v="15089"/>
          <ac:spMkLst>
            <pc:docMk/>
            <pc:sldMk cId="4149382021" sldId="279"/>
            <ac:spMk id="4" creationId="{E43A6EDF-9AFF-4D32-A933-A87D26688F65}"/>
          </ac:spMkLst>
        </pc:spChg>
        <pc:spChg chg="add del mod">
          <ac:chgData name="richard bettez" userId="9ac618f20f673fea" providerId="LiveId" clId="{FB2978D1-6D9E-49B8-B55C-5FDC6A5E94B6}" dt="2022-02-21T23:08:47.322" v="13521"/>
          <ac:spMkLst>
            <pc:docMk/>
            <pc:sldMk cId="4149382021" sldId="279"/>
            <ac:spMk id="5" creationId="{00391459-3AF7-437A-B466-2EB6A6EB525D}"/>
          </ac:spMkLst>
        </pc:spChg>
        <pc:spChg chg="add del mod">
          <ac:chgData name="richard bettez" userId="9ac618f20f673fea" providerId="LiveId" clId="{FB2978D1-6D9E-49B8-B55C-5FDC6A5E94B6}" dt="2021-12-02T00:38:40.932" v="8487"/>
          <ac:spMkLst>
            <pc:docMk/>
            <pc:sldMk cId="4149382021" sldId="279"/>
            <ac:spMk id="5" creationId="{74C051E5-2481-49B9-9B62-DCEE2954142D}"/>
          </ac:spMkLst>
        </pc:spChg>
        <pc:spChg chg="add del mod">
          <ac:chgData name="richard bettez" userId="9ac618f20f673fea" providerId="LiveId" clId="{FB2978D1-6D9E-49B8-B55C-5FDC6A5E94B6}" dt="2022-04-20T21:07:59.334" v="17371"/>
          <ac:spMkLst>
            <pc:docMk/>
            <pc:sldMk cId="4149382021" sldId="279"/>
            <ac:spMk id="5" creationId="{9DDA9D78-76C1-4B4C-BD11-143B465D1EE4}"/>
          </ac:spMkLst>
        </pc:spChg>
        <pc:spChg chg="del mod">
          <ac:chgData name="richard bettez" userId="9ac618f20f673fea" providerId="LiveId" clId="{FB2978D1-6D9E-49B8-B55C-5FDC6A5E94B6}" dt="2021-08-30T22:46:15.549" v="3549"/>
          <ac:spMkLst>
            <pc:docMk/>
            <pc:sldMk cId="4149382021" sldId="279"/>
            <ac:spMk id="5" creationId="{E0D0550B-0F12-4DA9-A90F-8E8A1BEE1A7E}"/>
          </ac:spMkLst>
        </pc:spChg>
        <pc:spChg chg="del mod">
          <ac:chgData name="richard bettez" userId="9ac618f20f673fea" providerId="LiveId" clId="{FB2978D1-6D9E-49B8-B55C-5FDC6A5E94B6}" dt="2021-07-19T23:43:05.170" v="755"/>
          <ac:spMkLst>
            <pc:docMk/>
            <pc:sldMk cId="4149382021" sldId="279"/>
            <ac:spMk id="6" creationId="{9937B138-3952-4CBB-8CBE-0C111D3EDFD8}"/>
          </ac:spMkLst>
        </pc:spChg>
        <pc:spChg chg="add del mod">
          <ac:chgData name="richard bettez" userId="9ac618f20f673fea" providerId="LiveId" clId="{FB2978D1-6D9E-49B8-B55C-5FDC6A5E94B6}" dt="2021-08-30T22:43:01.395" v="3525"/>
          <ac:spMkLst>
            <pc:docMk/>
            <pc:sldMk cId="4149382021" sldId="279"/>
            <ac:spMk id="6" creationId="{9CDBAD93-F740-45EA-8F5D-229412219CA9}"/>
          </ac:spMkLst>
        </pc:spChg>
        <pc:spChg chg="add del mod">
          <ac:chgData name="richard bettez" userId="9ac618f20f673fea" providerId="LiveId" clId="{FB2978D1-6D9E-49B8-B55C-5FDC6A5E94B6}" dt="2021-12-20T23:03:08.750" v="10082"/>
          <ac:spMkLst>
            <pc:docMk/>
            <pc:sldMk cId="4149382021" sldId="279"/>
            <ac:spMk id="6" creationId="{E26A5D91-8BFE-45A3-BB43-CA5B18569191}"/>
          </ac:spMkLst>
        </pc:spChg>
        <pc:spChg chg="add del mod">
          <ac:chgData name="richard bettez" userId="9ac618f20f673fea" providerId="LiveId" clId="{FB2978D1-6D9E-49B8-B55C-5FDC6A5E94B6}" dt="2021-08-02T21:46:26.904" v="1998"/>
          <ac:spMkLst>
            <pc:docMk/>
            <pc:sldMk cId="4149382021" sldId="279"/>
            <ac:spMk id="7" creationId="{0BA0890C-EDBF-4EC4-913B-EDFD7B658DAB}"/>
          </ac:spMkLst>
        </pc:spChg>
        <pc:spChg chg="add del mod">
          <ac:chgData name="richard bettez" userId="9ac618f20f673fea" providerId="LiveId" clId="{FB2978D1-6D9E-49B8-B55C-5FDC6A5E94B6}" dt="2021-11-08T22:17:13.207" v="7396"/>
          <ac:spMkLst>
            <pc:docMk/>
            <pc:sldMk cId="4149382021" sldId="279"/>
            <ac:spMk id="7" creationId="{9EAF167D-9F40-4EE9-B3E0-F8BBCA85EFA7}"/>
          </ac:spMkLst>
        </pc:spChg>
      </pc:sldChg>
      <pc:sldChg chg="addSp delSp modSp mod ord setBg">
        <pc:chgData name="richard bettez" userId="9ac618f20f673fea" providerId="LiveId" clId="{FB2978D1-6D9E-49B8-B55C-5FDC6A5E94B6}" dt="2022-12-07T23:15:25.120" v="37323" actId="1076"/>
        <pc:sldMkLst>
          <pc:docMk/>
          <pc:sldMk cId="1377431153" sldId="280"/>
        </pc:sldMkLst>
        <pc:spChg chg="add del mod">
          <ac:chgData name="richard bettez" userId="9ac618f20f673fea" providerId="LiveId" clId="{FB2978D1-6D9E-49B8-B55C-5FDC6A5E94B6}" dt="2022-12-07T23:15:09.419" v="37319"/>
          <ac:spMkLst>
            <pc:docMk/>
            <pc:sldMk cId="1377431153" sldId="280"/>
            <ac:spMk id="3" creationId="{AC7A3C11-3DCF-104E-D956-A540289382D3}"/>
          </ac:spMkLst>
        </pc:spChg>
        <pc:spChg chg="add del mod">
          <ac:chgData name="richard bettez" userId="9ac618f20f673fea" providerId="LiveId" clId="{FB2978D1-6D9E-49B8-B55C-5FDC6A5E94B6}" dt="2022-02-21T23:11:02.336" v="13529"/>
          <ac:spMkLst>
            <pc:docMk/>
            <pc:sldMk cId="1377431153" sldId="280"/>
            <ac:spMk id="4" creationId="{86DEF514-A629-44AF-AEA0-5322E4903A5B}"/>
          </ac:spMkLst>
        </pc:spChg>
        <pc:spChg chg="del mod">
          <ac:chgData name="richard bettez" userId="9ac618f20f673fea" providerId="LiveId" clId="{FB2978D1-6D9E-49B8-B55C-5FDC6A5E94B6}" dt="2021-07-10T20:04:14.154" v="211"/>
          <ac:spMkLst>
            <pc:docMk/>
            <pc:sldMk cId="1377431153" sldId="280"/>
            <ac:spMk id="4" creationId="{87DCA0F8-BB10-4821-9131-986CB4324CCA}"/>
          </ac:spMkLst>
        </pc:spChg>
        <pc:spChg chg="add del mod">
          <ac:chgData name="richard bettez" userId="9ac618f20f673fea" providerId="LiveId" clId="{FB2978D1-6D9E-49B8-B55C-5FDC6A5E94B6}" dt="2021-09-06T20:52:21.768" v="3791"/>
          <ac:spMkLst>
            <pc:docMk/>
            <pc:sldMk cId="1377431153" sldId="280"/>
            <ac:spMk id="4" creationId="{BFFAFC79-374F-4CD2-ACFF-A916DC51577A}"/>
          </ac:spMkLst>
        </pc:spChg>
        <pc:spChg chg="add mod">
          <ac:chgData name="richard bettez" userId="9ac618f20f673fea" providerId="LiveId" clId="{FB2978D1-6D9E-49B8-B55C-5FDC6A5E94B6}" dt="2022-12-07T23:15:25.120" v="37323" actId="1076"/>
          <ac:spMkLst>
            <pc:docMk/>
            <pc:sldMk cId="1377431153" sldId="280"/>
            <ac:spMk id="4" creationId="{C83400A8-24DE-B26C-B8E8-B93E38DB10A7}"/>
          </ac:spMkLst>
        </pc:spChg>
        <pc:spChg chg="add del mod">
          <ac:chgData name="richard bettez" userId="9ac618f20f673fea" providerId="LiveId" clId="{FB2978D1-6D9E-49B8-B55C-5FDC6A5E94B6}" dt="2021-08-02T21:41:32.643" v="1900"/>
          <ac:spMkLst>
            <pc:docMk/>
            <pc:sldMk cId="1377431153" sldId="280"/>
            <ac:spMk id="4" creationId="{D57E912E-D1C3-4001-826D-A94BC6F7B71F}"/>
          </ac:spMkLst>
        </pc:spChg>
        <pc:spChg chg="add del mod">
          <ac:chgData name="richard bettez" userId="9ac618f20f673fea" providerId="LiveId" clId="{FB2978D1-6D9E-49B8-B55C-5FDC6A5E94B6}" dt="2022-04-20T21:08:52.648" v="17379"/>
          <ac:spMkLst>
            <pc:docMk/>
            <pc:sldMk cId="1377431153" sldId="280"/>
            <ac:spMk id="5" creationId="{360E019B-74F7-42C3-A19C-3B00F8D21F07}"/>
          </ac:spMkLst>
        </pc:spChg>
        <pc:spChg chg="add del mod">
          <ac:chgData name="richard bettez" userId="9ac618f20f673fea" providerId="LiveId" clId="{FB2978D1-6D9E-49B8-B55C-5FDC6A5E94B6}" dt="2022-01-15T15:53:13.631" v="11286"/>
          <ac:spMkLst>
            <pc:docMk/>
            <pc:sldMk cId="1377431153" sldId="280"/>
            <ac:spMk id="5" creationId="{84964778-1F67-4073-9D1A-12C79A8CA6DE}"/>
          </ac:spMkLst>
        </pc:spChg>
        <pc:spChg chg="add del mod">
          <ac:chgData name="richard bettez" userId="9ac618f20f673fea" providerId="LiveId" clId="{FB2978D1-6D9E-49B8-B55C-5FDC6A5E94B6}" dt="2021-07-14T21:06:58.672" v="512"/>
          <ac:spMkLst>
            <pc:docMk/>
            <pc:sldMk cId="1377431153" sldId="280"/>
            <ac:spMk id="5" creationId="{ACFCC9C7-887D-4626-89D2-B991B4ADDE73}"/>
          </ac:spMkLst>
        </pc:spChg>
        <pc:spChg chg="add del mod">
          <ac:chgData name="richard bettez" userId="9ac618f20f673fea" providerId="LiveId" clId="{FB2978D1-6D9E-49B8-B55C-5FDC6A5E94B6}" dt="2021-08-30T22:45:50.622" v="3543"/>
          <ac:spMkLst>
            <pc:docMk/>
            <pc:sldMk cId="1377431153" sldId="280"/>
            <ac:spMk id="5" creationId="{C6AA35BC-5F35-48CA-88B0-2EBB09D5B23C}"/>
          </ac:spMkLst>
        </pc:spChg>
      </pc:sldChg>
      <pc:sldChg chg="addSp delSp modSp mod setBg">
        <pc:chgData name="richard bettez" userId="9ac618f20f673fea" providerId="LiveId" clId="{FB2978D1-6D9E-49B8-B55C-5FDC6A5E94B6}" dt="2022-12-07T23:10:47.909" v="37299" actId="1076"/>
        <pc:sldMkLst>
          <pc:docMk/>
          <pc:sldMk cId="573750336" sldId="281"/>
        </pc:sldMkLst>
        <pc:spChg chg="add del mod">
          <ac:chgData name="richard bettez" userId="9ac618f20f673fea" providerId="LiveId" clId="{FB2978D1-6D9E-49B8-B55C-5FDC6A5E94B6}" dt="2022-12-07T23:10:30.601" v="37295"/>
          <ac:spMkLst>
            <pc:docMk/>
            <pc:sldMk cId="573750336" sldId="281"/>
            <ac:spMk id="3" creationId="{14FEDE5F-F7BC-9C80-6741-28566037367D}"/>
          </ac:spMkLst>
        </pc:spChg>
        <pc:spChg chg="del mod">
          <ac:chgData name="richard bettez" userId="9ac618f20f673fea" providerId="LiveId" clId="{FB2978D1-6D9E-49B8-B55C-5FDC6A5E94B6}" dt="2021-08-30T22:51:56.358" v="3589"/>
          <ac:spMkLst>
            <pc:docMk/>
            <pc:sldMk cId="573750336" sldId="281"/>
            <ac:spMk id="4" creationId="{3C672B6E-40AE-4BBE-AF05-A1B5A54D25F6}"/>
          </ac:spMkLst>
        </pc:spChg>
        <pc:spChg chg="add del mod">
          <ac:chgData name="richard bettez" userId="9ac618f20f673fea" providerId="LiveId" clId="{FB2978D1-6D9E-49B8-B55C-5FDC6A5E94B6}" dt="2022-04-02T17:21:31.885" v="16102"/>
          <ac:spMkLst>
            <pc:docMk/>
            <pc:sldMk cId="573750336" sldId="281"/>
            <ac:spMk id="4" creationId="{46EC192B-4CCF-49B2-A0A0-1F297685B605}"/>
          </ac:spMkLst>
        </pc:spChg>
        <pc:spChg chg="add mod">
          <ac:chgData name="richard bettez" userId="9ac618f20f673fea" providerId="LiveId" clId="{FB2978D1-6D9E-49B8-B55C-5FDC6A5E94B6}" dt="2022-12-07T23:10:47.909" v="37299" actId="1076"/>
          <ac:spMkLst>
            <pc:docMk/>
            <pc:sldMk cId="573750336" sldId="281"/>
            <ac:spMk id="4" creationId="{5DBAAC87-12CF-667D-8EF9-DC9F6E3434AD}"/>
          </ac:spMkLst>
        </pc:spChg>
        <pc:spChg chg="add del mod">
          <ac:chgData name="richard bettez" userId="9ac618f20f673fea" providerId="LiveId" clId="{FB2978D1-6D9E-49B8-B55C-5FDC6A5E94B6}" dt="2022-04-20T21:09:44.391" v="17384"/>
          <ac:spMkLst>
            <pc:docMk/>
            <pc:sldMk cId="573750336" sldId="281"/>
            <ac:spMk id="5" creationId="{06860D50-8568-4B30-AEBF-B5207EF26AFA}"/>
          </ac:spMkLst>
        </pc:spChg>
        <pc:spChg chg="add del mod">
          <ac:chgData name="richard bettez" userId="9ac618f20f673fea" providerId="LiveId" clId="{FB2978D1-6D9E-49B8-B55C-5FDC6A5E94B6}" dt="2021-11-08T22:25:20.718" v="7450"/>
          <ac:spMkLst>
            <pc:docMk/>
            <pc:sldMk cId="573750336" sldId="281"/>
            <ac:spMk id="5" creationId="{589E4E8C-2CB4-42DA-9B21-6447D099AD02}"/>
          </ac:spMkLst>
        </pc:spChg>
        <pc:spChg chg="add del mod">
          <ac:chgData name="richard bettez" userId="9ac618f20f673fea" providerId="LiveId" clId="{FB2978D1-6D9E-49B8-B55C-5FDC6A5E94B6}" dt="2021-07-14T21:10:06.388" v="543"/>
          <ac:spMkLst>
            <pc:docMk/>
            <pc:sldMk cId="573750336" sldId="281"/>
            <ac:spMk id="5" creationId="{95A53760-6828-4CE0-958E-702C7ABC8FDE}"/>
          </ac:spMkLst>
        </pc:spChg>
        <pc:spChg chg="add del mod">
          <ac:chgData name="richard bettez" userId="9ac618f20f673fea" providerId="LiveId" clId="{FB2978D1-6D9E-49B8-B55C-5FDC6A5E94B6}" dt="2021-08-02T21:45:59.349" v="1990"/>
          <ac:spMkLst>
            <pc:docMk/>
            <pc:sldMk cId="573750336" sldId="281"/>
            <ac:spMk id="6" creationId="{0E046E39-01EF-42D5-B119-3B09E6F83165}"/>
          </ac:spMkLst>
        </pc:spChg>
        <pc:spChg chg="del mod">
          <ac:chgData name="richard bettez" userId="9ac618f20f673fea" providerId="LiveId" clId="{FB2978D1-6D9E-49B8-B55C-5FDC6A5E94B6}" dt="2021-07-10T20:04:44.850" v="220"/>
          <ac:spMkLst>
            <pc:docMk/>
            <pc:sldMk cId="573750336" sldId="281"/>
            <ac:spMk id="6" creationId="{6C54753A-D739-471A-8A8E-EAB8F27C4327}"/>
          </ac:spMkLst>
        </pc:spChg>
        <pc:picChg chg="add del mod">
          <ac:chgData name="richard bettez" userId="9ac618f20f673fea" providerId="LiveId" clId="{FB2978D1-6D9E-49B8-B55C-5FDC6A5E94B6}" dt="2022-04-20T21:09:47.268" v="17385" actId="478"/>
          <ac:picMkLst>
            <pc:docMk/>
            <pc:sldMk cId="573750336" sldId="281"/>
            <ac:picMk id="3" creationId="{6360153A-6BBC-4BFC-9D49-D79ADEC9E129}"/>
          </ac:picMkLst>
        </pc:picChg>
        <pc:picChg chg="add del mod">
          <ac:chgData name="richard bettez" userId="9ac618f20f673fea" providerId="LiveId" clId="{FB2978D1-6D9E-49B8-B55C-5FDC6A5E94B6}" dt="2022-04-20T21:09:53.481" v="17387" actId="478"/>
          <ac:picMkLst>
            <pc:docMk/>
            <pc:sldMk cId="573750336" sldId="281"/>
            <ac:picMk id="4" creationId="{6073D958-3E35-40A0-8BC4-727B9D6D092D}"/>
          </ac:picMkLst>
        </pc:picChg>
      </pc:sldChg>
      <pc:sldChg chg="addSp delSp modSp mod setBg">
        <pc:chgData name="richard bettez" userId="9ac618f20f673fea" providerId="LiveId" clId="{FB2978D1-6D9E-49B8-B55C-5FDC6A5E94B6}" dt="2023-09-08T16:19:48.651" v="53444" actId="1076"/>
        <pc:sldMkLst>
          <pc:docMk/>
          <pc:sldMk cId="262362311" sldId="282"/>
        </pc:sldMkLst>
        <pc:spChg chg="add mod">
          <ac:chgData name="richard bettez" userId="9ac618f20f673fea" providerId="LiveId" clId="{FB2978D1-6D9E-49B8-B55C-5FDC6A5E94B6}" dt="2023-09-08T16:19:48.651" v="53444" actId="1076"/>
          <ac:spMkLst>
            <pc:docMk/>
            <pc:sldMk cId="262362311" sldId="282"/>
            <ac:spMk id="3" creationId="{30A3BE13-C657-042E-BE28-84F793B9A5F1}"/>
          </ac:spMkLst>
        </pc:spChg>
        <pc:spChg chg="add del mod">
          <ac:chgData name="richard bettez" userId="9ac618f20f673fea" providerId="LiveId" clId="{FB2978D1-6D9E-49B8-B55C-5FDC6A5E94B6}" dt="2022-04-20T21:11:21.716" v="17393"/>
          <ac:spMkLst>
            <pc:docMk/>
            <pc:sldMk cId="262362311" sldId="282"/>
            <ac:spMk id="3" creationId="{66321D67-3C34-4F96-9EE7-CDDCDC138AA5}"/>
          </ac:spMkLst>
        </pc:spChg>
        <pc:spChg chg="add del mod">
          <ac:chgData name="richard bettez" userId="9ac618f20f673fea" providerId="LiveId" clId="{FB2978D1-6D9E-49B8-B55C-5FDC6A5E94B6}" dt="2021-08-02T21:47:58.640" v="2050"/>
          <ac:spMkLst>
            <pc:docMk/>
            <pc:sldMk cId="262362311" sldId="282"/>
            <ac:spMk id="4" creationId="{54BB529D-24EE-4FA7-8C35-9B31D21252F8}"/>
          </ac:spMkLst>
        </pc:spChg>
        <pc:spChg chg="del mod">
          <ac:chgData name="richard bettez" userId="9ac618f20f673fea" providerId="LiveId" clId="{FB2978D1-6D9E-49B8-B55C-5FDC6A5E94B6}" dt="2021-07-10T20:00:41.762" v="194"/>
          <ac:spMkLst>
            <pc:docMk/>
            <pc:sldMk cId="262362311" sldId="282"/>
            <ac:spMk id="4" creationId="{71DE41C3-F2E2-4A00-B96E-88B6E5BA64AC}"/>
          </ac:spMkLst>
        </pc:spChg>
        <pc:spChg chg="add del mod">
          <ac:chgData name="richard bettez" userId="9ac618f20f673fea" providerId="LiveId" clId="{FB2978D1-6D9E-49B8-B55C-5FDC6A5E94B6}" dt="2021-08-02T21:46:04.302" v="1993"/>
          <ac:spMkLst>
            <pc:docMk/>
            <pc:sldMk cId="262362311" sldId="282"/>
            <ac:spMk id="5" creationId="{81BB3E4B-5B62-40C9-A4E7-996FAA2E488D}"/>
          </ac:spMkLst>
        </pc:spChg>
        <pc:spChg chg="add del mod">
          <ac:chgData name="richard bettez" userId="9ac618f20f673fea" providerId="LiveId" clId="{FB2978D1-6D9E-49B8-B55C-5FDC6A5E94B6}" dt="2021-12-06T23:45:57.437" v="8887"/>
          <ac:spMkLst>
            <pc:docMk/>
            <pc:sldMk cId="262362311" sldId="282"/>
            <ac:spMk id="6" creationId="{41348232-4317-40CC-AF73-A050AE59EC00}"/>
          </ac:spMkLst>
        </pc:spChg>
      </pc:sldChg>
      <pc:sldChg chg="addSp delSp modSp mod ord setBg">
        <pc:chgData name="richard bettez" userId="9ac618f20f673fea" providerId="LiveId" clId="{FB2978D1-6D9E-49B8-B55C-5FDC6A5E94B6}" dt="2023-07-17T20:19:49.206" v="51242" actId="1076"/>
        <pc:sldMkLst>
          <pc:docMk/>
          <pc:sldMk cId="1567440215" sldId="283"/>
        </pc:sldMkLst>
        <pc:spChg chg="add mod">
          <ac:chgData name="richard bettez" userId="9ac618f20f673fea" providerId="LiveId" clId="{FB2978D1-6D9E-49B8-B55C-5FDC6A5E94B6}" dt="2023-07-17T20:19:49.206" v="51242" actId="1076"/>
          <ac:spMkLst>
            <pc:docMk/>
            <pc:sldMk cId="1567440215" sldId="283"/>
            <ac:spMk id="3" creationId="{9EAD442E-4E23-A861-E6F9-F932B9AE0EDA}"/>
          </ac:spMkLst>
        </pc:spChg>
        <pc:spChg chg="add del mod">
          <ac:chgData name="richard bettez" userId="9ac618f20f673fea" providerId="LiveId" clId="{FB2978D1-6D9E-49B8-B55C-5FDC6A5E94B6}" dt="2023-05-26T20:16:20.270" v="47490"/>
          <ac:spMkLst>
            <pc:docMk/>
            <pc:sldMk cId="1567440215" sldId="283"/>
            <ac:spMk id="3" creationId="{D45005E5-A7BC-68B6-974C-BF9AC7ED402D}"/>
          </ac:spMkLst>
        </pc:spChg>
        <pc:spChg chg="add del mod">
          <ac:chgData name="richard bettez" userId="9ac618f20f673fea" providerId="LiveId" clId="{FB2978D1-6D9E-49B8-B55C-5FDC6A5E94B6}" dt="2022-05-23T17:24:29.081" v="20546"/>
          <ac:spMkLst>
            <pc:docMk/>
            <pc:sldMk cId="1567440215" sldId="283"/>
            <ac:spMk id="4" creationId="{9CCFB4CD-3363-4763-BFE1-DE3F644FE972}"/>
          </ac:spMkLst>
        </pc:spChg>
        <pc:spChg chg="add del mod">
          <ac:chgData name="richard bettez" userId="9ac618f20f673fea" providerId="LiveId" clId="{FB2978D1-6D9E-49B8-B55C-5FDC6A5E94B6}" dt="2023-07-17T20:16:42.434" v="51187"/>
          <ac:spMkLst>
            <pc:docMk/>
            <pc:sldMk cId="1567440215" sldId="283"/>
            <ac:spMk id="4" creationId="{A1E1621B-29FB-60F0-F141-A24B93343A20}"/>
          </ac:spMkLst>
        </pc:spChg>
        <pc:spChg chg="del mod">
          <ac:chgData name="richard bettez" userId="9ac618f20f673fea" providerId="LiveId" clId="{FB2978D1-6D9E-49B8-B55C-5FDC6A5E94B6}" dt="2021-07-14T21:10:01.795" v="540"/>
          <ac:spMkLst>
            <pc:docMk/>
            <pc:sldMk cId="1567440215" sldId="283"/>
            <ac:spMk id="5" creationId="{2427130F-D70B-4274-A5F9-329EF27D6840}"/>
          </ac:spMkLst>
        </pc:spChg>
        <pc:spChg chg="add del mod">
          <ac:chgData name="richard bettez" userId="9ac618f20f673fea" providerId="LiveId" clId="{FB2978D1-6D9E-49B8-B55C-5FDC6A5E94B6}" dt="2023-01-20T21:49:11.561" v="40146"/>
          <ac:spMkLst>
            <pc:docMk/>
            <pc:sldMk cId="1567440215" sldId="283"/>
            <ac:spMk id="5" creationId="{403EDE0B-A4EE-607A-1E53-20E242008C6B}"/>
          </ac:spMkLst>
        </pc:spChg>
      </pc:sldChg>
      <pc:sldChg chg="addSp delSp modSp mod setBg">
        <pc:chgData name="richard bettez" userId="9ac618f20f673fea" providerId="LiveId" clId="{FB2978D1-6D9E-49B8-B55C-5FDC6A5E94B6}" dt="2022-10-12T18:19:47.825" v="33575" actId="20577"/>
        <pc:sldMkLst>
          <pc:docMk/>
          <pc:sldMk cId="3301623471" sldId="284"/>
        </pc:sldMkLst>
        <pc:spChg chg="add mod">
          <ac:chgData name="richard bettez" userId="9ac618f20f673fea" providerId="LiveId" clId="{FB2978D1-6D9E-49B8-B55C-5FDC6A5E94B6}" dt="2022-10-12T18:19:47.825" v="33575" actId="20577"/>
          <ac:spMkLst>
            <pc:docMk/>
            <pc:sldMk cId="3301623471" sldId="284"/>
            <ac:spMk id="4" creationId="{C9B67E9B-34B4-1195-489B-3BE0E8B788B7}"/>
          </ac:spMkLst>
        </pc:spChg>
        <pc:spChg chg="del mod">
          <ac:chgData name="richard bettez" userId="9ac618f20f673fea" providerId="LiveId" clId="{FB2978D1-6D9E-49B8-B55C-5FDC6A5E94B6}" dt="2022-04-06T20:54:36.482" v="16476"/>
          <ac:spMkLst>
            <pc:docMk/>
            <pc:sldMk cId="3301623471" sldId="284"/>
            <ac:spMk id="5" creationId="{E0094701-5B51-4917-B766-3AB3BC3F28F4}"/>
          </ac:spMkLst>
        </pc:spChg>
        <pc:spChg chg="add del mod">
          <ac:chgData name="richard bettez" userId="9ac618f20f673fea" providerId="LiveId" clId="{FB2978D1-6D9E-49B8-B55C-5FDC6A5E94B6}" dt="2022-09-12T14:55:52.297" v="29391"/>
          <ac:spMkLst>
            <pc:docMk/>
            <pc:sldMk cId="3301623471" sldId="284"/>
            <ac:spMk id="6" creationId="{9D9AB65C-6EED-4D33-9733-A8AEF6D7BC05}"/>
          </ac:spMkLst>
        </pc:spChg>
      </pc:sldChg>
      <pc:sldChg chg="addSp delSp modSp mod setBg">
        <pc:chgData name="richard bettez" userId="9ac618f20f673fea" providerId="LiveId" clId="{FB2978D1-6D9E-49B8-B55C-5FDC6A5E94B6}" dt="2022-10-12T18:21:59.180" v="33578" actId="14100"/>
        <pc:sldMkLst>
          <pc:docMk/>
          <pc:sldMk cId="2097324350" sldId="285"/>
        </pc:sldMkLst>
        <pc:spChg chg="add mod">
          <ac:chgData name="richard bettez" userId="9ac618f20f673fea" providerId="LiveId" clId="{FB2978D1-6D9E-49B8-B55C-5FDC6A5E94B6}" dt="2022-10-12T18:21:59.180" v="33578" actId="14100"/>
          <ac:spMkLst>
            <pc:docMk/>
            <pc:sldMk cId="2097324350" sldId="285"/>
            <ac:spMk id="3" creationId="{632A65C3-F199-5EFF-DC4D-5A3D8E989166}"/>
          </ac:spMkLst>
        </pc:spChg>
        <pc:spChg chg="del mod">
          <ac:chgData name="richard bettez" userId="9ac618f20f673fea" providerId="LiveId" clId="{FB2978D1-6D9E-49B8-B55C-5FDC6A5E94B6}" dt="2022-09-12T15:06:38.814" v="29468"/>
          <ac:spMkLst>
            <pc:docMk/>
            <pc:sldMk cId="2097324350" sldId="285"/>
            <ac:spMk id="4" creationId="{894B0419-BC40-4B1D-8C38-5D9267003505}"/>
          </ac:spMkLst>
        </pc:spChg>
      </pc:sldChg>
      <pc:sldChg chg="addSp delSp modSp mod setBg">
        <pc:chgData name="richard bettez" userId="9ac618f20f673fea" providerId="LiveId" clId="{FB2978D1-6D9E-49B8-B55C-5FDC6A5E94B6}" dt="2022-10-12T18:18:28.188" v="33532" actId="1076"/>
        <pc:sldMkLst>
          <pc:docMk/>
          <pc:sldMk cId="380776491" sldId="286"/>
        </pc:sldMkLst>
        <pc:spChg chg="add mod">
          <ac:chgData name="richard bettez" userId="9ac618f20f673fea" providerId="LiveId" clId="{FB2978D1-6D9E-49B8-B55C-5FDC6A5E94B6}" dt="2022-10-12T18:18:28.188" v="33532" actId="1076"/>
          <ac:spMkLst>
            <pc:docMk/>
            <pc:sldMk cId="380776491" sldId="286"/>
            <ac:spMk id="4" creationId="{3BD0441D-F236-805B-E772-E967ACECEAE3}"/>
          </ac:spMkLst>
        </pc:spChg>
        <pc:spChg chg="add del mod">
          <ac:chgData name="richard bettez" userId="9ac618f20f673fea" providerId="LiveId" clId="{FB2978D1-6D9E-49B8-B55C-5FDC6A5E94B6}" dt="2022-09-12T14:55:09.893" v="29388"/>
          <ac:spMkLst>
            <pc:docMk/>
            <pc:sldMk cId="380776491" sldId="286"/>
            <ac:spMk id="5" creationId="{69FA52A2-6FEB-4953-B250-E0ABA878CDB6}"/>
          </ac:spMkLst>
        </pc:spChg>
        <pc:spChg chg="del mod">
          <ac:chgData name="richard bettez" userId="9ac618f20f673fea" providerId="LiveId" clId="{FB2978D1-6D9E-49B8-B55C-5FDC6A5E94B6}" dt="2021-07-14T21:12:54.014" v="554"/>
          <ac:spMkLst>
            <pc:docMk/>
            <pc:sldMk cId="380776491" sldId="286"/>
            <ac:spMk id="6" creationId="{5AE11557-E639-41C6-AC60-2A02E7AA16C5}"/>
          </ac:spMkLst>
        </pc:spChg>
      </pc:sldChg>
      <pc:sldChg chg="modSp mod setBg">
        <pc:chgData name="richard bettez" userId="9ac618f20f673fea" providerId="LiveId" clId="{FB2978D1-6D9E-49B8-B55C-5FDC6A5E94B6}" dt="2022-10-12T18:24:01.105" v="33583" actId="20577"/>
        <pc:sldMkLst>
          <pc:docMk/>
          <pc:sldMk cId="1251023249" sldId="287"/>
        </pc:sldMkLst>
        <pc:spChg chg="mod">
          <ac:chgData name="richard bettez" userId="9ac618f20f673fea" providerId="LiveId" clId="{FB2978D1-6D9E-49B8-B55C-5FDC6A5E94B6}" dt="2022-10-12T18:24:01.105" v="33583" actId="20577"/>
          <ac:spMkLst>
            <pc:docMk/>
            <pc:sldMk cId="1251023249" sldId="287"/>
            <ac:spMk id="5" creationId="{6E427F75-190C-439F-9957-82CC0B287E84}"/>
          </ac:spMkLst>
        </pc:spChg>
      </pc:sldChg>
      <pc:sldChg chg="addSp delSp modSp mod setBg">
        <pc:chgData name="richard bettez" userId="9ac618f20f673fea" providerId="LiveId" clId="{FB2978D1-6D9E-49B8-B55C-5FDC6A5E94B6}" dt="2022-10-12T18:25:08.482" v="33588" actId="1076"/>
        <pc:sldMkLst>
          <pc:docMk/>
          <pc:sldMk cId="4025895871" sldId="288"/>
        </pc:sldMkLst>
        <pc:spChg chg="add mod">
          <ac:chgData name="richard bettez" userId="9ac618f20f673fea" providerId="LiveId" clId="{FB2978D1-6D9E-49B8-B55C-5FDC6A5E94B6}" dt="2022-10-12T18:25:08.482" v="33588" actId="1076"/>
          <ac:spMkLst>
            <pc:docMk/>
            <pc:sldMk cId="4025895871" sldId="288"/>
            <ac:spMk id="3" creationId="{5B247C22-1F7A-05F0-81E5-D3079D55F733}"/>
          </ac:spMkLst>
        </pc:spChg>
        <pc:spChg chg="del mod">
          <ac:chgData name="richard bettez" userId="9ac618f20f673fea" providerId="LiveId" clId="{FB2978D1-6D9E-49B8-B55C-5FDC6A5E94B6}" dt="2022-09-12T15:03:20.484" v="29410"/>
          <ac:spMkLst>
            <pc:docMk/>
            <pc:sldMk cId="4025895871" sldId="288"/>
            <ac:spMk id="4" creationId="{164DBCC1-2433-4FFE-AD11-DE94E5ED5554}"/>
          </ac:spMkLst>
        </pc:spChg>
      </pc:sldChg>
      <pc:sldChg chg="addSp delSp modSp mod setBg">
        <pc:chgData name="richard bettez" userId="9ac618f20f673fea" providerId="LiveId" clId="{FB2978D1-6D9E-49B8-B55C-5FDC6A5E94B6}" dt="2022-10-12T18:28:21.880" v="33593" actId="1076"/>
        <pc:sldMkLst>
          <pc:docMk/>
          <pc:sldMk cId="1282752968" sldId="289"/>
        </pc:sldMkLst>
        <pc:spChg chg="add mod">
          <ac:chgData name="richard bettez" userId="9ac618f20f673fea" providerId="LiveId" clId="{FB2978D1-6D9E-49B8-B55C-5FDC6A5E94B6}" dt="2022-10-12T18:28:21.880" v="33593" actId="1076"/>
          <ac:spMkLst>
            <pc:docMk/>
            <pc:sldMk cId="1282752968" sldId="289"/>
            <ac:spMk id="3" creationId="{6E7C0648-E3F1-36D5-A7C0-3FFABA394EA0}"/>
          </ac:spMkLst>
        </pc:spChg>
        <pc:spChg chg="del mod">
          <ac:chgData name="richard bettez" userId="9ac618f20f673fea" providerId="LiveId" clId="{FB2978D1-6D9E-49B8-B55C-5FDC6A5E94B6}" dt="2022-09-12T15:03:25.420" v="29413"/>
          <ac:spMkLst>
            <pc:docMk/>
            <pc:sldMk cId="1282752968" sldId="289"/>
            <ac:spMk id="4" creationId="{2C1C3B6E-AA2D-4F4B-8E67-3FC5620E7EC7}"/>
          </ac:spMkLst>
        </pc:spChg>
      </pc:sldChg>
      <pc:sldChg chg="addSp delSp modSp mod setBg">
        <pc:chgData name="richard bettez" userId="9ac618f20f673fea" providerId="LiveId" clId="{FB2978D1-6D9E-49B8-B55C-5FDC6A5E94B6}" dt="2022-10-12T18:31:46.497" v="33600" actId="1076"/>
        <pc:sldMkLst>
          <pc:docMk/>
          <pc:sldMk cId="1920287897" sldId="290"/>
        </pc:sldMkLst>
        <pc:spChg chg="add mod">
          <ac:chgData name="richard bettez" userId="9ac618f20f673fea" providerId="LiveId" clId="{FB2978D1-6D9E-49B8-B55C-5FDC6A5E94B6}" dt="2022-10-12T18:31:46.497" v="33600" actId="1076"/>
          <ac:spMkLst>
            <pc:docMk/>
            <pc:sldMk cId="1920287897" sldId="290"/>
            <ac:spMk id="3" creationId="{12633BB0-8538-1291-E7FE-98269D5B5C3F}"/>
          </ac:spMkLst>
        </pc:spChg>
        <pc:spChg chg="del mod">
          <ac:chgData name="richard bettez" userId="9ac618f20f673fea" providerId="LiveId" clId="{FB2978D1-6D9E-49B8-B55C-5FDC6A5E94B6}" dt="2022-09-12T15:03:30.532" v="29416"/>
          <ac:spMkLst>
            <pc:docMk/>
            <pc:sldMk cId="1920287897" sldId="290"/>
            <ac:spMk id="4" creationId="{761C50DC-B21E-4404-9C34-34EA21882492}"/>
          </ac:spMkLst>
        </pc:spChg>
      </pc:sldChg>
      <pc:sldChg chg="addSp delSp modSp mod setBg">
        <pc:chgData name="richard bettez" userId="9ac618f20f673fea" providerId="LiveId" clId="{FB2978D1-6D9E-49B8-B55C-5FDC6A5E94B6}" dt="2022-10-12T18:34:23.322" v="33634" actId="1076"/>
        <pc:sldMkLst>
          <pc:docMk/>
          <pc:sldMk cId="2704413815" sldId="291"/>
        </pc:sldMkLst>
        <pc:spChg chg="add mod">
          <ac:chgData name="richard bettez" userId="9ac618f20f673fea" providerId="LiveId" clId="{FB2978D1-6D9E-49B8-B55C-5FDC6A5E94B6}" dt="2022-10-12T18:34:23.322" v="33634" actId="1076"/>
          <ac:spMkLst>
            <pc:docMk/>
            <pc:sldMk cId="2704413815" sldId="291"/>
            <ac:spMk id="3" creationId="{B1FDCF10-A8EA-F5D4-B064-706C5E898D74}"/>
          </ac:spMkLst>
        </pc:spChg>
        <pc:spChg chg="del mod">
          <ac:chgData name="richard bettez" userId="9ac618f20f673fea" providerId="LiveId" clId="{FB2978D1-6D9E-49B8-B55C-5FDC6A5E94B6}" dt="2022-09-12T15:03:35.617" v="29419"/>
          <ac:spMkLst>
            <pc:docMk/>
            <pc:sldMk cId="2704413815" sldId="291"/>
            <ac:spMk id="4" creationId="{7B96BC49-88A7-4D83-A97A-12E8FCD76872}"/>
          </ac:spMkLst>
        </pc:spChg>
      </pc:sldChg>
      <pc:sldChg chg="addSp delSp modSp mod setBg">
        <pc:chgData name="richard bettez" userId="9ac618f20f673fea" providerId="LiveId" clId="{FB2978D1-6D9E-49B8-B55C-5FDC6A5E94B6}" dt="2022-10-12T18:36:47.467" v="33640" actId="1076"/>
        <pc:sldMkLst>
          <pc:docMk/>
          <pc:sldMk cId="4148572223" sldId="292"/>
        </pc:sldMkLst>
        <pc:spChg chg="add mod">
          <ac:chgData name="richard bettez" userId="9ac618f20f673fea" providerId="LiveId" clId="{FB2978D1-6D9E-49B8-B55C-5FDC6A5E94B6}" dt="2022-10-12T18:36:47.467" v="33640" actId="1076"/>
          <ac:spMkLst>
            <pc:docMk/>
            <pc:sldMk cId="4148572223" sldId="292"/>
            <ac:spMk id="3" creationId="{E48A590A-8A5E-A256-C31B-684A27A0A729}"/>
          </ac:spMkLst>
        </pc:spChg>
        <pc:spChg chg="del mod">
          <ac:chgData name="richard bettez" userId="9ac618f20f673fea" providerId="LiveId" clId="{FB2978D1-6D9E-49B8-B55C-5FDC6A5E94B6}" dt="2022-09-12T15:03:40.140" v="29422"/>
          <ac:spMkLst>
            <pc:docMk/>
            <pc:sldMk cId="4148572223" sldId="292"/>
            <ac:spMk id="4" creationId="{8AF29B0E-1D09-4B01-BFD2-843668529F8F}"/>
          </ac:spMkLst>
        </pc:spChg>
      </pc:sldChg>
      <pc:sldChg chg="addSp delSp modSp mod setBg">
        <pc:chgData name="richard bettez" userId="9ac618f20f673fea" providerId="LiveId" clId="{FB2978D1-6D9E-49B8-B55C-5FDC6A5E94B6}" dt="2022-10-12T18:40:06.359" v="33647" actId="1076"/>
        <pc:sldMkLst>
          <pc:docMk/>
          <pc:sldMk cId="617850527" sldId="293"/>
        </pc:sldMkLst>
        <pc:spChg chg="add mod">
          <ac:chgData name="richard bettez" userId="9ac618f20f673fea" providerId="LiveId" clId="{FB2978D1-6D9E-49B8-B55C-5FDC6A5E94B6}" dt="2022-10-12T18:40:06.359" v="33647" actId="1076"/>
          <ac:spMkLst>
            <pc:docMk/>
            <pc:sldMk cId="617850527" sldId="293"/>
            <ac:spMk id="4" creationId="{D8B7FBC0-BAFD-4F80-795F-5E1D8E7AB7A5}"/>
          </ac:spMkLst>
        </pc:spChg>
        <pc:spChg chg="del mod">
          <ac:chgData name="richard bettez" userId="9ac618f20f673fea" providerId="LiveId" clId="{FB2978D1-6D9E-49B8-B55C-5FDC6A5E94B6}" dt="2022-09-12T15:03:44.993" v="29425"/>
          <ac:spMkLst>
            <pc:docMk/>
            <pc:sldMk cId="617850527" sldId="293"/>
            <ac:spMk id="5" creationId="{EF7EBEE6-A1B8-42B1-B641-66EB2133FA9A}"/>
          </ac:spMkLst>
        </pc:spChg>
      </pc:sldChg>
      <pc:sldChg chg="addSp delSp modSp mod setBg">
        <pc:chgData name="richard bettez" userId="9ac618f20f673fea" providerId="LiveId" clId="{FB2978D1-6D9E-49B8-B55C-5FDC6A5E94B6}" dt="2022-10-12T18:43:27.899" v="33677" actId="20577"/>
        <pc:sldMkLst>
          <pc:docMk/>
          <pc:sldMk cId="3571931138" sldId="294"/>
        </pc:sldMkLst>
        <pc:spChg chg="add mod">
          <ac:chgData name="richard bettez" userId="9ac618f20f673fea" providerId="LiveId" clId="{FB2978D1-6D9E-49B8-B55C-5FDC6A5E94B6}" dt="2022-10-12T18:43:27.899" v="33677" actId="20577"/>
          <ac:spMkLst>
            <pc:docMk/>
            <pc:sldMk cId="3571931138" sldId="294"/>
            <ac:spMk id="3" creationId="{8E375A8E-474B-BDE0-4E11-EC8D7D18ADAF}"/>
          </ac:spMkLst>
        </pc:spChg>
        <pc:spChg chg="del mod">
          <ac:chgData name="richard bettez" userId="9ac618f20f673fea" providerId="LiveId" clId="{FB2978D1-6D9E-49B8-B55C-5FDC6A5E94B6}" dt="2022-09-12T15:05:15.788" v="29439"/>
          <ac:spMkLst>
            <pc:docMk/>
            <pc:sldMk cId="3571931138" sldId="294"/>
            <ac:spMk id="4" creationId="{1F15250A-9190-4376-BB3B-6B5B2FAFD4E5}"/>
          </ac:spMkLst>
        </pc:spChg>
      </pc:sldChg>
      <pc:sldChg chg="addSp delSp modSp mod setBg">
        <pc:chgData name="richard bettez" userId="9ac618f20f673fea" providerId="LiveId" clId="{FB2978D1-6D9E-49B8-B55C-5FDC6A5E94B6}" dt="2022-10-12T18:46:28.937" v="33683" actId="20577"/>
        <pc:sldMkLst>
          <pc:docMk/>
          <pc:sldMk cId="1495707042" sldId="295"/>
        </pc:sldMkLst>
        <pc:spChg chg="del mod">
          <ac:chgData name="richard bettez" userId="9ac618f20f673fea" providerId="LiveId" clId="{FB2978D1-6D9E-49B8-B55C-5FDC6A5E94B6}" dt="2022-09-12T15:05:19.778" v="29442"/>
          <ac:spMkLst>
            <pc:docMk/>
            <pc:sldMk cId="1495707042" sldId="295"/>
            <ac:spMk id="3" creationId="{BCB4BBF7-086A-45BF-A2BA-AB9FB520D9C2}"/>
          </ac:spMkLst>
        </pc:spChg>
        <pc:spChg chg="add mod">
          <ac:chgData name="richard bettez" userId="9ac618f20f673fea" providerId="LiveId" clId="{FB2978D1-6D9E-49B8-B55C-5FDC6A5E94B6}" dt="2022-10-12T18:46:28.937" v="33683" actId="20577"/>
          <ac:spMkLst>
            <pc:docMk/>
            <pc:sldMk cId="1495707042" sldId="295"/>
            <ac:spMk id="4" creationId="{CA26DC2A-AB64-BD18-249B-D79BE4DB0036}"/>
          </ac:spMkLst>
        </pc:spChg>
      </pc:sldChg>
      <pc:sldChg chg="addSp delSp modSp mod setBg">
        <pc:chgData name="richard bettez" userId="9ac618f20f673fea" providerId="LiveId" clId="{FB2978D1-6D9E-49B8-B55C-5FDC6A5E94B6}" dt="2022-10-12T18:55:34.592" v="33686" actId="255"/>
        <pc:sldMkLst>
          <pc:docMk/>
          <pc:sldMk cId="3801767550" sldId="296"/>
        </pc:sldMkLst>
        <pc:spChg chg="del mod">
          <ac:chgData name="richard bettez" userId="9ac618f20f673fea" providerId="LiveId" clId="{FB2978D1-6D9E-49B8-B55C-5FDC6A5E94B6}" dt="2022-09-12T15:05:24.467" v="29445"/>
          <ac:spMkLst>
            <pc:docMk/>
            <pc:sldMk cId="3801767550" sldId="296"/>
            <ac:spMk id="3" creationId="{BD3B3694-3152-43E9-90E7-E88CC0EEEABF}"/>
          </ac:spMkLst>
        </pc:spChg>
        <pc:spChg chg="add mod">
          <ac:chgData name="richard bettez" userId="9ac618f20f673fea" providerId="LiveId" clId="{FB2978D1-6D9E-49B8-B55C-5FDC6A5E94B6}" dt="2022-10-12T18:55:34.592" v="33686" actId="255"/>
          <ac:spMkLst>
            <pc:docMk/>
            <pc:sldMk cId="3801767550" sldId="296"/>
            <ac:spMk id="4" creationId="{62DF3FE3-84A7-20BD-C3F8-EFCE5AB299F7}"/>
          </ac:spMkLst>
        </pc:spChg>
      </pc:sldChg>
      <pc:sldChg chg="addSp delSp modSp mod setBg">
        <pc:chgData name="richard bettez" userId="9ac618f20f673fea" providerId="LiveId" clId="{FB2978D1-6D9E-49B8-B55C-5FDC6A5E94B6}" dt="2022-10-12T18:57:20.745" v="33694" actId="1076"/>
        <pc:sldMkLst>
          <pc:docMk/>
          <pc:sldMk cId="3253798583" sldId="297"/>
        </pc:sldMkLst>
        <pc:spChg chg="del mod">
          <ac:chgData name="richard bettez" userId="9ac618f20f673fea" providerId="LiveId" clId="{FB2978D1-6D9E-49B8-B55C-5FDC6A5E94B6}" dt="2022-09-12T15:05:29.805" v="29448"/>
          <ac:spMkLst>
            <pc:docMk/>
            <pc:sldMk cId="3253798583" sldId="297"/>
            <ac:spMk id="2" creationId="{DE891461-9D8E-4F42-9364-5D682477B427}"/>
          </ac:spMkLst>
        </pc:spChg>
        <pc:spChg chg="add mod">
          <ac:chgData name="richard bettez" userId="9ac618f20f673fea" providerId="LiveId" clId="{FB2978D1-6D9E-49B8-B55C-5FDC6A5E94B6}" dt="2022-10-12T18:57:20.745" v="33694" actId="1076"/>
          <ac:spMkLst>
            <pc:docMk/>
            <pc:sldMk cId="3253798583" sldId="297"/>
            <ac:spMk id="3" creationId="{ADF51CE5-4223-BC1C-EE19-F0FB79776928}"/>
          </ac:spMkLst>
        </pc:spChg>
        <pc:spChg chg="add del mod">
          <ac:chgData name="richard bettez" userId="9ac618f20f673fea" providerId="LiveId" clId="{FB2978D1-6D9E-49B8-B55C-5FDC6A5E94B6}" dt="2022-10-12T18:56:16.692" v="33689"/>
          <ac:spMkLst>
            <pc:docMk/>
            <pc:sldMk cId="3253798583" sldId="297"/>
            <ac:spMk id="4" creationId="{62B0ECE9-6E31-4078-EBB5-0930BF346EC0}"/>
          </ac:spMkLst>
        </pc:spChg>
      </pc:sldChg>
      <pc:sldChg chg="addSp delSp modSp mod setBg">
        <pc:chgData name="richard bettez" userId="9ac618f20f673fea" providerId="LiveId" clId="{FB2978D1-6D9E-49B8-B55C-5FDC6A5E94B6}" dt="2022-09-12T16:39:10.912" v="29688" actId="207"/>
        <pc:sldMkLst>
          <pc:docMk/>
          <pc:sldMk cId="3634200532" sldId="298"/>
        </pc:sldMkLst>
        <pc:spChg chg="del mod">
          <ac:chgData name="richard bettez" userId="9ac618f20f673fea" providerId="LiveId" clId="{FB2978D1-6D9E-49B8-B55C-5FDC6A5E94B6}" dt="2022-09-12T15:05:34.551" v="29451"/>
          <ac:spMkLst>
            <pc:docMk/>
            <pc:sldMk cId="3634200532" sldId="298"/>
            <ac:spMk id="2" creationId="{C0CD6820-0CF0-4663-9E3D-ED83DD9E3642}"/>
          </ac:spMkLst>
        </pc:spChg>
        <pc:spChg chg="add mod">
          <ac:chgData name="richard bettez" userId="9ac618f20f673fea" providerId="LiveId" clId="{FB2978D1-6D9E-49B8-B55C-5FDC6A5E94B6}" dt="2022-09-12T16:39:10.912" v="29688" actId="207"/>
          <ac:spMkLst>
            <pc:docMk/>
            <pc:sldMk cId="3634200532" sldId="298"/>
            <ac:spMk id="4" creationId="{EE678AC3-4377-6C83-351D-18E4AD523AE6}"/>
          </ac:spMkLst>
        </pc:spChg>
      </pc:sldChg>
      <pc:sldChg chg="addSp delSp modSp mod setBg">
        <pc:chgData name="richard bettez" userId="9ac618f20f673fea" providerId="LiveId" clId="{FB2978D1-6D9E-49B8-B55C-5FDC6A5E94B6}" dt="2022-09-12T16:39:17.496" v="29689" actId="207"/>
        <pc:sldMkLst>
          <pc:docMk/>
          <pc:sldMk cId="606048717" sldId="299"/>
        </pc:sldMkLst>
        <pc:spChg chg="del mod">
          <ac:chgData name="richard bettez" userId="9ac618f20f673fea" providerId="LiveId" clId="{FB2978D1-6D9E-49B8-B55C-5FDC6A5E94B6}" dt="2022-09-12T15:05:39.149" v="29454"/>
          <ac:spMkLst>
            <pc:docMk/>
            <pc:sldMk cId="606048717" sldId="299"/>
            <ac:spMk id="3" creationId="{8BD9A837-8B51-442F-9AF6-289BD2AB5809}"/>
          </ac:spMkLst>
        </pc:spChg>
        <pc:spChg chg="add mod">
          <ac:chgData name="richard bettez" userId="9ac618f20f673fea" providerId="LiveId" clId="{FB2978D1-6D9E-49B8-B55C-5FDC6A5E94B6}" dt="2022-09-12T16:39:17.496" v="29689" actId="207"/>
          <ac:spMkLst>
            <pc:docMk/>
            <pc:sldMk cId="606048717" sldId="299"/>
            <ac:spMk id="4" creationId="{A6EEB010-16F5-B9CD-E588-3C28425B87BE}"/>
          </ac:spMkLst>
        </pc:spChg>
      </pc:sldChg>
      <pc:sldChg chg="addSp modSp mod setBg">
        <pc:chgData name="richard bettez" userId="9ac618f20f673fea" providerId="LiveId" clId="{FB2978D1-6D9E-49B8-B55C-5FDC6A5E94B6}" dt="2022-09-12T16:39:23.131" v="29690" actId="207"/>
        <pc:sldMkLst>
          <pc:docMk/>
          <pc:sldMk cId="3667487413" sldId="300"/>
        </pc:sldMkLst>
        <pc:spChg chg="add mod">
          <ac:chgData name="richard bettez" userId="9ac618f20f673fea" providerId="LiveId" clId="{FB2978D1-6D9E-49B8-B55C-5FDC6A5E94B6}" dt="2022-09-12T16:39:23.131" v="29690" actId="207"/>
          <ac:spMkLst>
            <pc:docMk/>
            <pc:sldMk cId="3667487413" sldId="300"/>
            <ac:spMk id="3" creationId="{C222C171-066F-C9CE-0EA4-B40D0544F80E}"/>
          </ac:spMkLst>
        </pc:spChg>
      </pc:sldChg>
      <pc:sldChg chg="addSp delSp modSp mod setBg">
        <pc:chgData name="richard bettez" userId="9ac618f20f673fea" providerId="LiveId" clId="{FB2978D1-6D9E-49B8-B55C-5FDC6A5E94B6}" dt="2022-09-12T16:42:36.199" v="29717" actId="1076"/>
        <pc:sldMkLst>
          <pc:docMk/>
          <pc:sldMk cId="895285508" sldId="301"/>
        </pc:sldMkLst>
        <pc:spChg chg="add del mod">
          <ac:chgData name="richard bettez" userId="9ac618f20f673fea" providerId="LiveId" clId="{FB2978D1-6D9E-49B8-B55C-5FDC6A5E94B6}" dt="2022-09-12T16:41:37.782" v="29704"/>
          <ac:spMkLst>
            <pc:docMk/>
            <pc:sldMk cId="895285508" sldId="301"/>
            <ac:spMk id="3" creationId="{A8820769-F333-52E7-F217-C31DE9AC7CD3}"/>
          </ac:spMkLst>
        </pc:spChg>
        <pc:spChg chg="add mod">
          <ac:chgData name="richard bettez" userId="9ac618f20f673fea" providerId="LiveId" clId="{FB2978D1-6D9E-49B8-B55C-5FDC6A5E94B6}" dt="2022-09-12T16:42:36.199" v="29717" actId="1076"/>
          <ac:spMkLst>
            <pc:docMk/>
            <pc:sldMk cId="895285508" sldId="301"/>
            <ac:spMk id="5" creationId="{068345D6-4BF8-15A4-4FDC-7AAB779F833F}"/>
          </ac:spMkLst>
        </pc:spChg>
      </pc:sldChg>
      <pc:sldChg chg="addSp delSp modSp mod setBg">
        <pc:chgData name="richard bettez" userId="9ac618f20f673fea" providerId="LiveId" clId="{FB2978D1-6D9E-49B8-B55C-5FDC6A5E94B6}" dt="2022-09-12T16:43:56.088" v="29725" actId="1076"/>
        <pc:sldMkLst>
          <pc:docMk/>
          <pc:sldMk cId="2101629965" sldId="302"/>
        </pc:sldMkLst>
        <pc:spChg chg="del mod">
          <ac:chgData name="richard bettez" userId="9ac618f20f673fea" providerId="LiveId" clId="{FB2978D1-6D9E-49B8-B55C-5FDC6A5E94B6}" dt="2022-09-12T15:04:42.772" v="29432"/>
          <ac:spMkLst>
            <pc:docMk/>
            <pc:sldMk cId="2101629965" sldId="302"/>
            <ac:spMk id="2" creationId="{DE475971-83A8-413F-A69E-5EBD8F175B14}"/>
          </ac:spMkLst>
        </pc:spChg>
        <pc:spChg chg="add del mod">
          <ac:chgData name="richard bettez" userId="9ac618f20f673fea" providerId="LiveId" clId="{FB2978D1-6D9E-49B8-B55C-5FDC6A5E94B6}" dt="2022-09-12T16:42:05.072" v="29711"/>
          <ac:spMkLst>
            <pc:docMk/>
            <pc:sldMk cId="2101629965" sldId="302"/>
            <ac:spMk id="4" creationId="{B761BA7C-5C0C-858B-2157-45A408C346E8}"/>
          </ac:spMkLst>
        </pc:spChg>
        <pc:spChg chg="add mod">
          <ac:chgData name="richard bettez" userId="9ac618f20f673fea" providerId="LiveId" clId="{FB2978D1-6D9E-49B8-B55C-5FDC6A5E94B6}" dt="2022-09-12T16:43:56.088" v="29725" actId="1076"/>
          <ac:spMkLst>
            <pc:docMk/>
            <pc:sldMk cId="2101629965" sldId="302"/>
            <ac:spMk id="6" creationId="{58FBD2DC-157E-CD80-C60E-E96BF722A90B}"/>
          </ac:spMkLst>
        </pc:spChg>
      </pc:sldChg>
      <pc:sldChg chg="addSp modSp new mod">
        <pc:chgData name="richard bettez" userId="9ac618f20f673fea" providerId="LiveId" clId="{FB2978D1-6D9E-49B8-B55C-5FDC6A5E94B6}" dt="2022-09-12T16:54:06.731" v="29783" actId="1076"/>
        <pc:sldMkLst>
          <pc:docMk/>
          <pc:sldMk cId="2867375966" sldId="303"/>
        </pc:sldMkLst>
        <pc:spChg chg="add mod">
          <ac:chgData name="richard bettez" userId="9ac618f20f673fea" providerId="LiveId" clId="{FB2978D1-6D9E-49B8-B55C-5FDC6A5E94B6}" dt="2022-09-12T16:54:06.731" v="29783" actId="1076"/>
          <ac:spMkLst>
            <pc:docMk/>
            <pc:sldMk cId="2867375966" sldId="303"/>
            <ac:spMk id="3" creationId="{BA63F2BC-CA48-3132-2A91-821CC7F8317C}"/>
          </ac:spMkLst>
        </pc:spChg>
        <pc:spChg chg="mod">
          <ac:chgData name="richard bettez" userId="9ac618f20f673fea" providerId="LiveId" clId="{FB2978D1-6D9E-49B8-B55C-5FDC6A5E94B6}" dt="2022-04-20T21:07:16.941" v="17367" actId="27636"/>
          <ac:spMkLst>
            <pc:docMk/>
            <pc:sldMk cId="2867375966" sldId="303"/>
            <ac:spMk id="120" creationId="{00000000-0000-0000-0000-000000000000}"/>
          </ac:spMkLst>
        </pc:spChg>
      </pc:sldChg>
      <pc:sldChg chg="modSp add del mod ord">
        <pc:chgData name="richard bettez" userId="9ac618f20f673fea" providerId="LiveId" clId="{FB2978D1-6D9E-49B8-B55C-5FDC6A5E94B6}" dt="2022-09-12T14:45:59.357" v="29366" actId="2696"/>
        <pc:sldMkLst>
          <pc:docMk/>
          <pc:sldMk cId="1163068445" sldId="304"/>
        </pc:sldMkLst>
        <pc:spChg chg="add mod">
          <ac:chgData name="richard bettez" userId="9ac618f20f673fea" providerId="LiveId" clId="{FB2978D1-6D9E-49B8-B55C-5FDC6A5E94B6}" dt="2022-09-12T16:46:05.544" v="29734" actId="1076"/>
          <ac:spMkLst>
            <pc:docMk/>
            <pc:sldMk cId="1163068445" sldId="304"/>
            <ac:spMk id="3" creationId="{09349EFA-5EAD-9B35-6D7A-BF2637A20373}"/>
          </ac:spMkLst>
        </pc:spChg>
        <pc:spChg chg="mod">
          <ac:chgData name="richard bettez" userId="9ac618f20f673fea" providerId="LiveId" clId="{FB2978D1-6D9E-49B8-B55C-5FDC6A5E94B6}" dt="2022-04-20T21:07:59.530" v="17373" actId="27636"/>
          <ac:spMkLst>
            <pc:docMk/>
            <pc:sldMk cId="1163068445" sldId="304"/>
            <ac:spMk id="123" creationId="{00000000-0000-0000-0000-000000000000}"/>
          </ac:spMkLst>
        </pc:spChg>
        <pc:spChg chg="mod">
          <ac:chgData name="richard bettez" userId="9ac618f20f673fea" providerId="LiveId" clId="{FB2978D1-6D9E-49B8-B55C-5FDC6A5E94B6}" dt="2022-04-20T21:07:59.530" v="17372" actId="27636"/>
          <ac:spMkLst>
            <pc:docMk/>
            <pc:sldMk cId="1163068445" sldId="304"/>
            <ac:spMk id="124" creationId="{00000000-0000-0000-0000-000000000000}"/>
          </ac:spMkLst>
        </pc:spChg>
      </pc:sldChg>
      <pc:sldChg chg="addSp modSp add del mod ord">
        <pc:chgData name="richard bettez" userId="9ac618f20f673fea" providerId="LiveId" clId="{FB2978D1-6D9E-49B8-B55C-5FDC6A5E94B6}" dt="2022-09-12T16:49:29.712" v="29771" actId="1076"/>
        <pc:sldMkLst>
          <pc:docMk/>
          <pc:sldMk cId="1129939481" sldId="305"/>
        </pc:sldMkLst>
        <pc:spChg chg="add mod">
          <ac:chgData name="richard bettez" userId="9ac618f20f673fea" providerId="LiveId" clId="{FB2978D1-6D9E-49B8-B55C-5FDC6A5E94B6}" dt="2022-09-12T16:49:29.712" v="29771" actId="1076"/>
          <ac:spMkLst>
            <pc:docMk/>
            <pc:sldMk cId="1129939481" sldId="305"/>
            <ac:spMk id="3" creationId="{D7CFCDD5-F349-DAD9-6B95-C94C2C5F83ED}"/>
          </ac:spMkLst>
        </pc:spChg>
        <pc:spChg chg="mod">
          <ac:chgData name="richard bettez" userId="9ac618f20f673fea" providerId="LiveId" clId="{FB2978D1-6D9E-49B8-B55C-5FDC6A5E94B6}" dt="2022-04-20T21:08:52.975" v="17380" actId="27636"/>
          <ac:spMkLst>
            <pc:docMk/>
            <pc:sldMk cId="1129939481" sldId="305"/>
            <ac:spMk id="132" creationId="{00000000-0000-0000-0000-000000000000}"/>
          </ac:spMkLst>
        </pc:spChg>
      </pc:sldChg>
      <pc:sldChg chg="addSp modSp new mod">
        <pc:chgData name="richard bettez" userId="9ac618f20f673fea" providerId="LiveId" clId="{FB2978D1-6D9E-49B8-B55C-5FDC6A5E94B6}" dt="2022-09-12T16:55:39.711" v="29790" actId="20577"/>
        <pc:sldMkLst>
          <pc:docMk/>
          <pc:sldMk cId="2309942084" sldId="306"/>
        </pc:sldMkLst>
        <pc:spChg chg="add mod">
          <ac:chgData name="richard bettez" userId="9ac618f20f673fea" providerId="LiveId" clId="{FB2978D1-6D9E-49B8-B55C-5FDC6A5E94B6}" dt="2022-09-12T16:55:39.711" v="29790" actId="20577"/>
          <ac:spMkLst>
            <pc:docMk/>
            <pc:sldMk cId="2309942084" sldId="306"/>
            <ac:spMk id="3" creationId="{85E1BCC4-98EA-EFE1-5658-FDAF28737385}"/>
          </ac:spMkLst>
        </pc:spChg>
        <pc:spChg chg="mod">
          <ac:chgData name="richard bettez" userId="9ac618f20f673fea" providerId="LiveId" clId="{FB2978D1-6D9E-49B8-B55C-5FDC6A5E94B6}" dt="2022-04-20T21:16:49.834" v="17461" actId="1076"/>
          <ac:spMkLst>
            <pc:docMk/>
            <pc:sldMk cId="2309942084" sldId="306"/>
            <ac:spMk id="135" creationId="{00000000-0000-0000-0000-000000000000}"/>
          </ac:spMkLst>
        </pc:spChg>
        <pc:spChg chg="mod">
          <ac:chgData name="richard bettez" userId="9ac618f20f673fea" providerId="LiveId" clId="{FB2978D1-6D9E-49B8-B55C-5FDC6A5E94B6}" dt="2022-04-20T21:16:39.414" v="17460" actId="1076"/>
          <ac:spMkLst>
            <pc:docMk/>
            <pc:sldMk cId="2309942084" sldId="306"/>
            <ac:spMk id="136" creationId="{00000000-0000-0000-0000-000000000000}"/>
          </ac:spMkLst>
        </pc:spChg>
        <pc:spChg chg="mod">
          <ac:chgData name="richard bettez" userId="9ac618f20f673fea" providerId="LiveId" clId="{FB2978D1-6D9E-49B8-B55C-5FDC6A5E94B6}" dt="2022-04-20T21:16:18.502" v="17459" actId="1076"/>
          <ac:spMkLst>
            <pc:docMk/>
            <pc:sldMk cId="2309942084" sldId="306"/>
            <ac:spMk id="142" creationId="{00000000-0000-0000-0000-000000000000}"/>
          </ac:spMkLst>
        </pc:spChg>
      </pc:sldChg>
      <pc:sldChg chg="add del ord">
        <pc:chgData name="richard bettez" userId="9ac618f20f673fea" providerId="LiveId" clId="{FB2978D1-6D9E-49B8-B55C-5FDC6A5E94B6}" dt="2022-09-12T14:46:09.251" v="29367" actId="2696"/>
        <pc:sldMkLst>
          <pc:docMk/>
          <pc:sldMk cId="326602594" sldId="307"/>
        </pc:sldMkLst>
      </pc:sldChg>
      <pc:sldChg chg="addSp modSp new mod">
        <pc:chgData name="richard bettez" userId="9ac618f20f673fea" providerId="LiveId" clId="{FB2978D1-6D9E-49B8-B55C-5FDC6A5E94B6}" dt="2022-09-12T16:59:32.758" v="29858" actId="20577"/>
        <pc:sldMkLst>
          <pc:docMk/>
          <pc:sldMk cId="3404169376" sldId="307"/>
        </pc:sldMkLst>
        <pc:spChg chg="add mod">
          <ac:chgData name="richard bettez" userId="9ac618f20f673fea" providerId="LiveId" clId="{FB2978D1-6D9E-49B8-B55C-5FDC6A5E94B6}" dt="2022-09-12T16:59:32.758" v="29858" actId="20577"/>
          <ac:spMkLst>
            <pc:docMk/>
            <pc:sldMk cId="3404169376" sldId="307"/>
            <ac:spMk id="3" creationId="{025D86C4-CD52-A6A0-926F-4A62A82E8729}"/>
          </ac:spMkLst>
        </pc:spChg>
      </pc:sldChg>
      <pc:sldChg chg="addSp modSp new mod">
        <pc:chgData name="richard bettez" userId="9ac618f20f673fea" providerId="LiveId" clId="{FB2978D1-6D9E-49B8-B55C-5FDC6A5E94B6}" dt="2022-09-12T17:00:39.098" v="29867" actId="1076"/>
        <pc:sldMkLst>
          <pc:docMk/>
          <pc:sldMk cId="1029876959" sldId="308"/>
        </pc:sldMkLst>
        <pc:spChg chg="add mod">
          <ac:chgData name="richard bettez" userId="9ac618f20f673fea" providerId="LiveId" clId="{FB2978D1-6D9E-49B8-B55C-5FDC6A5E94B6}" dt="2022-09-12T17:00:39.098" v="29867" actId="1076"/>
          <ac:spMkLst>
            <pc:docMk/>
            <pc:sldMk cId="1029876959" sldId="308"/>
            <ac:spMk id="3" creationId="{EFD6F4C5-7602-52E8-F31C-87E997735416}"/>
          </ac:spMkLst>
        </pc:spChg>
      </pc:sldChg>
      <pc:sldChg chg="addSp modSp new mod">
        <pc:chgData name="richard bettez" userId="9ac618f20f673fea" providerId="LiveId" clId="{FB2978D1-6D9E-49B8-B55C-5FDC6A5E94B6}" dt="2022-09-12T17:02:57.413" v="29874" actId="1076"/>
        <pc:sldMkLst>
          <pc:docMk/>
          <pc:sldMk cId="3923478920" sldId="309"/>
        </pc:sldMkLst>
        <pc:spChg chg="add mod">
          <ac:chgData name="richard bettez" userId="9ac618f20f673fea" providerId="LiveId" clId="{FB2978D1-6D9E-49B8-B55C-5FDC6A5E94B6}" dt="2022-09-12T17:02:57.413" v="29874" actId="1076"/>
          <ac:spMkLst>
            <pc:docMk/>
            <pc:sldMk cId="3923478920" sldId="309"/>
            <ac:spMk id="3" creationId="{801B9621-07EA-A226-72C3-FCD426068578}"/>
          </ac:spMkLst>
        </pc:spChg>
      </pc:sldChg>
      <pc:sldChg chg="addSp delSp modSp new mod">
        <pc:chgData name="richard bettez" userId="9ac618f20f673fea" providerId="LiveId" clId="{FB2978D1-6D9E-49B8-B55C-5FDC6A5E94B6}" dt="2022-09-12T17:05:26.295" v="29898" actId="20577"/>
        <pc:sldMkLst>
          <pc:docMk/>
          <pc:sldMk cId="1457835455" sldId="310"/>
        </pc:sldMkLst>
        <pc:spChg chg="add del mod">
          <ac:chgData name="richard bettez" userId="9ac618f20f673fea" providerId="LiveId" clId="{FB2978D1-6D9E-49B8-B55C-5FDC6A5E94B6}" dt="2022-09-12T17:04:04.594" v="29887"/>
          <ac:spMkLst>
            <pc:docMk/>
            <pc:sldMk cId="1457835455" sldId="310"/>
            <ac:spMk id="3" creationId="{511EF814-465D-8FA9-5739-BB5A8DC92B67}"/>
          </ac:spMkLst>
        </pc:spChg>
        <pc:spChg chg="add mod">
          <ac:chgData name="richard bettez" userId="9ac618f20f673fea" providerId="LiveId" clId="{FB2978D1-6D9E-49B8-B55C-5FDC6A5E94B6}" dt="2022-09-12T17:05:26.295" v="29898" actId="20577"/>
          <ac:spMkLst>
            <pc:docMk/>
            <pc:sldMk cId="1457835455" sldId="310"/>
            <ac:spMk id="5" creationId="{9947AA07-2527-0C96-7930-16FD5E1476A1}"/>
          </ac:spMkLst>
        </pc:spChg>
      </pc:sldChg>
      <pc:sldChg chg="addSp delSp modSp new mod">
        <pc:chgData name="richard bettez" userId="9ac618f20f673fea" providerId="LiveId" clId="{FB2978D1-6D9E-49B8-B55C-5FDC6A5E94B6}" dt="2022-09-12T17:07:16.349" v="29908" actId="1076"/>
        <pc:sldMkLst>
          <pc:docMk/>
          <pc:sldMk cId="3828984809" sldId="311"/>
        </pc:sldMkLst>
        <pc:spChg chg="add del mod">
          <ac:chgData name="richard bettez" userId="9ac618f20f673fea" providerId="LiveId" clId="{FB2978D1-6D9E-49B8-B55C-5FDC6A5E94B6}" dt="2022-09-12T17:04:09.670" v="29890"/>
          <ac:spMkLst>
            <pc:docMk/>
            <pc:sldMk cId="3828984809" sldId="311"/>
            <ac:spMk id="3" creationId="{96DCE25D-A36B-9AFA-1E14-1C563AC5A126}"/>
          </ac:spMkLst>
        </pc:spChg>
        <pc:spChg chg="add mod">
          <ac:chgData name="richard bettez" userId="9ac618f20f673fea" providerId="LiveId" clId="{FB2978D1-6D9E-49B8-B55C-5FDC6A5E94B6}" dt="2022-09-12T17:07:16.349" v="29908" actId="1076"/>
          <ac:spMkLst>
            <pc:docMk/>
            <pc:sldMk cId="3828984809" sldId="311"/>
            <ac:spMk id="5" creationId="{F1728920-263E-A9D6-0E9B-789EE4F79E10}"/>
          </ac:spMkLst>
        </pc:spChg>
      </pc:sldChg>
      <pc:sldChg chg="addSp modSp new mod">
        <pc:chgData name="richard bettez" userId="9ac618f20f673fea" providerId="LiveId" clId="{FB2978D1-6D9E-49B8-B55C-5FDC6A5E94B6}" dt="2022-09-12T17:08:45.149" v="29914" actId="1076"/>
        <pc:sldMkLst>
          <pc:docMk/>
          <pc:sldMk cId="963170527" sldId="312"/>
        </pc:sldMkLst>
        <pc:spChg chg="add mod">
          <ac:chgData name="richard bettez" userId="9ac618f20f673fea" providerId="LiveId" clId="{FB2978D1-6D9E-49B8-B55C-5FDC6A5E94B6}" dt="2022-09-12T17:08:45.149" v="29914" actId="1076"/>
          <ac:spMkLst>
            <pc:docMk/>
            <pc:sldMk cId="963170527" sldId="312"/>
            <ac:spMk id="3" creationId="{BFF00CE8-0558-6819-3118-B202FA8FA4DD}"/>
          </ac:spMkLst>
        </pc:spChg>
      </pc:sldChg>
      <pc:sldChg chg="addSp modSp new mod">
        <pc:chgData name="richard bettez" userId="9ac618f20f673fea" providerId="LiveId" clId="{FB2978D1-6D9E-49B8-B55C-5FDC6A5E94B6}" dt="2022-09-12T17:11:49.653" v="29922" actId="1076"/>
        <pc:sldMkLst>
          <pc:docMk/>
          <pc:sldMk cId="989356961" sldId="313"/>
        </pc:sldMkLst>
        <pc:spChg chg="add mod">
          <ac:chgData name="richard bettez" userId="9ac618f20f673fea" providerId="LiveId" clId="{FB2978D1-6D9E-49B8-B55C-5FDC6A5E94B6}" dt="2022-09-12T17:11:49.653" v="29922" actId="1076"/>
          <ac:spMkLst>
            <pc:docMk/>
            <pc:sldMk cId="989356961" sldId="313"/>
            <ac:spMk id="3" creationId="{16A7A6E1-C6AC-9D76-500C-2B5B5E905D7F}"/>
          </ac:spMkLst>
        </pc:spChg>
      </pc:sldChg>
      <pc:sldChg chg="addSp modSp new mod">
        <pc:chgData name="richard bettez" userId="9ac618f20f673fea" providerId="LiveId" clId="{FB2978D1-6D9E-49B8-B55C-5FDC6A5E94B6}" dt="2022-09-12T17:13:52.342" v="29928" actId="1076"/>
        <pc:sldMkLst>
          <pc:docMk/>
          <pc:sldMk cId="1987470984" sldId="314"/>
        </pc:sldMkLst>
        <pc:spChg chg="add mod">
          <ac:chgData name="richard bettez" userId="9ac618f20f673fea" providerId="LiveId" clId="{FB2978D1-6D9E-49B8-B55C-5FDC6A5E94B6}" dt="2022-09-12T17:13:52.342" v="29928" actId="1076"/>
          <ac:spMkLst>
            <pc:docMk/>
            <pc:sldMk cId="1987470984" sldId="314"/>
            <ac:spMk id="3" creationId="{C5A154AC-3DC6-39AE-E775-5A52AD7B84DB}"/>
          </ac:spMkLst>
        </pc:spChg>
      </pc:sldChg>
      <pc:sldChg chg="addSp modSp new mod">
        <pc:chgData name="richard bettez" userId="9ac618f20f673fea" providerId="LiveId" clId="{FB2978D1-6D9E-49B8-B55C-5FDC6A5E94B6}" dt="2022-09-12T17:15:41.284" v="29934" actId="1076"/>
        <pc:sldMkLst>
          <pc:docMk/>
          <pc:sldMk cId="1111263963" sldId="315"/>
        </pc:sldMkLst>
        <pc:spChg chg="add mod">
          <ac:chgData name="richard bettez" userId="9ac618f20f673fea" providerId="LiveId" clId="{FB2978D1-6D9E-49B8-B55C-5FDC6A5E94B6}" dt="2022-09-12T17:15:41.284" v="29934" actId="1076"/>
          <ac:spMkLst>
            <pc:docMk/>
            <pc:sldMk cId="1111263963" sldId="315"/>
            <ac:spMk id="3" creationId="{66B9E2D1-CB06-6810-B032-03646EF7FA89}"/>
          </ac:spMkLst>
        </pc:spChg>
      </pc:sldChg>
      <pc:sldChg chg="addSp modSp new mod">
        <pc:chgData name="richard bettez" userId="9ac618f20f673fea" providerId="LiveId" clId="{FB2978D1-6D9E-49B8-B55C-5FDC6A5E94B6}" dt="2022-09-12T17:17:07.876" v="29942" actId="255"/>
        <pc:sldMkLst>
          <pc:docMk/>
          <pc:sldMk cId="1703852835" sldId="316"/>
        </pc:sldMkLst>
        <pc:spChg chg="add mod">
          <ac:chgData name="richard bettez" userId="9ac618f20f673fea" providerId="LiveId" clId="{FB2978D1-6D9E-49B8-B55C-5FDC6A5E94B6}" dt="2022-09-12T17:17:07.876" v="29942" actId="255"/>
          <ac:spMkLst>
            <pc:docMk/>
            <pc:sldMk cId="1703852835" sldId="316"/>
            <ac:spMk id="3" creationId="{683841F1-ABF7-C7EB-4B2F-052F01608367}"/>
          </ac:spMkLst>
        </pc:spChg>
      </pc:sldChg>
      <pc:sldChg chg="addSp modSp new mod">
        <pc:chgData name="richard bettez" userId="9ac618f20f673fea" providerId="LiveId" clId="{FB2978D1-6D9E-49B8-B55C-5FDC6A5E94B6}" dt="2022-09-12T17:20:26.803" v="29958" actId="1076"/>
        <pc:sldMkLst>
          <pc:docMk/>
          <pc:sldMk cId="3975735802" sldId="317"/>
        </pc:sldMkLst>
        <pc:spChg chg="add mod">
          <ac:chgData name="richard bettez" userId="9ac618f20f673fea" providerId="LiveId" clId="{FB2978D1-6D9E-49B8-B55C-5FDC6A5E94B6}" dt="2022-09-12T17:20:26.803" v="29958" actId="1076"/>
          <ac:spMkLst>
            <pc:docMk/>
            <pc:sldMk cId="3975735802" sldId="317"/>
            <ac:spMk id="3" creationId="{96EA73F3-6905-2054-BE94-4C20445F8061}"/>
          </ac:spMkLst>
        </pc:spChg>
      </pc:sldChg>
      <pc:sldChg chg="addSp modSp new mod">
        <pc:chgData name="richard bettez" userId="9ac618f20f673fea" providerId="LiveId" clId="{FB2978D1-6D9E-49B8-B55C-5FDC6A5E94B6}" dt="2022-09-12T17:22:18.543" v="29966" actId="20577"/>
        <pc:sldMkLst>
          <pc:docMk/>
          <pc:sldMk cId="4289744892" sldId="318"/>
        </pc:sldMkLst>
        <pc:spChg chg="add mod">
          <ac:chgData name="richard bettez" userId="9ac618f20f673fea" providerId="LiveId" clId="{FB2978D1-6D9E-49B8-B55C-5FDC6A5E94B6}" dt="2022-09-12T17:22:18.543" v="29966" actId="20577"/>
          <ac:spMkLst>
            <pc:docMk/>
            <pc:sldMk cId="4289744892" sldId="318"/>
            <ac:spMk id="3" creationId="{21B0FF51-E9BF-F191-3646-1A3EC0A641C1}"/>
          </ac:spMkLst>
        </pc:spChg>
      </pc:sldChg>
      <pc:sldChg chg="addSp modSp new mod">
        <pc:chgData name="richard bettez" userId="9ac618f20f673fea" providerId="LiveId" clId="{FB2978D1-6D9E-49B8-B55C-5FDC6A5E94B6}" dt="2022-09-12T17:23:30.262" v="29973" actId="20577"/>
        <pc:sldMkLst>
          <pc:docMk/>
          <pc:sldMk cId="189088694" sldId="319"/>
        </pc:sldMkLst>
        <pc:spChg chg="add mod">
          <ac:chgData name="richard bettez" userId="9ac618f20f673fea" providerId="LiveId" clId="{FB2978D1-6D9E-49B8-B55C-5FDC6A5E94B6}" dt="2022-09-12T17:23:30.262" v="29973" actId="20577"/>
          <ac:spMkLst>
            <pc:docMk/>
            <pc:sldMk cId="189088694" sldId="319"/>
            <ac:spMk id="3" creationId="{986D1256-41BC-D662-C5D0-FEA058DB0CEC}"/>
          </ac:spMkLst>
        </pc:spChg>
      </pc:sldChg>
      <pc:sldChg chg="addSp modSp new mod">
        <pc:chgData name="richard bettez" userId="9ac618f20f673fea" providerId="LiveId" clId="{FB2978D1-6D9E-49B8-B55C-5FDC6A5E94B6}" dt="2022-09-12T17:52:31.048" v="29980" actId="1076"/>
        <pc:sldMkLst>
          <pc:docMk/>
          <pc:sldMk cId="4156967234" sldId="320"/>
        </pc:sldMkLst>
        <pc:spChg chg="add mod">
          <ac:chgData name="richard bettez" userId="9ac618f20f673fea" providerId="LiveId" clId="{FB2978D1-6D9E-49B8-B55C-5FDC6A5E94B6}" dt="2022-09-12T17:52:31.048" v="29980" actId="1076"/>
          <ac:spMkLst>
            <pc:docMk/>
            <pc:sldMk cId="4156967234" sldId="320"/>
            <ac:spMk id="3" creationId="{262C16BE-F65E-FA0D-9889-5D017429ACA3}"/>
          </ac:spMkLst>
        </pc:spChg>
      </pc:sldChg>
      <pc:sldChg chg="addSp modSp new mod">
        <pc:chgData name="richard bettez" userId="9ac618f20f673fea" providerId="LiveId" clId="{FB2978D1-6D9E-49B8-B55C-5FDC6A5E94B6}" dt="2022-09-12T17:53:29.033" v="29986" actId="20577"/>
        <pc:sldMkLst>
          <pc:docMk/>
          <pc:sldMk cId="990744975" sldId="321"/>
        </pc:sldMkLst>
        <pc:spChg chg="add mod">
          <ac:chgData name="richard bettez" userId="9ac618f20f673fea" providerId="LiveId" clId="{FB2978D1-6D9E-49B8-B55C-5FDC6A5E94B6}" dt="2022-09-12T17:53:29.033" v="29986" actId="20577"/>
          <ac:spMkLst>
            <pc:docMk/>
            <pc:sldMk cId="990744975" sldId="321"/>
            <ac:spMk id="3" creationId="{3199E05E-8A04-8C95-CE3A-4E4B1BAA32FB}"/>
          </ac:spMkLst>
        </pc:spChg>
      </pc:sldChg>
      <pc:sldChg chg="addSp modSp new mod">
        <pc:chgData name="richard bettez" userId="9ac618f20f673fea" providerId="LiveId" clId="{FB2978D1-6D9E-49B8-B55C-5FDC6A5E94B6}" dt="2022-09-12T17:55:08.605" v="29997" actId="1076"/>
        <pc:sldMkLst>
          <pc:docMk/>
          <pc:sldMk cId="695519519" sldId="322"/>
        </pc:sldMkLst>
        <pc:spChg chg="add mod">
          <ac:chgData name="richard bettez" userId="9ac618f20f673fea" providerId="LiveId" clId="{FB2978D1-6D9E-49B8-B55C-5FDC6A5E94B6}" dt="2022-09-12T17:55:08.605" v="29997" actId="1076"/>
          <ac:spMkLst>
            <pc:docMk/>
            <pc:sldMk cId="695519519" sldId="322"/>
            <ac:spMk id="3" creationId="{185BB323-688A-6B2B-FFD7-95BD63992290}"/>
          </ac:spMkLst>
        </pc:spChg>
      </pc:sldChg>
      <pc:sldChg chg="addSp modSp new mod">
        <pc:chgData name="richard bettez" userId="9ac618f20f673fea" providerId="LiveId" clId="{FB2978D1-6D9E-49B8-B55C-5FDC6A5E94B6}" dt="2022-09-12T17:56:38.855" v="30005" actId="1076"/>
        <pc:sldMkLst>
          <pc:docMk/>
          <pc:sldMk cId="2945147092" sldId="323"/>
        </pc:sldMkLst>
        <pc:spChg chg="add mod">
          <ac:chgData name="richard bettez" userId="9ac618f20f673fea" providerId="LiveId" clId="{FB2978D1-6D9E-49B8-B55C-5FDC6A5E94B6}" dt="2022-09-12T17:56:38.855" v="30005" actId="1076"/>
          <ac:spMkLst>
            <pc:docMk/>
            <pc:sldMk cId="2945147092" sldId="323"/>
            <ac:spMk id="3" creationId="{D211718A-F2A9-AB72-9142-B9897EF8D98D}"/>
          </ac:spMkLst>
        </pc:spChg>
      </pc:sldChg>
      <pc:sldChg chg="addSp modSp new mod">
        <pc:chgData name="richard bettez" userId="9ac618f20f673fea" providerId="LiveId" clId="{FB2978D1-6D9E-49B8-B55C-5FDC6A5E94B6}" dt="2022-09-12T17:58:20.262" v="30012" actId="20577"/>
        <pc:sldMkLst>
          <pc:docMk/>
          <pc:sldMk cId="1800218192" sldId="324"/>
        </pc:sldMkLst>
        <pc:spChg chg="add mod">
          <ac:chgData name="richard bettez" userId="9ac618f20f673fea" providerId="LiveId" clId="{FB2978D1-6D9E-49B8-B55C-5FDC6A5E94B6}" dt="2022-09-12T17:58:20.262" v="30012" actId="20577"/>
          <ac:spMkLst>
            <pc:docMk/>
            <pc:sldMk cId="1800218192" sldId="324"/>
            <ac:spMk id="3" creationId="{3BAFE29A-B710-18E6-0419-766C36C391E4}"/>
          </ac:spMkLst>
        </pc:spChg>
      </pc:sldChg>
      <pc:sldChg chg="addSp modSp new mod">
        <pc:chgData name="richard bettez" userId="9ac618f20f673fea" providerId="LiveId" clId="{FB2978D1-6D9E-49B8-B55C-5FDC6A5E94B6}" dt="2022-09-12T18:00:13.703" v="30028" actId="1076"/>
        <pc:sldMkLst>
          <pc:docMk/>
          <pc:sldMk cId="360246741" sldId="325"/>
        </pc:sldMkLst>
        <pc:spChg chg="add mod">
          <ac:chgData name="richard bettez" userId="9ac618f20f673fea" providerId="LiveId" clId="{FB2978D1-6D9E-49B8-B55C-5FDC6A5E94B6}" dt="2022-09-12T18:00:13.703" v="30028" actId="1076"/>
          <ac:spMkLst>
            <pc:docMk/>
            <pc:sldMk cId="360246741" sldId="325"/>
            <ac:spMk id="3" creationId="{C6892D0C-D005-18CE-0A85-3CAFD3218CBD}"/>
          </ac:spMkLst>
        </pc:spChg>
      </pc:sldChg>
      <pc:sldChg chg="addSp modSp new mod">
        <pc:chgData name="richard bettez" userId="9ac618f20f673fea" providerId="LiveId" clId="{FB2978D1-6D9E-49B8-B55C-5FDC6A5E94B6}" dt="2022-09-12T18:01:27.746" v="30034" actId="1076"/>
        <pc:sldMkLst>
          <pc:docMk/>
          <pc:sldMk cId="1348425150" sldId="326"/>
        </pc:sldMkLst>
        <pc:spChg chg="add mod">
          <ac:chgData name="richard bettez" userId="9ac618f20f673fea" providerId="LiveId" clId="{FB2978D1-6D9E-49B8-B55C-5FDC6A5E94B6}" dt="2022-09-12T18:01:27.746" v="30034" actId="1076"/>
          <ac:spMkLst>
            <pc:docMk/>
            <pc:sldMk cId="1348425150" sldId="326"/>
            <ac:spMk id="3" creationId="{46507CFF-D58E-012F-7460-4F81AF8C3475}"/>
          </ac:spMkLst>
        </pc:spChg>
      </pc:sldChg>
      <pc:sldChg chg="addSp modSp new mod">
        <pc:chgData name="richard bettez" userId="9ac618f20f673fea" providerId="LiveId" clId="{FB2978D1-6D9E-49B8-B55C-5FDC6A5E94B6}" dt="2022-09-12T18:02:44.164" v="30043" actId="1076"/>
        <pc:sldMkLst>
          <pc:docMk/>
          <pc:sldMk cId="2411272033" sldId="327"/>
        </pc:sldMkLst>
        <pc:spChg chg="add mod">
          <ac:chgData name="richard bettez" userId="9ac618f20f673fea" providerId="LiveId" clId="{FB2978D1-6D9E-49B8-B55C-5FDC6A5E94B6}" dt="2022-09-12T18:02:44.164" v="30043" actId="1076"/>
          <ac:spMkLst>
            <pc:docMk/>
            <pc:sldMk cId="2411272033" sldId="327"/>
            <ac:spMk id="3" creationId="{9913DA50-4D2C-6B91-7208-8150C76A23C3}"/>
          </ac:spMkLst>
        </pc:spChg>
      </pc:sldChg>
      <pc:sldChg chg="addSp modSp new mod">
        <pc:chgData name="richard bettez" userId="9ac618f20f673fea" providerId="LiveId" clId="{FB2978D1-6D9E-49B8-B55C-5FDC6A5E94B6}" dt="2022-09-12T18:04:12.728" v="30065" actId="20577"/>
        <pc:sldMkLst>
          <pc:docMk/>
          <pc:sldMk cId="152796866" sldId="328"/>
        </pc:sldMkLst>
        <pc:spChg chg="add mod">
          <ac:chgData name="richard bettez" userId="9ac618f20f673fea" providerId="LiveId" clId="{FB2978D1-6D9E-49B8-B55C-5FDC6A5E94B6}" dt="2022-09-12T18:04:12.728" v="30065" actId="20577"/>
          <ac:spMkLst>
            <pc:docMk/>
            <pc:sldMk cId="152796866" sldId="328"/>
            <ac:spMk id="3" creationId="{AA89149B-D8E3-F148-8636-8867DF5E1C5A}"/>
          </ac:spMkLst>
        </pc:spChg>
      </pc:sldChg>
      <pc:sldChg chg="addSp modSp new mod">
        <pc:chgData name="richard bettez" userId="9ac618f20f673fea" providerId="LiveId" clId="{FB2978D1-6D9E-49B8-B55C-5FDC6A5E94B6}" dt="2022-09-12T18:07:44.483" v="30089" actId="1076"/>
        <pc:sldMkLst>
          <pc:docMk/>
          <pc:sldMk cId="347610706" sldId="329"/>
        </pc:sldMkLst>
        <pc:spChg chg="add mod">
          <ac:chgData name="richard bettez" userId="9ac618f20f673fea" providerId="LiveId" clId="{FB2978D1-6D9E-49B8-B55C-5FDC6A5E94B6}" dt="2022-09-12T18:07:44.483" v="30089" actId="1076"/>
          <ac:spMkLst>
            <pc:docMk/>
            <pc:sldMk cId="347610706" sldId="329"/>
            <ac:spMk id="3" creationId="{ABB8E038-B039-BC2E-5E1C-DFB357079543}"/>
          </ac:spMkLst>
        </pc:spChg>
      </pc:sldChg>
      <pc:sldChg chg="addSp modSp new mod">
        <pc:chgData name="richard bettez" userId="9ac618f20f673fea" providerId="LiveId" clId="{FB2978D1-6D9E-49B8-B55C-5FDC6A5E94B6}" dt="2022-09-12T18:11:46.227" v="30095" actId="1076"/>
        <pc:sldMkLst>
          <pc:docMk/>
          <pc:sldMk cId="1448457835" sldId="330"/>
        </pc:sldMkLst>
        <pc:spChg chg="add mod">
          <ac:chgData name="richard bettez" userId="9ac618f20f673fea" providerId="LiveId" clId="{FB2978D1-6D9E-49B8-B55C-5FDC6A5E94B6}" dt="2022-09-12T18:11:46.227" v="30095" actId="1076"/>
          <ac:spMkLst>
            <pc:docMk/>
            <pc:sldMk cId="1448457835" sldId="330"/>
            <ac:spMk id="3" creationId="{F625E886-AC29-2322-8AF1-E3D1F9E6D8BA}"/>
          </ac:spMkLst>
        </pc:spChg>
      </pc:sldChg>
      <pc:sldChg chg="addSp modSp new mod">
        <pc:chgData name="richard bettez" userId="9ac618f20f673fea" providerId="LiveId" clId="{FB2978D1-6D9E-49B8-B55C-5FDC6A5E94B6}" dt="2022-09-12T18:13:00.120" v="30101" actId="1076"/>
        <pc:sldMkLst>
          <pc:docMk/>
          <pc:sldMk cId="3094576837" sldId="331"/>
        </pc:sldMkLst>
        <pc:spChg chg="add mod">
          <ac:chgData name="richard bettez" userId="9ac618f20f673fea" providerId="LiveId" clId="{FB2978D1-6D9E-49B8-B55C-5FDC6A5E94B6}" dt="2022-09-12T18:13:00.120" v="30101" actId="1076"/>
          <ac:spMkLst>
            <pc:docMk/>
            <pc:sldMk cId="3094576837" sldId="331"/>
            <ac:spMk id="3" creationId="{5822B82A-6D8B-F657-34CD-4611ED1B39DA}"/>
          </ac:spMkLst>
        </pc:spChg>
      </pc:sldChg>
      <pc:sldChg chg="addSp modSp new mod">
        <pc:chgData name="richard bettez" userId="9ac618f20f673fea" providerId="LiveId" clId="{FB2978D1-6D9E-49B8-B55C-5FDC6A5E94B6}" dt="2022-09-12T18:14:39.253" v="30121" actId="1076"/>
        <pc:sldMkLst>
          <pc:docMk/>
          <pc:sldMk cId="1857623426" sldId="332"/>
        </pc:sldMkLst>
        <pc:spChg chg="add mod">
          <ac:chgData name="richard bettez" userId="9ac618f20f673fea" providerId="LiveId" clId="{FB2978D1-6D9E-49B8-B55C-5FDC6A5E94B6}" dt="2022-09-12T18:14:39.253" v="30121" actId="1076"/>
          <ac:spMkLst>
            <pc:docMk/>
            <pc:sldMk cId="1857623426" sldId="332"/>
            <ac:spMk id="3" creationId="{A3EC522C-8E90-CC7D-FCCE-99A372981C56}"/>
          </ac:spMkLst>
        </pc:spChg>
      </pc:sldChg>
      <pc:sldChg chg="addSp modSp new mod">
        <pc:chgData name="richard bettez" userId="9ac618f20f673fea" providerId="LiveId" clId="{FB2978D1-6D9E-49B8-B55C-5FDC6A5E94B6}" dt="2022-09-12T18:18:01.098" v="30128" actId="255"/>
        <pc:sldMkLst>
          <pc:docMk/>
          <pc:sldMk cId="3535031800" sldId="333"/>
        </pc:sldMkLst>
        <pc:spChg chg="add mod">
          <ac:chgData name="richard bettez" userId="9ac618f20f673fea" providerId="LiveId" clId="{FB2978D1-6D9E-49B8-B55C-5FDC6A5E94B6}" dt="2022-09-12T18:18:01.098" v="30128" actId="255"/>
          <ac:spMkLst>
            <pc:docMk/>
            <pc:sldMk cId="3535031800" sldId="333"/>
            <ac:spMk id="3" creationId="{AFA91B9A-3CF3-750E-5991-BBDDF45760D4}"/>
          </ac:spMkLst>
        </pc:spChg>
      </pc:sldChg>
      <pc:sldChg chg="addSp modSp new mod">
        <pc:chgData name="richard bettez" userId="9ac618f20f673fea" providerId="LiveId" clId="{FB2978D1-6D9E-49B8-B55C-5FDC6A5E94B6}" dt="2022-09-12T18:20:08.411" v="30136" actId="1076"/>
        <pc:sldMkLst>
          <pc:docMk/>
          <pc:sldMk cId="1033765591" sldId="334"/>
        </pc:sldMkLst>
        <pc:spChg chg="add mod">
          <ac:chgData name="richard bettez" userId="9ac618f20f673fea" providerId="LiveId" clId="{FB2978D1-6D9E-49B8-B55C-5FDC6A5E94B6}" dt="2022-09-12T18:20:08.411" v="30136" actId="1076"/>
          <ac:spMkLst>
            <pc:docMk/>
            <pc:sldMk cId="1033765591" sldId="334"/>
            <ac:spMk id="3" creationId="{CB2E5847-25A5-0E4B-ACB6-907F6B017AD2}"/>
          </ac:spMkLst>
        </pc:spChg>
      </pc:sldChg>
      <pc:sldChg chg="addSp modSp new mod">
        <pc:chgData name="richard bettez" userId="9ac618f20f673fea" providerId="LiveId" clId="{FB2978D1-6D9E-49B8-B55C-5FDC6A5E94B6}" dt="2022-09-12T18:22:40.663" v="30144" actId="1076"/>
        <pc:sldMkLst>
          <pc:docMk/>
          <pc:sldMk cId="3292140260" sldId="335"/>
        </pc:sldMkLst>
        <pc:spChg chg="add mod">
          <ac:chgData name="richard bettez" userId="9ac618f20f673fea" providerId="LiveId" clId="{FB2978D1-6D9E-49B8-B55C-5FDC6A5E94B6}" dt="2022-09-12T18:22:40.663" v="30144" actId="1076"/>
          <ac:spMkLst>
            <pc:docMk/>
            <pc:sldMk cId="3292140260" sldId="335"/>
            <ac:spMk id="3" creationId="{270CEC46-E971-164C-C443-66BBEC0898E1}"/>
          </ac:spMkLst>
        </pc:spChg>
      </pc:sldChg>
      <pc:sldChg chg="addSp modSp new mod">
        <pc:chgData name="richard bettez" userId="9ac618f20f673fea" providerId="LiveId" clId="{FB2978D1-6D9E-49B8-B55C-5FDC6A5E94B6}" dt="2022-09-24T16:34:25.577" v="31459" actId="20577"/>
        <pc:sldMkLst>
          <pc:docMk/>
          <pc:sldMk cId="2065744546" sldId="336"/>
        </pc:sldMkLst>
        <pc:spChg chg="add mod">
          <ac:chgData name="richard bettez" userId="9ac618f20f673fea" providerId="LiveId" clId="{FB2978D1-6D9E-49B8-B55C-5FDC6A5E94B6}" dt="2022-09-24T16:34:25.577" v="31459" actId="20577"/>
          <ac:spMkLst>
            <pc:docMk/>
            <pc:sldMk cId="2065744546" sldId="336"/>
            <ac:spMk id="3" creationId="{31518F26-BA44-4E8E-39BC-E45FE28B2C67}"/>
          </ac:spMkLst>
        </pc:spChg>
      </pc:sldChg>
      <pc:sldChg chg="addSp modSp new mod">
        <pc:chgData name="richard bettez" userId="9ac618f20f673fea" providerId="LiveId" clId="{FB2978D1-6D9E-49B8-B55C-5FDC6A5E94B6}" dt="2022-09-12T18:26:49.594" v="30187" actId="20577"/>
        <pc:sldMkLst>
          <pc:docMk/>
          <pc:sldMk cId="2866228073" sldId="337"/>
        </pc:sldMkLst>
        <pc:spChg chg="add mod">
          <ac:chgData name="richard bettez" userId="9ac618f20f673fea" providerId="LiveId" clId="{FB2978D1-6D9E-49B8-B55C-5FDC6A5E94B6}" dt="2022-09-12T18:26:49.594" v="30187" actId="20577"/>
          <ac:spMkLst>
            <pc:docMk/>
            <pc:sldMk cId="2866228073" sldId="337"/>
            <ac:spMk id="3" creationId="{D7F8B053-23B2-133B-DFFC-D1985C8F1CF6}"/>
          </ac:spMkLst>
        </pc:spChg>
      </pc:sldChg>
      <pc:sldChg chg="addSp modSp new mod">
        <pc:chgData name="richard bettez" userId="9ac618f20f673fea" providerId="LiveId" clId="{FB2978D1-6D9E-49B8-B55C-5FDC6A5E94B6}" dt="2022-09-12T18:28:43.295" v="30195" actId="1076"/>
        <pc:sldMkLst>
          <pc:docMk/>
          <pc:sldMk cId="3472456580" sldId="338"/>
        </pc:sldMkLst>
        <pc:spChg chg="add mod">
          <ac:chgData name="richard bettez" userId="9ac618f20f673fea" providerId="LiveId" clId="{FB2978D1-6D9E-49B8-B55C-5FDC6A5E94B6}" dt="2022-09-12T18:28:43.295" v="30195" actId="1076"/>
          <ac:spMkLst>
            <pc:docMk/>
            <pc:sldMk cId="3472456580" sldId="338"/>
            <ac:spMk id="3" creationId="{53AFCA16-8838-D993-92FF-07AF0B03EBE5}"/>
          </ac:spMkLst>
        </pc:spChg>
      </pc:sldChg>
      <pc:sldChg chg="addSp modSp new mod">
        <pc:chgData name="richard bettez" userId="9ac618f20f673fea" providerId="LiveId" clId="{FB2978D1-6D9E-49B8-B55C-5FDC6A5E94B6}" dt="2022-09-12T18:31:23.109" v="30216" actId="20577"/>
        <pc:sldMkLst>
          <pc:docMk/>
          <pc:sldMk cId="2240757428" sldId="339"/>
        </pc:sldMkLst>
        <pc:spChg chg="add mod">
          <ac:chgData name="richard bettez" userId="9ac618f20f673fea" providerId="LiveId" clId="{FB2978D1-6D9E-49B8-B55C-5FDC6A5E94B6}" dt="2022-09-12T18:31:23.109" v="30216" actId="20577"/>
          <ac:spMkLst>
            <pc:docMk/>
            <pc:sldMk cId="2240757428" sldId="339"/>
            <ac:spMk id="3" creationId="{620E40AB-0DB0-2AB5-2C85-15E30F9D7FEA}"/>
          </ac:spMkLst>
        </pc:spChg>
      </pc:sldChg>
      <pc:sldChg chg="addSp modSp new mod">
        <pc:chgData name="richard bettez" userId="9ac618f20f673fea" providerId="LiveId" clId="{FB2978D1-6D9E-49B8-B55C-5FDC6A5E94B6}" dt="2022-09-12T18:32:55.226" v="30223" actId="1076"/>
        <pc:sldMkLst>
          <pc:docMk/>
          <pc:sldMk cId="2107902352" sldId="340"/>
        </pc:sldMkLst>
        <pc:spChg chg="add mod">
          <ac:chgData name="richard bettez" userId="9ac618f20f673fea" providerId="LiveId" clId="{FB2978D1-6D9E-49B8-B55C-5FDC6A5E94B6}" dt="2022-09-12T18:32:55.226" v="30223" actId="1076"/>
          <ac:spMkLst>
            <pc:docMk/>
            <pc:sldMk cId="2107902352" sldId="340"/>
            <ac:spMk id="3" creationId="{E1732E04-C05B-7007-6BBB-BB65DB47DFDB}"/>
          </ac:spMkLst>
        </pc:spChg>
      </pc:sldChg>
      <pc:sldChg chg="addSp modSp new mod">
        <pc:chgData name="richard bettez" userId="9ac618f20f673fea" providerId="LiveId" clId="{FB2978D1-6D9E-49B8-B55C-5FDC6A5E94B6}" dt="2022-09-12T18:34:08.353" v="30232" actId="1076"/>
        <pc:sldMkLst>
          <pc:docMk/>
          <pc:sldMk cId="1387480501" sldId="341"/>
        </pc:sldMkLst>
        <pc:spChg chg="add mod">
          <ac:chgData name="richard bettez" userId="9ac618f20f673fea" providerId="LiveId" clId="{FB2978D1-6D9E-49B8-B55C-5FDC6A5E94B6}" dt="2022-09-12T18:34:08.353" v="30232" actId="1076"/>
          <ac:spMkLst>
            <pc:docMk/>
            <pc:sldMk cId="1387480501" sldId="341"/>
            <ac:spMk id="3" creationId="{377D0604-0E3E-9532-3A1A-8C742EAF5935}"/>
          </ac:spMkLst>
        </pc:spChg>
      </pc:sldChg>
      <pc:sldChg chg="addSp modSp new mod">
        <pc:chgData name="richard bettez" userId="9ac618f20f673fea" providerId="LiveId" clId="{FB2978D1-6D9E-49B8-B55C-5FDC6A5E94B6}" dt="2022-09-12T18:35:52.647" v="30250" actId="1076"/>
        <pc:sldMkLst>
          <pc:docMk/>
          <pc:sldMk cId="1973049901" sldId="342"/>
        </pc:sldMkLst>
        <pc:spChg chg="add mod">
          <ac:chgData name="richard bettez" userId="9ac618f20f673fea" providerId="LiveId" clId="{FB2978D1-6D9E-49B8-B55C-5FDC6A5E94B6}" dt="2022-09-12T18:35:52.647" v="30250" actId="1076"/>
          <ac:spMkLst>
            <pc:docMk/>
            <pc:sldMk cId="1973049901" sldId="342"/>
            <ac:spMk id="3" creationId="{81C2A2AE-190B-FFE4-9769-4200182D141F}"/>
          </ac:spMkLst>
        </pc:spChg>
      </pc:sldChg>
      <pc:sldChg chg="addSp modSp new mod">
        <pc:chgData name="richard bettez" userId="9ac618f20f673fea" providerId="LiveId" clId="{FB2978D1-6D9E-49B8-B55C-5FDC6A5E94B6}" dt="2022-09-12T18:38:12.863" v="30261" actId="1076"/>
        <pc:sldMkLst>
          <pc:docMk/>
          <pc:sldMk cId="3905359255" sldId="343"/>
        </pc:sldMkLst>
        <pc:spChg chg="add mod">
          <ac:chgData name="richard bettez" userId="9ac618f20f673fea" providerId="LiveId" clId="{FB2978D1-6D9E-49B8-B55C-5FDC6A5E94B6}" dt="2022-09-12T18:38:12.863" v="30261" actId="1076"/>
          <ac:spMkLst>
            <pc:docMk/>
            <pc:sldMk cId="3905359255" sldId="343"/>
            <ac:spMk id="3" creationId="{0668D5FD-6D95-1CD1-C76E-B3C731F22C28}"/>
          </ac:spMkLst>
        </pc:spChg>
      </pc:sldChg>
      <pc:sldChg chg="addSp modSp new mod">
        <pc:chgData name="richard bettez" userId="9ac618f20f673fea" providerId="LiveId" clId="{FB2978D1-6D9E-49B8-B55C-5FDC6A5E94B6}" dt="2022-09-12T18:39:39.723" v="30268" actId="1076"/>
        <pc:sldMkLst>
          <pc:docMk/>
          <pc:sldMk cId="812052145" sldId="344"/>
        </pc:sldMkLst>
        <pc:spChg chg="add mod">
          <ac:chgData name="richard bettez" userId="9ac618f20f673fea" providerId="LiveId" clId="{FB2978D1-6D9E-49B8-B55C-5FDC6A5E94B6}" dt="2022-09-12T18:39:39.723" v="30268" actId="1076"/>
          <ac:spMkLst>
            <pc:docMk/>
            <pc:sldMk cId="812052145" sldId="344"/>
            <ac:spMk id="3" creationId="{EA459983-13B9-5C04-AB6E-9409A37432D9}"/>
          </ac:spMkLst>
        </pc:spChg>
      </pc:sldChg>
      <pc:sldChg chg="addSp modSp new mod">
        <pc:chgData name="richard bettez" userId="9ac618f20f673fea" providerId="LiveId" clId="{FB2978D1-6D9E-49B8-B55C-5FDC6A5E94B6}" dt="2022-09-12T18:41:49.510" v="30274" actId="1076"/>
        <pc:sldMkLst>
          <pc:docMk/>
          <pc:sldMk cId="1928487341" sldId="345"/>
        </pc:sldMkLst>
        <pc:spChg chg="add mod">
          <ac:chgData name="richard bettez" userId="9ac618f20f673fea" providerId="LiveId" clId="{FB2978D1-6D9E-49B8-B55C-5FDC6A5E94B6}" dt="2022-09-12T18:41:49.510" v="30274" actId="1076"/>
          <ac:spMkLst>
            <pc:docMk/>
            <pc:sldMk cId="1928487341" sldId="345"/>
            <ac:spMk id="3" creationId="{2292A814-76D9-7087-447E-1ACBC84A28BF}"/>
          </ac:spMkLst>
        </pc:spChg>
      </pc:sldChg>
      <pc:sldChg chg="addSp modSp new mod">
        <pc:chgData name="richard bettez" userId="9ac618f20f673fea" providerId="LiveId" clId="{FB2978D1-6D9E-49B8-B55C-5FDC6A5E94B6}" dt="2022-09-12T18:43:17.319" v="30330" actId="1076"/>
        <pc:sldMkLst>
          <pc:docMk/>
          <pc:sldMk cId="3006857172" sldId="346"/>
        </pc:sldMkLst>
        <pc:spChg chg="add mod">
          <ac:chgData name="richard bettez" userId="9ac618f20f673fea" providerId="LiveId" clId="{FB2978D1-6D9E-49B8-B55C-5FDC6A5E94B6}" dt="2022-09-12T18:43:17.319" v="30330" actId="1076"/>
          <ac:spMkLst>
            <pc:docMk/>
            <pc:sldMk cId="3006857172" sldId="346"/>
            <ac:spMk id="3" creationId="{4DF7CC27-9C0D-9BE1-0C1A-8513B0C54C62}"/>
          </ac:spMkLst>
        </pc:spChg>
      </pc:sldChg>
      <pc:sldChg chg="addSp modSp new mod">
        <pc:chgData name="richard bettez" userId="9ac618f20f673fea" providerId="LiveId" clId="{FB2978D1-6D9E-49B8-B55C-5FDC6A5E94B6}" dt="2022-09-12T18:45:41.337" v="30412" actId="1076"/>
        <pc:sldMkLst>
          <pc:docMk/>
          <pc:sldMk cId="2548054747" sldId="347"/>
        </pc:sldMkLst>
        <pc:spChg chg="add mod">
          <ac:chgData name="richard bettez" userId="9ac618f20f673fea" providerId="LiveId" clId="{FB2978D1-6D9E-49B8-B55C-5FDC6A5E94B6}" dt="2022-09-12T18:45:41.337" v="30412" actId="1076"/>
          <ac:spMkLst>
            <pc:docMk/>
            <pc:sldMk cId="2548054747" sldId="347"/>
            <ac:spMk id="3" creationId="{32B43BE0-A738-3E62-1D3E-249C6E5B193A}"/>
          </ac:spMkLst>
        </pc:spChg>
      </pc:sldChg>
      <pc:sldChg chg="addSp modSp new mod">
        <pc:chgData name="richard bettez" userId="9ac618f20f673fea" providerId="LiveId" clId="{FB2978D1-6D9E-49B8-B55C-5FDC6A5E94B6}" dt="2022-09-12T18:46:42.775" v="30440" actId="20577"/>
        <pc:sldMkLst>
          <pc:docMk/>
          <pc:sldMk cId="3298834406" sldId="348"/>
        </pc:sldMkLst>
        <pc:spChg chg="add mod">
          <ac:chgData name="richard bettez" userId="9ac618f20f673fea" providerId="LiveId" clId="{FB2978D1-6D9E-49B8-B55C-5FDC6A5E94B6}" dt="2022-09-12T18:46:42.775" v="30440" actId="20577"/>
          <ac:spMkLst>
            <pc:docMk/>
            <pc:sldMk cId="3298834406" sldId="348"/>
            <ac:spMk id="3" creationId="{EC11A737-055A-E379-1B9A-1C4F0E63707F}"/>
          </ac:spMkLst>
        </pc:spChg>
      </pc:sldChg>
      <pc:sldChg chg="addSp modSp new mod">
        <pc:chgData name="richard bettez" userId="9ac618f20f673fea" providerId="LiveId" clId="{FB2978D1-6D9E-49B8-B55C-5FDC6A5E94B6}" dt="2022-09-12T18:48:35.385" v="30450" actId="1076"/>
        <pc:sldMkLst>
          <pc:docMk/>
          <pc:sldMk cId="1999965764" sldId="349"/>
        </pc:sldMkLst>
        <pc:spChg chg="add mod">
          <ac:chgData name="richard bettez" userId="9ac618f20f673fea" providerId="LiveId" clId="{FB2978D1-6D9E-49B8-B55C-5FDC6A5E94B6}" dt="2022-09-12T18:48:35.385" v="30450" actId="1076"/>
          <ac:spMkLst>
            <pc:docMk/>
            <pc:sldMk cId="1999965764" sldId="349"/>
            <ac:spMk id="3" creationId="{52212FF8-ABA1-1ADA-1E03-9F3EEA0258C8}"/>
          </ac:spMkLst>
        </pc:spChg>
      </pc:sldChg>
      <pc:sldChg chg="addSp modSp new mod">
        <pc:chgData name="richard bettez" userId="9ac618f20f673fea" providerId="LiveId" clId="{FB2978D1-6D9E-49B8-B55C-5FDC6A5E94B6}" dt="2022-09-12T19:12:43.650" v="30467" actId="1076"/>
        <pc:sldMkLst>
          <pc:docMk/>
          <pc:sldMk cId="2850844684" sldId="350"/>
        </pc:sldMkLst>
        <pc:spChg chg="add mod">
          <ac:chgData name="richard bettez" userId="9ac618f20f673fea" providerId="LiveId" clId="{FB2978D1-6D9E-49B8-B55C-5FDC6A5E94B6}" dt="2022-09-12T19:12:43.650" v="30467" actId="1076"/>
          <ac:spMkLst>
            <pc:docMk/>
            <pc:sldMk cId="2850844684" sldId="350"/>
            <ac:spMk id="3" creationId="{A217EBF9-899F-E018-8565-3BF972A19B6A}"/>
          </ac:spMkLst>
        </pc:spChg>
      </pc:sldChg>
      <pc:sldChg chg="addSp modSp new mod">
        <pc:chgData name="richard bettez" userId="9ac618f20f673fea" providerId="LiveId" clId="{FB2978D1-6D9E-49B8-B55C-5FDC6A5E94B6}" dt="2022-09-12T19:14:06.424" v="30475" actId="1076"/>
        <pc:sldMkLst>
          <pc:docMk/>
          <pc:sldMk cId="3341613848" sldId="351"/>
        </pc:sldMkLst>
        <pc:spChg chg="add mod">
          <ac:chgData name="richard bettez" userId="9ac618f20f673fea" providerId="LiveId" clId="{FB2978D1-6D9E-49B8-B55C-5FDC6A5E94B6}" dt="2022-09-12T19:14:06.424" v="30475" actId="1076"/>
          <ac:spMkLst>
            <pc:docMk/>
            <pc:sldMk cId="3341613848" sldId="351"/>
            <ac:spMk id="3" creationId="{D76EE35C-6C11-E6E5-E3F0-2E042F62255E}"/>
          </ac:spMkLst>
        </pc:spChg>
      </pc:sldChg>
      <pc:sldChg chg="addSp modSp new mod">
        <pc:chgData name="richard bettez" userId="9ac618f20f673fea" providerId="LiveId" clId="{FB2978D1-6D9E-49B8-B55C-5FDC6A5E94B6}" dt="2022-09-12T19:17:05.103" v="30484" actId="20577"/>
        <pc:sldMkLst>
          <pc:docMk/>
          <pc:sldMk cId="1891524874" sldId="352"/>
        </pc:sldMkLst>
        <pc:spChg chg="add mod">
          <ac:chgData name="richard bettez" userId="9ac618f20f673fea" providerId="LiveId" clId="{FB2978D1-6D9E-49B8-B55C-5FDC6A5E94B6}" dt="2022-09-12T19:17:05.103" v="30484" actId="20577"/>
          <ac:spMkLst>
            <pc:docMk/>
            <pc:sldMk cId="1891524874" sldId="352"/>
            <ac:spMk id="3" creationId="{4B02F775-B577-00B9-AFD8-3D67801F4E80}"/>
          </ac:spMkLst>
        </pc:spChg>
      </pc:sldChg>
      <pc:sldChg chg="addSp modSp new mod">
        <pc:chgData name="richard bettez" userId="9ac618f20f673fea" providerId="LiveId" clId="{FB2978D1-6D9E-49B8-B55C-5FDC6A5E94B6}" dt="2022-09-12T19:18:40.680" v="30495" actId="20577"/>
        <pc:sldMkLst>
          <pc:docMk/>
          <pc:sldMk cId="1533159799" sldId="353"/>
        </pc:sldMkLst>
        <pc:spChg chg="add mod">
          <ac:chgData name="richard bettez" userId="9ac618f20f673fea" providerId="LiveId" clId="{FB2978D1-6D9E-49B8-B55C-5FDC6A5E94B6}" dt="2022-09-12T19:18:40.680" v="30495" actId="20577"/>
          <ac:spMkLst>
            <pc:docMk/>
            <pc:sldMk cId="1533159799" sldId="353"/>
            <ac:spMk id="3" creationId="{BF6F82D0-90A2-B1FE-C76D-641C206C0AEB}"/>
          </ac:spMkLst>
        </pc:spChg>
      </pc:sldChg>
      <pc:sldChg chg="addSp modSp new mod">
        <pc:chgData name="richard bettez" userId="9ac618f20f673fea" providerId="LiveId" clId="{FB2978D1-6D9E-49B8-B55C-5FDC6A5E94B6}" dt="2022-09-12T19:19:56.313" v="30501" actId="1076"/>
        <pc:sldMkLst>
          <pc:docMk/>
          <pc:sldMk cId="383374405" sldId="354"/>
        </pc:sldMkLst>
        <pc:spChg chg="add mod">
          <ac:chgData name="richard bettez" userId="9ac618f20f673fea" providerId="LiveId" clId="{FB2978D1-6D9E-49B8-B55C-5FDC6A5E94B6}" dt="2022-09-12T19:19:56.313" v="30501" actId="1076"/>
          <ac:spMkLst>
            <pc:docMk/>
            <pc:sldMk cId="383374405" sldId="354"/>
            <ac:spMk id="3" creationId="{B6EF15FB-A684-3D2A-9576-B1F68AA35C97}"/>
          </ac:spMkLst>
        </pc:spChg>
      </pc:sldChg>
      <pc:sldChg chg="addSp modSp new mod">
        <pc:chgData name="richard bettez" userId="9ac618f20f673fea" providerId="LiveId" clId="{FB2978D1-6D9E-49B8-B55C-5FDC6A5E94B6}" dt="2022-09-12T19:21:43.223" v="30507" actId="1076"/>
        <pc:sldMkLst>
          <pc:docMk/>
          <pc:sldMk cId="4076826753" sldId="355"/>
        </pc:sldMkLst>
        <pc:spChg chg="add mod">
          <ac:chgData name="richard bettez" userId="9ac618f20f673fea" providerId="LiveId" clId="{FB2978D1-6D9E-49B8-B55C-5FDC6A5E94B6}" dt="2022-09-12T19:21:43.223" v="30507" actId="1076"/>
          <ac:spMkLst>
            <pc:docMk/>
            <pc:sldMk cId="4076826753" sldId="355"/>
            <ac:spMk id="3" creationId="{6C7BDB40-FFD6-0EBB-EDD8-2E457836A749}"/>
          </ac:spMkLst>
        </pc:spChg>
      </pc:sldChg>
      <pc:sldChg chg="addSp modSp new mod">
        <pc:chgData name="richard bettez" userId="9ac618f20f673fea" providerId="LiveId" clId="{FB2978D1-6D9E-49B8-B55C-5FDC6A5E94B6}" dt="2022-09-12T19:23:46.109" v="30513" actId="1076"/>
        <pc:sldMkLst>
          <pc:docMk/>
          <pc:sldMk cId="3467257382" sldId="356"/>
        </pc:sldMkLst>
        <pc:spChg chg="add mod">
          <ac:chgData name="richard bettez" userId="9ac618f20f673fea" providerId="LiveId" clId="{FB2978D1-6D9E-49B8-B55C-5FDC6A5E94B6}" dt="2022-09-12T19:23:46.109" v="30513" actId="1076"/>
          <ac:spMkLst>
            <pc:docMk/>
            <pc:sldMk cId="3467257382" sldId="356"/>
            <ac:spMk id="3" creationId="{8AB3733C-9EF8-EC89-E42D-D8B3F3CE06CB}"/>
          </ac:spMkLst>
        </pc:spChg>
      </pc:sldChg>
      <pc:sldChg chg="addSp modSp new mod">
        <pc:chgData name="richard bettez" userId="9ac618f20f673fea" providerId="LiveId" clId="{FB2978D1-6D9E-49B8-B55C-5FDC6A5E94B6}" dt="2022-09-12T19:28:57.057" v="30520" actId="1076"/>
        <pc:sldMkLst>
          <pc:docMk/>
          <pc:sldMk cId="4078047030" sldId="357"/>
        </pc:sldMkLst>
        <pc:spChg chg="add mod">
          <ac:chgData name="richard bettez" userId="9ac618f20f673fea" providerId="LiveId" clId="{FB2978D1-6D9E-49B8-B55C-5FDC6A5E94B6}" dt="2022-09-12T19:28:57.057" v="30520" actId="1076"/>
          <ac:spMkLst>
            <pc:docMk/>
            <pc:sldMk cId="4078047030" sldId="357"/>
            <ac:spMk id="3" creationId="{8E110A79-041E-2FB3-9EEB-7C6847DA1932}"/>
          </ac:spMkLst>
        </pc:spChg>
      </pc:sldChg>
      <pc:sldChg chg="addSp modSp new mod">
        <pc:chgData name="richard bettez" userId="9ac618f20f673fea" providerId="LiveId" clId="{FB2978D1-6D9E-49B8-B55C-5FDC6A5E94B6}" dt="2022-09-12T19:32:01.755" v="30550" actId="1076"/>
        <pc:sldMkLst>
          <pc:docMk/>
          <pc:sldMk cId="2039549232" sldId="358"/>
        </pc:sldMkLst>
        <pc:spChg chg="add mod">
          <ac:chgData name="richard bettez" userId="9ac618f20f673fea" providerId="LiveId" clId="{FB2978D1-6D9E-49B8-B55C-5FDC6A5E94B6}" dt="2022-09-12T19:32:01.755" v="30550" actId="1076"/>
          <ac:spMkLst>
            <pc:docMk/>
            <pc:sldMk cId="2039549232" sldId="358"/>
            <ac:spMk id="3" creationId="{DDFC4389-D2EB-2BA1-CFC1-653FBBC2269A}"/>
          </ac:spMkLst>
        </pc:spChg>
      </pc:sldChg>
      <pc:sldChg chg="addSp modSp new mod">
        <pc:chgData name="richard bettez" userId="9ac618f20f673fea" providerId="LiveId" clId="{FB2978D1-6D9E-49B8-B55C-5FDC6A5E94B6}" dt="2022-09-12T19:33:03.983" v="30557" actId="1076"/>
        <pc:sldMkLst>
          <pc:docMk/>
          <pc:sldMk cId="346426472" sldId="359"/>
        </pc:sldMkLst>
        <pc:spChg chg="add mod">
          <ac:chgData name="richard bettez" userId="9ac618f20f673fea" providerId="LiveId" clId="{FB2978D1-6D9E-49B8-B55C-5FDC6A5E94B6}" dt="2022-09-12T19:33:03.983" v="30557" actId="1076"/>
          <ac:spMkLst>
            <pc:docMk/>
            <pc:sldMk cId="346426472" sldId="359"/>
            <ac:spMk id="3" creationId="{706449E6-2A29-28FC-1667-5B74579D481E}"/>
          </ac:spMkLst>
        </pc:spChg>
      </pc:sldChg>
      <pc:sldChg chg="addSp modSp new mod">
        <pc:chgData name="richard bettez" userId="9ac618f20f673fea" providerId="LiveId" clId="{FB2978D1-6D9E-49B8-B55C-5FDC6A5E94B6}" dt="2022-09-12T19:34:20.078" v="30564" actId="1076"/>
        <pc:sldMkLst>
          <pc:docMk/>
          <pc:sldMk cId="398027897" sldId="360"/>
        </pc:sldMkLst>
        <pc:spChg chg="add mod">
          <ac:chgData name="richard bettez" userId="9ac618f20f673fea" providerId="LiveId" clId="{FB2978D1-6D9E-49B8-B55C-5FDC6A5E94B6}" dt="2022-09-12T19:34:20.078" v="30564" actId="1076"/>
          <ac:spMkLst>
            <pc:docMk/>
            <pc:sldMk cId="398027897" sldId="360"/>
            <ac:spMk id="3" creationId="{8CE11C5D-0D4A-3B51-BD14-726C0FD95910}"/>
          </ac:spMkLst>
        </pc:spChg>
      </pc:sldChg>
      <pc:sldChg chg="addSp modSp new mod">
        <pc:chgData name="richard bettez" userId="9ac618f20f673fea" providerId="LiveId" clId="{FB2978D1-6D9E-49B8-B55C-5FDC6A5E94B6}" dt="2022-09-12T19:35:18.117" v="30573" actId="1076"/>
        <pc:sldMkLst>
          <pc:docMk/>
          <pc:sldMk cId="363221434" sldId="361"/>
        </pc:sldMkLst>
        <pc:spChg chg="add mod">
          <ac:chgData name="richard bettez" userId="9ac618f20f673fea" providerId="LiveId" clId="{FB2978D1-6D9E-49B8-B55C-5FDC6A5E94B6}" dt="2022-09-12T19:35:18.117" v="30573" actId="1076"/>
          <ac:spMkLst>
            <pc:docMk/>
            <pc:sldMk cId="363221434" sldId="361"/>
            <ac:spMk id="3" creationId="{5B5D4154-0D54-8B3A-B8FF-24684CB54EBB}"/>
          </ac:spMkLst>
        </pc:spChg>
      </pc:sldChg>
      <pc:sldChg chg="addSp modSp new mod">
        <pc:chgData name="richard bettez" userId="9ac618f20f673fea" providerId="LiveId" clId="{FB2978D1-6D9E-49B8-B55C-5FDC6A5E94B6}" dt="2022-09-12T19:36:31.610" v="30579" actId="1076"/>
        <pc:sldMkLst>
          <pc:docMk/>
          <pc:sldMk cId="2921518495" sldId="362"/>
        </pc:sldMkLst>
        <pc:spChg chg="add mod">
          <ac:chgData name="richard bettez" userId="9ac618f20f673fea" providerId="LiveId" clId="{FB2978D1-6D9E-49B8-B55C-5FDC6A5E94B6}" dt="2022-09-12T19:36:31.610" v="30579" actId="1076"/>
          <ac:spMkLst>
            <pc:docMk/>
            <pc:sldMk cId="2921518495" sldId="362"/>
            <ac:spMk id="3" creationId="{A0D4DF05-78B3-364E-7D26-CDC7E8C589D7}"/>
          </ac:spMkLst>
        </pc:spChg>
      </pc:sldChg>
      <pc:sldChg chg="addSp modSp new mod">
        <pc:chgData name="richard bettez" userId="9ac618f20f673fea" providerId="LiveId" clId="{FB2978D1-6D9E-49B8-B55C-5FDC6A5E94B6}" dt="2022-09-12T19:38:10.889" v="30603" actId="20577"/>
        <pc:sldMkLst>
          <pc:docMk/>
          <pc:sldMk cId="598713987" sldId="363"/>
        </pc:sldMkLst>
        <pc:spChg chg="add mod">
          <ac:chgData name="richard bettez" userId="9ac618f20f673fea" providerId="LiveId" clId="{FB2978D1-6D9E-49B8-B55C-5FDC6A5E94B6}" dt="2022-09-12T19:38:10.889" v="30603" actId="20577"/>
          <ac:spMkLst>
            <pc:docMk/>
            <pc:sldMk cId="598713987" sldId="363"/>
            <ac:spMk id="3" creationId="{BEC0CDE1-7E8C-A096-7E12-7E53AFBF8DFA}"/>
          </ac:spMkLst>
        </pc:spChg>
      </pc:sldChg>
      <pc:sldChg chg="addSp modSp new mod">
        <pc:chgData name="richard bettez" userId="9ac618f20f673fea" providerId="LiveId" clId="{FB2978D1-6D9E-49B8-B55C-5FDC6A5E94B6}" dt="2022-09-12T19:39:50.852" v="30611" actId="1076"/>
        <pc:sldMkLst>
          <pc:docMk/>
          <pc:sldMk cId="1872833466" sldId="364"/>
        </pc:sldMkLst>
        <pc:spChg chg="add mod">
          <ac:chgData name="richard bettez" userId="9ac618f20f673fea" providerId="LiveId" clId="{FB2978D1-6D9E-49B8-B55C-5FDC6A5E94B6}" dt="2022-09-12T19:39:50.852" v="30611" actId="1076"/>
          <ac:spMkLst>
            <pc:docMk/>
            <pc:sldMk cId="1872833466" sldId="364"/>
            <ac:spMk id="3" creationId="{34D855CD-82C0-A6AE-DB42-CD62822557BF}"/>
          </ac:spMkLst>
        </pc:spChg>
      </pc:sldChg>
      <pc:sldChg chg="addSp modSp new mod">
        <pc:chgData name="richard bettez" userId="9ac618f20f673fea" providerId="LiveId" clId="{FB2978D1-6D9E-49B8-B55C-5FDC6A5E94B6}" dt="2022-09-12T19:41:34.839" v="30617" actId="14100"/>
        <pc:sldMkLst>
          <pc:docMk/>
          <pc:sldMk cId="3276438163" sldId="365"/>
        </pc:sldMkLst>
        <pc:spChg chg="add mod">
          <ac:chgData name="richard bettez" userId="9ac618f20f673fea" providerId="LiveId" clId="{FB2978D1-6D9E-49B8-B55C-5FDC6A5E94B6}" dt="2022-09-12T19:41:34.839" v="30617" actId="14100"/>
          <ac:spMkLst>
            <pc:docMk/>
            <pc:sldMk cId="3276438163" sldId="365"/>
            <ac:spMk id="3" creationId="{A9C26D54-957E-13CB-FC4F-E804AF20187F}"/>
          </ac:spMkLst>
        </pc:spChg>
      </pc:sldChg>
      <pc:sldChg chg="addSp modSp new mod">
        <pc:chgData name="richard bettez" userId="9ac618f20f673fea" providerId="LiveId" clId="{FB2978D1-6D9E-49B8-B55C-5FDC6A5E94B6}" dt="2022-09-12T19:44:26.152" v="30636" actId="115"/>
        <pc:sldMkLst>
          <pc:docMk/>
          <pc:sldMk cId="691050061" sldId="366"/>
        </pc:sldMkLst>
        <pc:spChg chg="add mod">
          <ac:chgData name="richard bettez" userId="9ac618f20f673fea" providerId="LiveId" clId="{FB2978D1-6D9E-49B8-B55C-5FDC6A5E94B6}" dt="2022-09-12T19:44:26.152" v="30636" actId="115"/>
          <ac:spMkLst>
            <pc:docMk/>
            <pc:sldMk cId="691050061" sldId="366"/>
            <ac:spMk id="3" creationId="{FE6838EB-CDD9-E05B-8FB1-4FB17C3964A7}"/>
          </ac:spMkLst>
        </pc:spChg>
      </pc:sldChg>
      <pc:sldChg chg="addSp modSp new mod">
        <pc:chgData name="richard bettez" userId="9ac618f20f673fea" providerId="LiveId" clId="{FB2978D1-6D9E-49B8-B55C-5FDC6A5E94B6}" dt="2022-09-12T19:48:04.515" v="30732" actId="20577"/>
        <pc:sldMkLst>
          <pc:docMk/>
          <pc:sldMk cId="886499260" sldId="367"/>
        </pc:sldMkLst>
        <pc:spChg chg="add mod">
          <ac:chgData name="richard bettez" userId="9ac618f20f673fea" providerId="LiveId" clId="{FB2978D1-6D9E-49B8-B55C-5FDC6A5E94B6}" dt="2022-09-12T19:48:04.515" v="30732" actId="20577"/>
          <ac:spMkLst>
            <pc:docMk/>
            <pc:sldMk cId="886499260" sldId="367"/>
            <ac:spMk id="3" creationId="{D607A88B-3D31-11D7-09A8-4E6BE85A05F2}"/>
          </ac:spMkLst>
        </pc:spChg>
      </pc:sldChg>
      <pc:sldChg chg="addSp modSp new mod">
        <pc:chgData name="richard bettez" userId="9ac618f20f673fea" providerId="LiveId" clId="{FB2978D1-6D9E-49B8-B55C-5FDC6A5E94B6}" dt="2022-09-12T19:49:08.866" v="30739" actId="1076"/>
        <pc:sldMkLst>
          <pc:docMk/>
          <pc:sldMk cId="1530846532" sldId="368"/>
        </pc:sldMkLst>
        <pc:spChg chg="add mod">
          <ac:chgData name="richard bettez" userId="9ac618f20f673fea" providerId="LiveId" clId="{FB2978D1-6D9E-49B8-B55C-5FDC6A5E94B6}" dt="2022-09-12T19:49:08.866" v="30739" actId="1076"/>
          <ac:spMkLst>
            <pc:docMk/>
            <pc:sldMk cId="1530846532" sldId="368"/>
            <ac:spMk id="3" creationId="{BADD3A25-40D6-AF86-FDD6-9D7B114BF61D}"/>
          </ac:spMkLst>
        </pc:spChg>
      </pc:sldChg>
      <pc:sldChg chg="addSp modSp new mod">
        <pc:chgData name="richard bettez" userId="9ac618f20f673fea" providerId="LiveId" clId="{FB2978D1-6D9E-49B8-B55C-5FDC6A5E94B6}" dt="2022-09-12T19:50:07.766" v="30746" actId="1076"/>
        <pc:sldMkLst>
          <pc:docMk/>
          <pc:sldMk cId="2786389382" sldId="369"/>
        </pc:sldMkLst>
        <pc:spChg chg="add mod">
          <ac:chgData name="richard bettez" userId="9ac618f20f673fea" providerId="LiveId" clId="{FB2978D1-6D9E-49B8-B55C-5FDC6A5E94B6}" dt="2022-09-12T19:50:07.766" v="30746" actId="1076"/>
          <ac:spMkLst>
            <pc:docMk/>
            <pc:sldMk cId="2786389382" sldId="369"/>
            <ac:spMk id="3" creationId="{1429866E-B732-2D78-0A39-EB42D96866E8}"/>
          </ac:spMkLst>
        </pc:spChg>
      </pc:sldChg>
      <pc:sldChg chg="addSp modSp new mod">
        <pc:chgData name="richard bettez" userId="9ac618f20f673fea" providerId="LiveId" clId="{FB2978D1-6D9E-49B8-B55C-5FDC6A5E94B6}" dt="2022-09-12T19:51:15.711" v="30752" actId="1076"/>
        <pc:sldMkLst>
          <pc:docMk/>
          <pc:sldMk cId="3822225303" sldId="370"/>
        </pc:sldMkLst>
        <pc:spChg chg="add mod">
          <ac:chgData name="richard bettez" userId="9ac618f20f673fea" providerId="LiveId" clId="{FB2978D1-6D9E-49B8-B55C-5FDC6A5E94B6}" dt="2022-09-12T19:51:15.711" v="30752" actId="1076"/>
          <ac:spMkLst>
            <pc:docMk/>
            <pc:sldMk cId="3822225303" sldId="370"/>
            <ac:spMk id="3" creationId="{303DD0CF-1431-A239-6B89-FDE83FAA3AAA}"/>
          </ac:spMkLst>
        </pc:spChg>
      </pc:sldChg>
      <pc:sldChg chg="addSp modSp new mod">
        <pc:chgData name="richard bettez" userId="9ac618f20f673fea" providerId="LiveId" clId="{FB2978D1-6D9E-49B8-B55C-5FDC6A5E94B6}" dt="2022-09-12T19:52:44.986" v="30759" actId="14100"/>
        <pc:sldMkLst>
          <pc:docMk/>
          <pc:sldMk cId="341904946" sldId="371"/>
        </pc:sldMkLst>
        <pc:spChg chg="add mod">
          <ac:chgData name="richard bettez" userId="9ac618f20f673fea" providerId="LiveId" clId="{FB2978D1-6D9E-49B8-B55C-5FDC6A5E94B6}" dt="2022-09-12T19:52:44.986" v="30759" actId="14100"/>
          <ac:spMkLst>
            <pc:docMk/>
            <pc:sldMk cId="341904946" sldId="371"/>
            <ac:spMk id="3" creationId="{4C0AC304-BA02-185B-2130-B10343F065A2}"/>
          </ac:spMkLst>
        </pc:spChg>
      </pc:sldChg>
      <pc:sldChg chg="addSp modSp new mod">
        <pc:chgData name="richard bettez" userId="9ac618f20f673fea" providerId="LiveId" clId="{FB2978D1-6D9E-49B8-B55C-5FDC6A5E94B6}" dt="2022-09-12T19:54:12.017" v="30766" actId="1076"/>
        <pc:sldMkLst>
          <pc:docMk/>
          <pc:sldMk cId="4131734618" sldId="372"/>
        </pc:sldMkLst>
        <pc:spChg chg="add mod">
          <ac:chgData name="richard bettez" userId="9ac618f20f673fea" providerId="LiveId" clId="{FB2978D1-6D9E-49B8-B55C-5FDC6A5E94B6}" dt="2022-09-12T19:54:12.017" v="30766" actId="1076"/>
          <ac:spMkLst>
            <pc:docMk/>
            <pc:sldMk cId="4131734618" sldId="372"/>
            <ac:spMk id="3" creationId="{5AB877F0-A779-672C-79A4-72B64B6DBF9D}"/>
          </ac:spMkLst>
        </pc:spChg>
      </pc:sldChg>
      <pc:sldChg chg="addSp modSp new mod">
        <pc:chgData name="richard bettez" userId="9ac618f20f673fea" providerId="LiveId" clId="{FB2978D1-6D9E-49B8-B55C-5FDC6A5E94B6}" dt="2022-09-12T19:55:58.949" v="30772" actId="1076"/>
        <pc:sldMkLst>
          <pc:docMk/>
          <pc:sldMk cId="3023818242" sldId="373"/>
        </pc:sldMkLst>
        <pc:spChg chg="add mod">
          <ac:chgData name="richard bettez" userId="9ac618f20f673fea" providerId="LiveId" clId="{FB2978D1-6D9E-49B8-B55C-5FDC6A5E94B6}" dt="2022-09-12T19:55:58.949" v="30772" actId="1076"/>
          <ac:spMkLst>
            <pc:docMk/>
            <pc:sldMk cId="3023818242" sldId="373"/>
            <ac:spMk id="3" creationId="{6207EA28-5D8B-7225-6438-58A91B890E7A}"/>
          </ac:spMkLst>
        </pc:spChg>
      </pc:sldChg>
      <pc:sldChg chg="addSp modSp new mod">
        <pc:chgData name="richard bettez" userId="9ac618f20f673fea" providerId="LiveId" clId="{FB2978D1-6D9E-49B8-B55C-5FDC6A5E94B6}" dt="2022-09-12T20:26:14.625" v="30814" actId="1076"/>
        <pc:sldMkLst>
          <pc:docMk/>
          <pc:sldMk cId="1603023226" sldId="374"/>
        </pc:sldMkLst>
        <pc:spChg chg="add mod">
          <ac:chgData name="richard bettez" userId="9ac618f20f673fea" providerId="LiveId" clId="{FB2978D1-6D9E-49B8-B55C-5FDC6A5E94B6}" dt="2022-09-12T20:26:14.625" v="30814" actId="1076"/>
          <ac:spMkLst>
            <pc:docMk/>
            <pc:sldMk cId="1603023226" sldId="374"/>
            <ac:spMk id="3" creationId="{14544000-11C6-EBE9-B057-9531E7F16684}"/>
          </ac:spMkLst>
        </pc:spChg>
      </pc:sldChg>
      <pc:sldChg chg="addSp modSp new mod">
        <pc:chgData name="richard bettez" userId="9ac618f20f673fea" providerId="LiveId" clId="{FB2978D1-6D9E-49B8-B55C-5FDC6A5E94B6}" dt="2022-09-12T20:28:25.176" v="30874" actId="1076"/>
        <pc:sldMkLst>
          <pc:docMk/>
          <pc:sldMk cId="459913795" sldId="375"/>
        </pc:sldMkLst>
        <pc:spChg chg="add mod">
          <ac:chgData name="richard bettez" userId="9ac618f20f673fea" providerId="LiveId" clId="{FB2978D1-6D9E-49B8-B55C-5FDC6A5E94B6}" dt="2022-09-12T20:28:25.176" v="30874" actId="1076"/>
          <ac:spMkLst>
            <pc:docMk/>
            <pc:sldMk cId="459913795" sldId="375"/>
            <ac:spMk id="3" creationId="{8112C45C-AAFD-33CC-8BFF-75CD531BDF3E}"/>
          </ac:spMkLst>
        </pc:spChg>
      </pc:sldChg>
      <pc:sldChg chg="addSp modSp new mod">
        <pc:chgData name="richard bettez" userId="9ac618f20f673fea" providerId="LiveId" clId="{FB2978D1-6D9E-49B8-B55C-5FDC6A5E94B6}" dt="2022-09-12T20:30:33.282" v="30881" actId="1076"/>
        <pc:sldMkLst>
          <pc:docMk/>
          <pc:sldMk cId="1400809536" sldId="376"/>
        </pc:sldMkLst>
        <pc:spChg chg="add mod">
          <ac:chgData name="richard bettez" userId="9ac618f20f673fea" providerId="LiveId" clId="{FB2978D1-6D9E-49B8-B55C-5FDC6A5E94B6}" dt="2022-09-12T20:30:33.282" v="30881" actId="1076"/>
          <ac:spMkLst>
            <pc:docMk/>
            <pc:sldMk cId="1400809536" sldId="376"/>
            <ac:spMk id="3" creationId="{76C7E8A0-111E-51B7-8119-688EB6727FD2}"/>
          </ac:spMkLst>
        </pc:spChg>
      </pc:sldChg>
      <pc:sldChg chg="addSp modSp new mod">
        <pc:chgData name="richard bettez" userId="9ac618f20f673fea" providerId="LiveId" clId="{FB2978D1-6D9E-49B8-B55C-5FDC6A5E94B6}" dt="2022-09-12T20:32:09.534" v="30888" actId="1076"/>
        <pc:sldMkLst>
          <pc:docMk/>
          <pc:sldMk cId="3016665325" sldId="377"/>
        </pc:sldMkLst>
        <pc:spChg chg="add mod">
          <ac:chgData name="richard bettez" userId="9ac618f20f673fea" providerId="LiveId" clId="{FB2978D1-6D9E-49B8-B55C-5FDC6A5E94B6}" dt="2022-09-12T20:32:09.534" v="30888" actId="1076"/>
          <ac:spMkLst>
            <pc:docMk/>
            <pc:sldMk cId="3016665325" sldId="377"/>
            <ac:spMk id="3" creationId="{1EA969D1-61EB-F60F-20C6-8B8852B129DC}"/>
          </ac:spMkLst>
        </pc:spChg>
      </pc:sldChg>
      <pc:sldChg chg="addSp modSp new mod">
        <pc:chgData name="richard bettez" userId="9ac618f20f673fea" providerId="LiveId" clId="{FB2978D1-6D9E-49B8-B55C-5FDC6A5E94B6}" dt="2022-09-12T20:33:55.472" v="30894" actId="1076"/>
        <pc:sldMkLst>
          <pc:docMk/>
          <pc:sldMk cId="2732935200" sldId="378"/>
        </pc:sldMkLst>
        <pc:spChg chg="add mod">
          <ac:chgData name="richard bettez" userId="9ac618f20f673fea" providerId="LiveId" clId="{FB2978D1-6D9E-49B8-B55C-5FDC6A5E94B6}" dt="2022-09-12T20:33:55.472" v="30894" actId="1076"/>
          <ac:spMkLst>
            <pc:docMk/>
            <pc:sldMk cId="2732935200" sldId="378"/>
            <ac:spMk id="3" creationId="{F16C1EB6-12C3-16A6-480E-99A0D7DCA5F4}"/>
          </ac:spMkLst>
        </pc:spChg>
      </pc:sldChg>
      <pc:sldChg chg="addSp modSp new mod">
        <pc:chgData name="richard bettez" userId="9ac618f20f673fea" providerId="LiveId" clId="{FB2978D1-6D9E-49B8-B55C-5FDC6A5E94B6}" dt="2022-09-12T20:38:57.960" v="30912" actId="1076"/>
        <pc:sldMkLst>
          <pc:docMk/>
          <pc:sldMk cId="1366422032" sldId="379"/>
        </pc:sldMkLst>
        <pc:spChg chg="add mod">
          <ac:chgData name="richard bettez" userId="9ac618f20f673fea" providerId="LiveId" clId="{FB2978D1-6D9E-49B8-B55C-5FDC6A5E94B6}" dt="2022-09-12T20:38:57.960" v="30912" actId="1076"/>
          <ac:spMkLst>
            <pc:docMk/>
            <pc:sldMk cId="1366422032" sldId="379"/>
            <ac:spMk id="3" creationId="{3EC4A3C2-5DC3-1289-A960-B530FFEE2243}"/>
          </ac:spMkLst>
        </pc:spChg>
      </pc:sldChg>
      <pc:sldChg chg="addSp modSp new mod">
        <pc:chgData name="richard bettez" userId="9ac618f20f673fea" providerId="LiveId" clId="{FB2978D1-6D9E-49B8-B55C-5FDC6A5E94B6}" dt="2022-09-12T20:39:52.543" v="30918" actId="1076"/>
        <pc:sldMkLst>
          <pc:docMk/>
          <pc:sldMk cId="471836480" sldId="380"/>
        </pc:sldMkLst>
        <pc:spChg chg="add mod">
          <ac:chgData name="richard bettez" userId="9ac618f20f673fea" providerId="LiveId" clId="{FB2978D1-6D9E-49B8-B55C-5FDC6A5E94B6}" dt="2022-09-12T20:39:52.543" v="30918" actId="1076"/>
          <ac:spMkLst>
            <pc:docMk/>
            <pc:sldMk cId="471836480" sldId="380"/>
            <ac:spMk id="3" creationId="{A5874440-906F-E452-8A03-6E6003660C1E}"/>
          </ac:spMkLst>
        </pc:spChg>
      </pc:sldChg>
      <pc:sldChg chg="addSp modSp new mod">
        <pc:chgData name="richard bettez" userId="9ac618f20f673fea" providerId="LiveId" clId="{FB2978D1-6D9E-49B8-B55C-5FDC6A5E94B6}" dt="2022-09-12T20:41:00.164" v="30926" actId="1076"/>
        <pc:sldMkLst>
          <pc:docMk/>
          <pc:sldMk cId="1804153463" sldId="381"/>
        </pc:sldMkLst>
        <pc:spChg chg="add mod">
          <ac:chgData name="richard bettez" userId="9ac618f20f673fea" providerId="LiveId" clId="{FB2978D1-6D9E-49B8-B55C-5FDC6A5E94B6}" dt="2022-09-12T20:41:00.164" v="30926" actId="1076"/>
          <ac:spMkLst>
            <pc:docMk/>
            <pc:sldMk cId="1804153463" sldId="381"/>
            <ac:spMk id="3" creationId="{91178753-927B-A53F-197D-70AFC324E294}"/>
          </ac:spMkLst>
        </pc:spChg>
      </pc:sldChg>
      <pc:sldChg chg="addSp modSp new mod">
        <pc:chgData name="richard bettez" userId="9ac618f20f673fea" providerId="LiveId" clId="{FB2978D1-6D9E-49B8-B55C-5FDC6A5E94B6}" dt="2022-09-12T20:42:47.535" v="30951" actId="20577"/>
        <pc:sldMkLst>
          <pc:docMk/>
          <pc:sldMk cId="1510194175" sldId="382"/>
        </pc:sldMkLst>
        <pc:spChg chg="add mod">
          <ac:chgData name="richard bettez" userId="9ac618f20f673fea" providerId="LiveId" clId="{FB2978D1-6D9E-49B8-B55C-5FDC6A5E94B6}" dt="2022-09-12T20:42:47.535" v="30951" actId="20577"/>
          <ac:spMkLst>
            <pc:docMk/>
            <pc:sldMk cId="1510194175" sldId="382"/>
            <ac:spMk id="3" creationId="{0E012482-5AED-F86C-D6D3-811E3EA1C757}"/>
          </ac:spMkLst>
        </pc:spChg>
      </pc:sldChg>
      <pc:sldChg chg="addSp modSp new mod">
        <pc:chgData name="richard bettez" userId="9ac618f20f673fea" providerId="LiveId" clId="{FB2978D1-6D9E-49B8-B55C-5FDC6A5E94B6}" dt="2022-10-05T17:26:21.714" v="32617" actId="20577"/>
        <pc:sldMkLst>
          <pc:docMk/>
          <pc:sldMk cId="1522269900" sldId="383"/>
        </pc:sldMkLst>
        <pc:spChg chg="add mod">
          <ac:chgData name="richard bettez" userId="9ac618f20f673fea" providerId="LiveId" clId="{FB2978D1-6D9E-49B8-B55C-5FDC6A5E94B6}" dt="2022-10-05T17:26:21.714" v="32617" actId="20577"/>
          <ac:spMkLst>
            <pc:docMk/>
            <pc:sldMk cId="1522269900" sldId="383"/>
            <ac:spMk id="3" creationId="{0F0F77A1-5C51-0BBD-984E-3DB98CE791AA}"/>
          </ac:spMkLst>
        </pc:spChg>
      </pc:sldChg>
      <pc:sldChg chg="addSp modSp new mod">
        <pc:chgData name="richard bettez" userId="9ac618f20f673fea" providerId="LiveId" clId="{FB2978D1-6D9E-49B8-B55C-5FDC6A5E94B6}" dt="2022-09-12T20:46:03.649" v="30974" actId="1076"/>
        <pc:sldMkLst>
          <pc:docMk/>
          <pc:sldMk cId="1259636959" sldId="384"/>
        </pc:sldMkLst>
        <pc:spChg chg="add mod">
          <ac:chgData name="richard bettez" userId="9ac618f20f673fea" providerId="LiveId" clId="{FB2978D1-6D9E-49B8-B55C-5FDC6A5E94B6}" dt="2022-09-12T20:46:03.649" v="30974" actId="1076"/>
          <ac:spMkLst>
            <pc:docMk/>
            <pc:sldMk cId="1259636959" sldId="384"/>
            <ac:spMk id="3" creationId="{DC9762D3-5FC5-3AB7-E0E5-5F9287D76174}"/>
          </ac:spMkLst>
        </pc:spChg>
      </pc:sldChg>
      <pc:sldChg chg="addSp modSp new mod">
        <pc:chgData name="richard bettez" userId="9ac618f20f673fea" providerId="LiveId" clId="{FB2978D1-6D9E-49B8-B55C-5FDC6A5E94B6}" dt="2022-09-12T20:47:48.507" v="30985" actId="20577"/>
        <pc:sldMkLst>
          <pc:docMk/>
          <pc:sldMk cId="4234319025" sldId="385"/>
        </pc:sldMkLst>
        <pc:spChg chg="add mod">
          <ac:chgData name="richard bettez" userId="9ac618f20f673fea" providerId="LiveId" clId="{FB2978D1-6D9E-49B8-B55C-5FDC6A5E94B6}" dt="2022-09-12T20:47:48.507" v="30985" actId="20577"/>
          <ac:spMkLst>
            <pc:docMk/>
            <pc:sldMk cId="4234319025" sldId="385"/>
            <ac:spMk id="3" creationId="{B8FCE452-1E2D-83EC-990F-DDBB30981943}"/>
          </ac:spMkLst>
        </pc:spChg>
      </pc:sldChg>
      <pc:sldChg chg="addSp modSp new mod">
        <pc:chgData name="richard bettez" userId="9ac618f20f673fea" providerId="LiveId" clId="{FB2978D1-6D9E-49B8-B55C-5FDC6A5E94B6}" dt="2022-09-12T20:49:43.803" v="31031" actId="1076"/>
        <pc:sldMkLst>
          <pc:docMk/>
          <pc:sldMk cId="2748604736" sldId="386"/>
        </pc:sldMkLst>
        <pc:spChg chg="add mod">
          <ac:chgData name="richard bettez" userId="9ac618f20f673fea" providerId="LiveId" clId="{FB2978D1-6D9E-49B8-B55C-5FDC6A5E94B6}" dt="2022-09-12T20:49:43.803" v="31031" actId="1076"/>
          <ac:spMkLst>
            <pc:docMk/>
            <pc:sldMk cId="2748604736" sldId="386"/>
            <ac:spMk id="3" creationId="{72A7EB5C-2169-CB73-1C39-FFF23ACBC9AA}"/>
          </ac:spMkLst>
        </pc:spChg>
      </pc:sldChg>
      <pc:sldChg chg="addSp modSp new mod">
        <pc:chgData name="richard bettez" userId="9ac618f20f673fea" providerId="LiveId" clId="{FB2978D1-6D9E-49B8-B55C-5FDC6A5E94B6}" dt="2022-09-12T20:50:43.127" v="31061" actId="20577"/>
        <pc:sldMkLst>
          <pc:docMk/>
          <pc:sldMk cId="2815436918" sldId="387"/>
        </pc:sldMkLst>
        <pc:spChg chg="add mod">
          <ac:chgData name="richard bettez" userId="9ac618f20f673fea" providerId="LiveId" clId="{FB2978D1-6D9E-49B8-B55C-5FDC6A5E94B6}" dt="2022-09-12T20:50:43.127" v="31061" actId="20577"/>
          <ac:spMkLst>
            <pc:docMk/>
            <pc:sldMk cId="2815436918" sldId="387"/>
            <ac:spMk id="3" creationId="{2786573E-97F5-A0A2-3349-2CDA2B7AD000}"/>
          </ac:spMkLst>
        </pc:spChg>
      </pc:sldChg>
      <pc:sldChg chg="addSp modSp new mod">
        <pc:chgData name="richard bettez" userId="9ac618f20f673fea" providerId="LiveId" clId="{FB2978D1-6D9E-49B8-B55C-5FDC6A5E94B6}" dt="2022-09-12T20:52:15.392" v="31133" actId="20577"/>
        <pc:sldMkLst>
          <pc:docMk/>
          <pc:sldMk cId="848225612" sldId="388"/>
        </pc:sldMkLst>
        <pc:spChg chg="add mod">
          <ac:chgData name="richard bettez" userId="9ac618f20f673fea" providerId="LiveId" clId="{FB2978D1-6D9E-49B8-B55C-5FDC6A5E94B6}" dt="2022-09-12T20:52:15.392" v="31133" actId="20577"/>
          <ac:spMkLst>
            <pc:docMk/>
            <pc:sldMk cId="848225612" sldId="388"/>
            <ac:spMk id="3" creationId="{85B5012E-47E5-73DF-503F-76D769242057}"/>
          </ac:spMkLst>
        </pc:spChg>
      </pc:sldChg>
      <pc:sldChg chg="addSp modSp new mod">
        <pc:chgData name="richard bettez" userId="9ac618f20f673fea" providerId="LiveId" clId="{FB2978D1-6D9E-49B8-B55C-5FDC6A5E94B6}" dt="2022-09-12T20:53:10.132" v="31139" actId="1076"/>
        <pc:sldMkLst>
          <pc:docMk/>
          <pc:sldMk cId="725243856" sldId="389"/>
        </pc:sldMkLst>
        <pc:spChg chg="add mod">
          <ac:chgData name="richard bettez" userId="9ac618f20f673fea" providerId="LiveId" clId="{FB2978D1-6D9E-49B8-B55C-5FDC6A5E94B6}" dt="2022-09-12T20:53:10.132" v="31139" actId="1076"/>
          <ac:spMkLst>
            <pc:docMk/>
            <pc:sldMk cId="725243856" sldId="389"/>
            <ac:spMk id="3" creationId="{179BCF51-BAFF-FBC2-BB1C-A55A69C1B04E}"/>
          </ac:spMkLst>
        </pc:spChg>
      </pc:sldChg>
      <pc:sldChg chg="addSp modSp new mod">
        <pc:chgData name="richard bettez" userId="9ac618f20f673fea" providerId="LiveId" clId="{FB2978D1-6D9E-49B8-B55C-5FDC6A5E94B6}" dt="2022-09-12T20:44:44.830" v="30968" actId="1076"/>
        <pc:sldMkLst>
          <pc:docMk/>
          <pc:sldMk cId="1852819458" sldId="390"/>
        </pc:sldMkLst>
        <pc:spChg chg="add mod">
          <ac:chgData name="richard bettez" userId="9ac618f20f673fea" providerId="LiveId" clId="{FB2978D1-6D9E-49B8-B55C-5FDC6A5E94B6}" dt="2022-09-12T20:44:44.830" v="30968" actId="1076"/>
          <ac:spMkLst>
            <pc:docMk/>
            <pc:sldMk cId="1852819458" sldId="390"/>
            <ac:spMk id="3" creationId="{6EDD20AF-99C9-DBFA-F7D8-E088A4E087DA}"/>
          </ac:spMkLst>
        </pc:spChg>
      </pc:sldChg>
      <pc:sldChg chg="addSp modSp new mod">
        <pc:chgData name="richard bettez" userId="9ac618f20f673fea" providerId="LiveId" clId="{FB2978D1-6D9E-49B8-B55C-5FDC6A5E94B6}" dt="2022-09-24T16:37:23.254" v="31465" actId="1076"/>
        <pc:sldMkLst>
          <pc:docMk/>
          <pc:sldMk cId="932911464" sldId="391"/>
        </pc:sldMkLst>
        <pc:spChg chg="add mod">
          <ac:chgData name="richard bettez" userId="9ac618f20f673fea" providerId="LiveId" clId="{FB2978D1-6D9E-49B8-B55C-5FDC6A5E94B6}" dt="2022-09-24T16:37:23.254" v="31465" actId="1076"/>
          <ac:spMkLst>
            <pc:docMk/>
            <pc:sldMk cId="932911464" sldId="391"/>
            <ac:spMk id="3" creationId="{0A2A5492-AB97-B062-D0D4-7EDAD2ECB3C4}"/>
          </ac:spMkLst>
        </pc:spChg>
      </pc:sldChg>
      <pc:sldChg chg="addSp modSp new mod">
        <pc:chgData name="richard bettez" userId="9ac618f20f673fea" providerId="LiveId" clId="{FB2978D1-6D9E-49B8-B55C-5FDC6A5E94B6}" dt="2022-09-26T14:10:17.759" v="31778" actId="20577"/>
        <pc:sldMkLst>
          <pc:docMk/>
          <pc:sldMk cId="4144893424" sldId="392"/>
        </pc:sldMkLst>
        <pc:spChg chg="add mod">
          <ac:chgData name="richard bettez" userId="9ac618f20f673fea" providerId="LiveId" clId="{FB2978D1-6D9E-49B8-B55C-5FDC6A5E94B6}" dt="2022-09-26T14:10:17.759" v="31778" actId="20577"/>
          <ac:spMkLst>
            <pc:docMk/>
            <pc:sldMk cId="4144893424" sldId="392"/>
            <ac:spMk id="3" creationId="{4739C16C-0A5F-7ECF-38D1-6337DCA85482}"/>
          </ac:spMkLst>
        </pc:spChg>
      </pc:sldChg>
      <pc:sldChg chg="addSp modSp new mod">
        <pc:chgData name="richard bettez" userId="9ac618f20f673fea" providerId="LiveId" clId="{FB2978D1-6D9E-49B8-B55C-5FDC6A5E94B6}" dt="2022-09-26T14:05:28.992" v="31472" actId="1076"/>
        <pc:sldMkLst>
          <pc:docMk/>
          <pc:sldMk cId="1550556622" sldId="393"/>
        </pc:sldMkLst>
        <pc:spChg chg="add mod">
          <ac:chgData name="richard bettez" userId="9ac618f20f673fea" providerId="LiveId" clId="{FB2978D1-6D9E-49B8-B55C-5FDC6A5E94B6}" dt="2022-09-26T14:05:28.992" v="31472" actId="1076"/>
          <ac:spMkLst>
            <pc:docMk/>
            <pc:sldMk cId="1550556622" sldId="393"/>
            <ac:spMk id="3" creationId="{583B9672-0968-6A84-BA43-77328C5E2895}"/>
          </ac:spMkLst>
        </pc:spChg>
      </pc:sldChg>
      <pc:sldChg chg="addSp modSp new del mod">
        <pc:chgData name="richard bettez" userId="9ac618f20f673fea" providerId="LiveId" clId="{FB2978D1-6D9E-49B8-B55C-5FDC6A5E94B6}" dt="2022-10-02T15:26:42.480" v="32015" actId="2696"/>
        <pc:sldMkLst>
          <pc:docMk/>
          <pc:sldMk cId="808010777" sldId="394"/>
        </pc:sldMkLst>
        <pc:spChg chg="add mod">
          <ac:chgData name="richard bettez" userId="9ac618f20f673fea" providerId="LiveId" clId="{FB2978D1-6D9E-49B8-B55C-5FDC6A5E94B6}" dt="2022-09-26T14:13:04.036" v="31785" actId="1076"/>
          <ac:spMkLst>
            <pc:docMk/>
            <pc:sldMk cId="808010777" sldId="394"/>
            <ac:spMk id="3" creationId="{6CC31A94-2B02-ED58-B98B-AE61481384E5}"/>
          </ac:spMkLst>
        </pc:spChg>
      </pc:sldChg>
      <pc:sldChg chg="addSp modSp new mod">
        <pc:chgData name="richard bettez" userId="9ac618f20f673fea" providerId="LiveId" clId="{FB2978D1-6D9E-49B8-B55C-5FDC6A5E94B6}" dt="2022-10-02T15:26:22.141" v="32014" actId="1076"/>
        <pc:sldMkLst>
          <pc:docMk/>
          <pc:sldMk cId="1643364944" sldId="395"/>
        </pc:sldMkLst>
        <pc:spChg chg="add mod">
          <ac:chgData name="richard bettez" userId="9ac618f20f673fea" providerId="LiveId" clId="{FB2978D1-6D9E-49B8-B55C-5FDC6A5E94B6}" dt="2022-10-02T15:26:22.141" v="32014" actId="1076"/>
          <ac:spMkLst>
            <pc:docMk/>
            <pc:sldMk cId="1643364944" sldId="395"/>
            <ac:spMk id="3" creationId="{C1E1529B-03DE-96E5-6F7E-CC6EF6523AF3}"/>
          </ac:spMkLst>
        </pc:spChg>
      </pc:sldChg>
      <pc:sldChg chg="addSp modSp new mod">
        <pc:chgData name="richard bettez" userId="9ac618f20f673fea" providerId="LiveId" clId="{FB2978D1-6D9E-49B8-B55C-5FDC6A5E94B6}" dt="2022-10-02T15:28:27.611" v="32021" actId="1076"/>
        <pc:sldMkLst>
          <pc:docMk/>
          <pc:sldMk cId="2373615447" sldId="396"/>
        </pc:sldMkLst>
        <pc:spChg chg="add mod">
          <ac:chgData name="richard bettez" userId="9ac618f20f673fea" providerId="LiveId" clId="{FB2978D1-6D9E-49B8-B55C-5FDC6A5E94B6}" dt="2022-10-02T15:28:27.611" v="32021" actId="1076"/>
          <ac:spMkLst>
            <pc:docMk/>
            <pc:sldMk cId="2373615447" sldId="396"/>
            <ac:spMk id="3" creationId="{279BEA79-B626-0DEA-9A27-84ABD12D90F9}"/>
          </ac:spMkLst>
        </pc:spChg>
      </pc:sldChg>
      <pc:sldChg chg="addSp modSp new mod">
        <pc:chgData name="richard bettez" userId="9ac618f20f673fea" providerId="LiveId" clId="{FB2978D1-6D9E-49B8-B55C-5FDC6A5E94B6}" dt="2022-10-05T17:28:06.204" v="32626" actId="1076"/>
        <pc:sldMkLst>
          <pc:docMk/>
          <pc:sldMk cId="95467956" sldId="397"/>
        </pc:sldMkLst>
        <pc:spChg chg="add mod">
          <ac:chgData name="richard bettez" userId="9ac618f20f673fea" providerId="LiveId" clId="{FB2978D1-6D9E-49B8-B55C-5FDC6A5E94B6}" dt="2022-10-05T17:28:06.204" v="32626" actId="1076"/>
          <ac:spMkLst>
            <pc:docMk/>
            <pc:sldMk cId="95467956" sldId="397"/>
            <ac:spMk id="3" creationId="{235ED8B5-B1BB-8EDB-6D4D-14E2460DF906}"/>
          </ac:spMkLst>
        </pc:spChg>
      </pc:sldChg>
      <pc:sldChg chg="addSp modSp new mod">
        <pc:chgData name="richard bettez" userId="9ac618f20f673fea" providerId="LiveId" clId="{FB2978D1-6D9E-49B8-B55C-5FDC6A5E94B6}" dt="2022-10-05T17:33:11.834" v="32637" actId="20577"/>
        <pc:sldMkLst>
          <pc:docMk/>
          <pc:sldMk cId="884866375" sldId="398"/>
        </pc:sldMkLst>
        <pc:spChg chg="add mod">
          <ac:chgData name="richard bettez" userId="9ac618f20f673fea" providerId="LiveId" clId="{FB2978D1-6D9E-49B8-B55C-5FDC6A5E94B6}" dt="2022-10-05T17:33:11.834" v="32637" actId="20577"/>
          <ac:spMkLst>
            <pc:docMk/>
            <pc:sldMk cId="884866375" sldId="398"/>
            <ac:spMk id="3" creationId="{E1DDF3DE-A257-789E-45AE-755F210A9D84}"/>
          </ac:spMkLst>
        </pc:spChg>
      </pc:sldChg>
      <pc:sldChg chg="addSp modSp new mod">
        <pc:chgData name="richard bettez" userId="9ac618f20f673fea" providerId="LiveId" clId="{FB2978D1-6D9E-49B8-B55C-5FDC6A5E94B6}" dt="2022-10-05T17:35:47.327" v="32649" actId="1076"/>
        <pc:sldMkLst>
          <pc:docMk/>
          <pc:sldMk cId="945776546" sldId="399"/>
        </pc:sldMkLst>
        <pc:spChg chg="add mod">
          <ac:chgData name="richard bettez" userId="9ac618f20f673fea" providerId="LiveId" clId="{FB2978D1-6D9E-49B8-B55C-5FDC6A5E94B6}" dt="2022-10-05T17:35:47.327" v="32649" actId="1076"/>
          <ac:spMkLst>
            <pc:docMk/>
            <pc:sldMk cId="945776546" sldId="399"/>
            <ac:spMk id="3" creationId="{87B55B86-B839-BBC7-2838-13C639C4FC47}"/>
          </ac:spMkLst>
        </pc:spChg>
      </pc:sldChg>
      <pc:sldChg chg="addSp modSp new mod">
        <pc:chgData name="richard bettez" userId="9ac618f20f673fea" providerId="LiveId" clId="{FB2978D1-6D9E-49B8-B55C-5FDC6A5E94B6}" dt="2022-10-05T17:38:24.120" v="32668" actId="20577"/>
        <pc:sldMkLst>
          <pc:docMk/>
          <pc:sldMk cId="3274028260" sldId="400"/>
        </pc:sldMkLst>
        <pc:spChg chg="add mod">
          <ac:chgData name="richard bettez" userId="9ac618f20f673fea" providerId="LiveId" clId="{FB2978D1-6D9E-49B8-B55C-5FDC6A5E94B6}" dt="2022-10-05T17:38:24.120" v="32668" actId="20577"/>
          <ac:spMkLst>
            <pc:docMk/>
            <pc:sldMk cId="3274028260" sldId="400"/>
            <ac:spMk id="3" creationId="{8917D581-2DF1-33BA-3F7C-6A37C78C1C48}"/>
          </ac:spMkLst>
        </pc:spChg>
      </pc:sldChg>
      <pc:sldChg chg="addSp modSp new mod">
        <pc:chgData name="richard bettez" userId="9ac618f20f673fea" providerId="LiveId" clId="{FB2978D1-6D9E-49B8-B55C-5FDC6A5E94B6}" dt="2022-10-05T17:39:53.428" v="32677" actId="1076"/>
        <pc:sldMkLst>
          <pc:docMk/>
          <pc:sldMk cId="242509367" sldId="401"/>
        </pc:sldMkLst>
        <pc:spChg chg="add mod">
          <ac:chgData name="richard bettez" userId="9ac618f20f673fea" providerId="LiveId" clId="{FB2978D1-6D9E-49B8-B55C-5FDC6A5E94B6}" dt="2022-10-05T17:39:53.428" v="32677" actId="1076"/>
          <ac:spMkLst>
            <pc:docMk/>
            <pc:sldMk cId="242509367" sldId="401"/>
            <ac:spMk id="3" creationId="{6F5E483F-243C-1FEE-3702-D8165B574515}"/>
          </ac:spMkLst>
        </pc:spChg>
      </pc:sldChg>
      <pc:sldChg chg="addSp modSp new mod">
        <pc:chgData name="richard bettez" userId="9ac618f20f673fea" providerId="LiveId" clId="{FB2978D1-6D9E-49B8-B55C-5FDC6A5E94B6}" dt="2022-10-05T17:42:57.543" v="32749" actId="20577"/>
        <pc:sldMkLst>
          <pc:docMk/>
          <pc:sldMk cId="3038917134" sldId="402"/>
        </pc:sldMkLst>
        <pc:spChg chg="add mod">
          <ac:chgData name="richard bettez" userId="9ac618f20f673fea" providerId="LiveId" clId="{FB2978D1-6D9E-49B8-B55C-5FDC6A5E94B6}" dt="2022-10-05T17:42:57.543" v="32749" actId="20577"/>
          <ac:spMkLst>
            <pc:docMk/>
            <pc:sldMk cId="3038917134" sldId="402"/>
            <ac:spMk id="3" creationId="{6CAC2269-8135-B35F-D251-31667F3DA95D}"/>
          </ac:spMkLst>
        </pc:spChg>
      </pc:sldChg>
      <pc:sldChg chg="addSp modSp new mod">
        <pc:chgData name="richard bettez" userId="9ac618f20f673fea" providerId="LiveId" clId="{FB2978D1-6D9E-49B8-B55C-5FDC6A5E94B6}" dt="2022-10-05T17:44:55.128" v="32756" actId="1076"/>
        <pc:sldMkLst>
          <pc:docMk/>
          <pc:sldMk cId="3225560166" sldId="403"/>
        </pc:sldMkLst>
        <pc:spChg chg="add mod">
          <ac:chgData name="richard bettez" userId="9ac618f20f673fea" providerId="LiveId" clId="{FB2978D1-6D9E-49B8-B55C-5FDC6A5E94B6}" dt="2022-10-05T17:44:55.128" v="32756" actId="1076"/>
          <ac:spMkLst>
            <pc:docMk/>
            <pc:sldMk cId="3225560166" sldId="403"/>
            <ac:spMk id="3" creationId="{3484C536-BE1D-EEDD-7E49-5CCB7E9D0ED1}"/>
          </ac:spMkLst>
        </pc:spChg>
      </pc:sldChg>
      <pc:sldChg chg="addSp modSp new mod">
        <pc:chgData name="richard bettez" userId="9ac618f20f673fea" providerId="LiveId" clId="{FB2978D1-6D9E-49B8-B55C-5FDC6A5E94B6}" dt="2022-10-05T17:47:27.142" v="32763" actId="1076"/>
        <pc:sldMkLst>
          <pc:docMk/>
          <pc:sldMk cId="1851039876" sldId="404"/>
        </pc:sldMkLst>
        <pc:spChg chg="add mod">
          <ac:chgData name="richard bettez" userId="9ac618f20f673fea" providerId="LiveId" clId="{FB2978D1-6D9E-49B8-B55C-5FDC6A5E94B6}" dt="2022-10-05T17:47:27.142" v="32763" actId="1076"/>
          <ac:spMkLst>
            <pc:docMk/>
            <pc:sldMk cId="1851039876" sldId="404"/>
            <ac:spMk id="3" creationId="{A1A50242-E782-9A6C-AF65-2626B5595C3D}"/>
          </ac:spMkLst>
        </pc:spChg>
      </pc:sldChg>
      <pc:sldChg chg="addSp modSp new mod">
        <pc:chgData name="richard bettez" userId="9ac618f20f673fea" providerId="LiveId" clId="{FB2978D1-6D9E-49B8-B55C-5FDC6A5E94B6}" dt="2022-10-05T17:52:19.263" v="32771" actId="14100"/>
        <pc:sldMkLst>
          <pc:docMk/>
          <pc:sldMk cId="337071545" sldId="405"/>
        </pc:sldMkLst>
        <pc:spChg chg="add mod">
          <ac:chgData name="richard bettez" userId="9ac618f20f673fea" providerId="LiveId" clId="{FB2978D1-6D9E-49B8-B55C-5FDC6A5E94B6}" dt="2022-10-05T17:52:19.263" v="32771" actId="14100"/>
          <ac:spMkLst>
            <pc:docMk/>
            <pc:sldMk cId="337071545" sldId="405"/>
            <ac:spMk id="3" creationId="{69D90230-9C85-D882-095C-7E7E93F42B2B}"/>
          </ac:spMkLst>
        </pc:spChg>
      </pc:sldChg>
      <pc:sldMasterChg chg="delSldLayout">
        <pc:chgData name="richard bettez" userId="9ac618f20f673fea" providerId="LiveId" clId="{FB2978D1-6D9E-49B8-B55C-5FDC6A5E94B6}" dt="2022-09-12T14:46:09.251" v="29367" actId="2696"/>
        <pc:sldMasterMkLst>
          <pc:docMk/>
          <pc:sldMasterMk cId="2485628622" sldId="2147483660"/>
        </pc:sldMasterMkLst>
        <pc:sldLayoutChg chg="del">
          <pc:chgData name="richard bettez" userId="9ac618f20f673fea" providerId="LiveId" clId="{FB2978D1-6D9E-49B8-B55C-5FDC6A5E94B6}" dt="2022-09-12T14:46:09.251" v="29367" actId="2696"/>
          <pc:sldLayoutMkLst>
            <pc:docMk/>
            <pc:sldMasterMk cId="2485628622" sldId="2147483660"/>
            <pc:sldLayoutMk cId="2270836538" sldId="2147483698"/>
          </pc:sldLayoutMkLst>
        </pc:sldLayoutChg>
      </pc:sldMasterChg>
      <pc:sldMasterChg chg="del delSldLayout">
        <pc:chgData name="richard bettez" userId="9ac618f20f673fea" providerId="LiveId" clId="{FB2978D1-6D9E-49B8-B55C-5FDC6A5E94B6}" dt="2022-09-12T14:45:47.894" v="29365" actId="2696"/>
        <pc:sldMasterMkLst>
          <pc:docMk/>
          <pc:sldMasterMk cId="2640161467" sldId="2147483672"/>
        </pc:sldMasterMkLst>
        <pc:sldLayoutChg chg="del">
          <pc:chgData name="richard bettez" userId="9ac618f20f673fea" providerId="LiveId" clId="{FB2978D1-6D9E-49B8-B55C-5FDC6A5E94B6}" dt="2022-09-12T14:45:47.894" v="29365" actId="2696"/>
          <pc:sldLayoutMkLst>
            <pc:docMk/>
            <pc:sldMasterMk cId="2640161467" sldId="2147483672"/>
            <pc:sldLayoutMk cId="2374330202" sldId="2147483673"/>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1417284744" sldId="2147483674"/>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3491072175" sldId="2147483675"/>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1329824683" sldId="2147483676"/>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2456680500" sldId="2147483677"/>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1219331807" sldId="2147483678"/>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3934845895" sldId="2147483679"/>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4079808554" sldId="2147483680"/>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2590830673" sldId="2147483681"/>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3756018843" sldId="2147483682"/>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2360446242" sldId="2147483683"/>
          </pc:sldLayoutMkLst>
        </pc:sldLayoutChg>
        <pc:sldLayoutChg chg="del">
          <pc:chgData name="richard bettez" userId="9ac618f20f673fea" providerId="LiveId" clId="{FB2978D1-6D9E-49B8-B55C-5FDC6A5E94B6}" dt="2022-09-12T14:45:47.894" v="29365" actId="2696"/>
          <pc:sldLayoutMkLst>
            <pc:docMk/>
            <pc:sldMasterMk cId="2640161467" sldId="2147483672"/>
            <pc:sldLayoutMk cId="1621264220" sldId="2147483684"/>
          </pc:sldLayoutMkLst>
        </pc:sldLayoutChg>
      </pc:sldMasterChg>
      <pc:sldMasterChg chg="del delSldLayout">
        <pc:chgData name="richard bettez" userId="9ac618f20f673fea" providerId="LiveId" clId="{FB2978D1-6D9E-49B8-B55C-5FDC6A5E94B6}" dt="2022-09-12T14:46:22.402" v="29369" actId="2696"/>
        <pc:sldMasterMkLst>
          <pc:docMk/>
          <pc:sldMasterMk cId="2384698055" sldId="2147483685"/>
        </pc:sldMasterMkLst>
        <pc:sldLayoutChg chg="del">
          <pc:chgData name="richard bettez" userId="9ac618f20f673fea" providerId="LiveId" clId="{FB2978D1-6D9E-49B8-B55C-5FDC6A5E94B6}" dt="2022-09-12T14:46:22.402" v="29369" actId="2696"/>
          <pc:sldLayoutMkLst>
            <pc:docMk/>
            <pc:sldMasterMk cId="2384698055" sldId="2147483685"/>
            <pc:sldLayoutMk cId="1482497245" sldId="2147483686"/>
          </pc:sldLayoutMkLst>
        </pc:sldLayoutChg>
        <pc:sldLayoutChg chg="del">
          <pc:chgData name="richard bettez" userId="9ac618f20f673fea" providerId="LiveId" clId="{FB2978D1-6D9E-49B8-B55C-5FDC6A5E94B6}" dt="2022-09-12T14:45:59.357" v="29366" actId="2696"/>
          <pc:sldLayoutMkLst>
            <pc:docMk/>
            <pc:sldMasterMk cId="2384698055" sldId="2147483685"/>
            <pc:sldLayoutMk cId="770989345" sldId="2147483687"/>
          </pc:sldLayoutMkLst>
        </pc:sldLayoutChg>
        <pc:sldLayoutChg chg="del">
          <pc:chgData name="richard bettez" userId="9ac618f20f673fea" providerId="LiveId" clId="{FB2978D1-6D9E-49B8-B55C-5FDC6A5E94B6}" dt="2022-09-12T14:46:22.402" v="29369" actId="2696"/>
          <pc:sldLayoutMkLst>
            <pc:docMk/>
            <pc:sldMasterMk cId="2384698055" sldId="2147483685"/>
            <pc:sldLayoutMk cId="1863652626" sldId="2147483688"/>
          </pc:sldLayoutMkLst>
        </pc:sldLayoutChg>
        <pc:sldLayoutChg chg="del">
          <pc:chgData name="richard bettez" userId="9ac618f20f673fea" providerId="LiveId" clId="{FB2978D1-6D9E-49B8-B55C-5FDC6A5E94B6}" dt="2022-09-12T14:46:22.402" v="29369" actId="2696"/>
          <pc:sldLayoutMkLst>
            <pc:docMk/>
            <pc:sldMasterMk cId="2384698055" sldId="2147483685"/>
            <pc:sldLayoutMk cId="3294536390" sldId="2147483689"/>
          </pc:sldLayoutMkLst>
        </pc:sldLayoutChg>
        <pc:sldLayoutChg chg="del">
          <pc:chgData name="richard bettez" userId="9ac618f20f673fea" providerId="LiveId" clId="{FB2978D1-6D9E-49B8-B55C-5FDC6A5E94B6}" dt="2022-09-12T14:46:22.402" v="29369" actId="2696"/>
          <pc:sldLayoutMkLst>
            <pc:docMk/>
            <pc:sldMasterMk cId="2384698055" sldId="2147483685"/>
            <pc:sldLayoutMk cId="1294598001" sldId="2147483690"/>
          </pc:sldLayoutMkLst>
        </pc:sldLayoutChg>
        <pc:sldLayoutChg chg="del">
          <pc:chgData name="richard bettez" userId="9ac618f20f673fea" providerId="LiveId" clId="{FB2978D1-6D9E-49B8-B55C-5FDC6A5E94B6}" dt="2022-09-12T14:46:22.402" v="29369" actId="2696"/>
          <pc:sldLayoutMkLst>
            <pc:docMk/>
            <pc:sldMasterMk cId="2384698055" sldId="2147483685"/>
            <pc:sldLayoutMk cId="1032437010" sldId="2147483691"/>
          </pc:sldLayoutMkLst>
        </pc:sldLayoutChg>
        <pc:sldLayoutChg chg="del">
          <pc:chgData name="richard bettez" userId="9ac618f20f673fea" providerId="LiveId" clId="{FB2978D1-6D9E-49B8-B55C-5FDC6A5E94B6}" dt="2022-09-12T14:46:22.402" v="29369" actId="2696"/>
          <pc:sldLayoutMkLst>
            <pc:docMk/>
            <pc:sldMasterMk cId="2384698055" sldId="2147483685"/>
            <pc:sldLayoutMk cId="4140441769" sldId="2147483692"/>
          </pc:sldLayoutMkLst>
        </pc:sldLayoutChg>
        <pc:sldLayoutChg chg="del">
          <pc:chgData name="richard bettez" userId="9ac618f20f673fea" providerId="LiveId" clId="{FB2978D1-6D9E-49B8-B55C-5FDC6A5E94B6}" dt="2022-09-12T14:46:22.402" v="29369" actId="2696"/>
          <pc:sldLayoutMkLst>
            <pc:docMk/>
            <pc:sldMasterMk cId="2384698055" sldId="2147483685"/>
            <pc:sldLayoutMk cId="3895664052" sldId="2147483693"/>
          </pc:sldLayoutMkLst>
        </pc:sldLayoutChg>
        <pc:sldLayoutChg chg="del">
          <pc:chgData name="richard bettez" userId="9ac618f20f673fea" providerId="LiveId" clId="{FB2978D1-6D9E-49B8-B55C-5FDC6A5E94B6}" dt="2022-09-12T14:46:22.402" v="29369" actId="2696"/>
          <pc:sldLayoutMkLst>
            <pc:docMk/>
            <pc:sldMasterMk cId="2384698055" sldId="2147483685"/>
            <pc:sldLayoutMk cId="368443249" sldId="2147483694"/>
          </pc:sldLayoutMkLst>
        </pc:sldLayoutChg>
        <pc:sldLayoutChg chg="del">
          <pc:chgData name="richard bettez" userId="9ac618f20f673fea" providerId="LiveId" clId="{FB2978D1-6D9E-49B8-B55C-5FDC6A5E94B6}" dt="2022-09-12T14:46:22.402" v="29369" actId="2696"/>
          <pc:sldLayoutMkLst>
            <pc:docMk/>
            <pc:sldMasterMk cId="2384698055" sldId="2147483685"/>
            <pc:sldLayoutMk cId="2568792541" sldId="2147483695"/>
          </pc:sldLayoutMkLst>
        </pc:sldLayoutChg>
        <pc:sldLayoutChg chg="del">
          <pc:chgData name="richard bettez" userId="9ac618f20f673fea" providerId="LiveId" clId="{FB2978D1-6D9E-49B8-B55C-5FDC6A5E94B6}" dt="2022-09-12T14:46:22.402" v="29369" actId="2696"/>
          <pc:sldLayoutMkLst>
            <pc:docMk/>
            <pc:sldMasterMk cId="2384698055" sldId="2147483685"/>
            <pc:sldLayoutMk cId="1172190097" sldId="2147483696"/>
          </pc:sldLayoutMkLst>
        </pc:sldLayoutChg>
        <pc:sldLayoutChg chg="del">
          <pc:chgData name="richard bettez" userId="9ac618f20f673fea" providerId="LiveId" clId="{FB2978D1-6D9E-49B8-B55C-5FDC6A5E94B6}" dt="2022-09-12T14:46:22.402" v="29369" actId="2696"/>
          <pc:sldLayoutMkLst>
            <pc:docMk/>
            <pc:sldMasterMk cId="2384698055" sldId="2147483685"/>
            <pc:sldLayoutMk cId="1822920187" sldId="2147483697"/>
          </pc:sldLayoutMkLst>
        </pc:sldLayoutChg>
      </pc:sldMasterChg>
      <pc:sldMasterChg chg="setBg modSldLayout">
        <pc:chgData name="richard bettez" userId="9ac618f20f673fea" providerId="LiveId" clId="{FB2978D1-6D9E-49B8-B55C-5FDC6A5E94B6}" dt="2022-09-12T16:33:18.560" v="29642"/>
        <pc:sldMasterMkLst>
          <pc:docMk/>
          <pc:sldMasterMk cId="1338004386" sldId="2147483726"/>
        </pc:sldMasterMkLst>
        <pc:sldLayoutChg chg="setBg">
          <pc:chgData name="richard bettez" userId="9ac618f20f673fea" providerId="LiveId" clId="{FB2978D1-6D9E-49B8-B55C-5FDC6A5E94B6}" dt="2022-09-12T16:33:18.560" v="29642"/>
          <pc:sldLayoutMkLst>
            <pc:docMk/>
            <pc:sldMasterMk cId="1338004386" sldId="2147483726"/>
            <pc:sldLayoutMk cId="1570853783" sldId="2147483727"/>
          </pc:sldLayoutMkLst>
        </pc:sldLayoutChg>
        <pc:sldLayoutChg chg="setBg">
          <pc:chgData name="richard bettez" userId="9ac618f20f673fea" providerId="LiveId" clId="{FB2978D1-6D9E-49B8-B55C-5FDC6A5E94B6}" dt="2022-09-12T16:33:18.560" v="29642"/>
          <pc:sldLayoutMkLst>
            <pc:docMk/>
            <pc:sldMasterMk cId="1338004386" sldId="2147483726"/>
            <pc:sldLayoutMk cId="3027103862" sldId="2147483728"/>
          </pc:sldLayoutMkLst>
        </pc:sldLayoutChg>
        <pc:sldLayoutChg chg="setBg">
          <pc:chgData name="richard bettez" userId="9ac618f20f673fea" providerId="LiveId" clId="{FB2978D1-6D9E-49B8-B55C-5FDC6A5E94B6}" dt="2022-09-12T16:33:18.560" v="29642"/>
          <pc:sldLayoutMkLst>
            <pc:docMk/>
            <pc:sldMasterMk cId="1338004386" sldId="2147483726"/>
            <pc:sldLayoutMk cId="3521208797" sldId="2147483729"/>
          </pc:sldLayoutMkLst>
        </pc:sldLayoutChg>
        <pc:sldLayoutChg chg="setBg">
          <pc:chgData name="richard bettez" userId="9ac618f20f673fea" providerId="LiveId" clId="{FB2978D1-6D9E-49B8-B55C-5FDC6A5E94B6}" dt="2022-09-12T16:33:18.560" v="29642"/>
          <pc:sldLayoutMkLst>
            <pc:docMk/>
            <pc:sldMasterMk cId="1338004386" sldId="2147483726"/>
            <pc:sldLayoutMk cId="3427314484" sldId="2147483730"/>
          </pc:sldLayoutMkLst>
        </pc:sldLayoutChg>
        <pc:sldLayoutChg chg="setBg">
          <pc:chgData name="richard bettez" userId="9ac618f20f673fea" providerId="LiveId" clId="{FB2978D1-6D9E-49B8-B55C-5FDC6A5E94B6}" dt="2022-09-12T16:33:18.560" v="29642"/>
          <pc:sldLayoutMkLst>
            <pc:docMk/>
            <pc:sldMasterMk cId="1338004386" sldId="2147483726"/>
            <pc:sldLayoutMk cId="3660080558" sldId="2147483731"/>
          </pc:sldLayoutMkLst>
        </pc:sldLayoutChg>
        <pc:sldLayoutChg chg="setBg">
          <pc:chgData name="richard bettez" userId="9ac618f20f673fea" providerId="LiveId" clId="{FB2978D1-6D9E-49B8-B55C-5FDC6A5E94B6}" dt="2022-09-12T16:33:18.560" v="29642"/>
          <pc:sldLayoutMkLst>
            <pc:docMk/>
            <pc:sldMasterMk cId="1338004386" sldId="2147483726"/>
            <pc:sldLayoutMk cId="3338492566" sldId="2147483732"/>
          </pc:sldLayoutMkLst>
        </pc:sldLayoutChg>
        <pc:sldLayoutChg chg="setBg">
          <pc:chgData name="richard bettez" userId="9ac618f20f673fea" providerId="LiveId" clId="{FB2978D1-6D9E-49B8-B55C-5FDC6A5E94B6}" dt="2022-09-12T16:33:18.560" v="29642"/>
          <pc:sldLayoutMkLst>
            <pc:docMk/>
            <pc:sldMasterMk cId="1338004386" sldId="2147483726"/>
            <pc:sldLayoutMk cId="973209473" sldId="2147483733"/>
          </pc:sldLayoutMkLst>
        </pc:sldLayoutChg>
        <pc:sldLayoutChg chg="setBg">
          <pc:chgData name="richard bettez" userId="9ac618f20f673fea" providerId="LiveId" clId="{FB2978D1-6D9E-49B8-B55C-5FDC6A5E94B6}" dt="2022-09-12T16:33:18.560" v="29642"/>
          <pc:sldLayoutMkLst>
            <pc:docMk/>
            <pc:sldMasterMk cId="1338004386" sldId="2147483726"/>
            <pc:sldLayoutMk cId="1102752849" sldId="2147483734"/>
          </pc:sldLayoutMkLst>
        </pc:sldLayoutChg>
        <pc:sldLayoutChg chg="setBg">
          <pc:chgData name="richard bettez" userId="9ac618f20f673fea" providerId="LiveId" clId="{FB2978D1-6D9E-49B8-B55C-5FDC6A5E94B6}" dt="2022-09-12T16:33:18.560" v="29642"/>
          <pc:sldLayoutMkLst>
            <pc:docMk/>
            <pc:sldMasterMk cId="1338004386" sldId="2147483726"/>
            <pc:sldLayoutMk cId="392898535" sldId="2147483735"/>
          </pc:sldLayoutMkLst>
        </pc:sldLayoutChg>
        <pc:sldLayoutChg chg="setBg">
          <pc:chgData name="richard bettez" userId="9ac618f20f673fea" providerId="LiveId" clId="{FB2978D1-6D9E-49B8-B55C-5FDC6A5E94B6}" dt="2022-09-12T16:33:18.560" v="29642"/>
          <pc:sldLayoutMkLst>
            <pc:docMk/>
            <pc:sldMasterMk cId="1338004386" sldId="2147483726"/>
            <pc:sldLayoutMk cId="1649425119" sldId="2147483736"/>
          </pc:sldLayoutMkLst>
        </pc:sldLayoutChg>
        <pc:sldLayoutChg chg="setBg">
          <pc:chgData name="richard bettez" userId="9ac618f20f673fea" providerId="LiveId" clId="{FB2978D1-6D9E-49B8-B55C-5FDC6A5E94B6}" dt="2022-09-12T16:33:18.560" v="29642"/>
          <pc:sldLayoutMkLst>
            <pc:docMk/>
            <pc:sldMasterMk cId="1338004386" sldId="2147483726"/>
            <pc:sldLayoutMk cId="2108684411" sldId="2147483737"/>
          </pc:sldLayoutMkLst>
        </pc:sldLayoutChg>
        <pc:sldLayoutChg chg="setBg">
          <pc:chgData name="richard bettez" userId="9ac618f20f673fea" providerId="LiveId" clId="{FB2978D1-6D9E-49B8-B55C-5FDC6A5E94B6}" dt="2022-09-12T16:33:18.560" v="29642"/>
          <pc:sldLayoutMkLst>
            <pc:docMk/>
            <pc:sldMasterMk cId="1338004386" sldId="2147483726"/>
            <pc:sldLayoutMk cId="2752029921" sldId="2147483738"/>
          </pc:sldLayoutMkLst>
        </pc:sldLayoutChg>
        <pc:sldLayoutChg chg="setBg">
          <pc:chgData name="richard bettez" userId="9ac618f20f673fea" providerId="LiveId" clId="{FB2978D1-6D9E-49B8-B55C-5FDC6A5E94B6}" dt="2022-09-12T16:33:18.560" v="29642"/>
          <pc:sldLayoutMkLst>
            <pc:docMk/>
            <pc:sldMasterMk cId="1338004386" sldId="2147483726"/>
            <pc:sldLayoutMk cId="362621193" sldId="2147483739"/>
          </pc:sldLayoutMkLst>
        </pc:sldLayoutChg>
        <pc:sldLayoutChg chg="setBg">
          <pc:chgData name="richard bettez" userId="9ac618f20f673fea" providerId="LiveId" clId="{FB2978D1-6D9E-49B8-B55C-5FDC6A5E94B6}" dt="2022-09-12T16:33:18.560" v="29642"/>
          <pc:sldLayoutMkLst>
            <pc:docMk/>
            <pc:sldMasterMk cId="1338004386" sldId="2147483726"/>
            <pc:sldLayoutMk cId="1213911036" sldId="2147483740"/>
          </pc:sldLayoutMkLst>
        </pc:sldLayoutChg>
        <pc:sldLayoutChg chg="setBg">
          <pc:chgData name="richard bettez" userId="9ac618f20f673fea" providerId="LiveId" clId="{FB2978D1-6D9E-49B8-B55C-5FDC6A5E94B6}" dt="2022-09-12T16:33:18.560" v="29642"/>
          <pc:sldLayoutMkLst>
            <pc:docMk/>
            <pc:sldMasterMk cId="1338004386" sldId="2147483726"/>
            <pc:sldLayoutMk cId="225640753" sldId="2147483741"/>
          </pc:sldLayoutMkLst>
        </pc:sldLayoutChg>
        <pc:sldLayoutChg chg="setBg">
          <pc:chgData name="richard bettez" userId="9ac618f20f673fea" providerId="LiveId" clId="{FB2978D1-6D9E-49B8-B55C-5FDC6A5E94B6}" dt="2022-09-12T16:33:18.560" v="29642"/>
          <pc:sldLayoutMkLst>
            <pc:docMk/>
            <pc:sldMasterMk cId="1338004386" sldId="2147483726"/>
            <pc:sldLayoutMk cId="2240305945" sldId="2147483742"/>
          </pc:sldLayoutMkLst>
        </pc:sldLayoutChg>
        <pc:sldLayoutChg chg="setBg">
          <pc:chgData name="richard bettez" userId="9ac618f20f673fea" providerId="LiveId" clId="{FB2978D1-6D9E-49B8-B55C-5FDC6A5E94B6}" dt="2022-09-12T16:33:18.560" v="29642"/>
          <pc:sldLayoutMkLst>
            <pc:docMk/>
            <pc:sldMasterMk cId="1338004386" sldId="2147483726"/>
            <pc:sldLayoutMk cId="2725227992" sldId="2147483743"/>
          </pc:sldLayoutMkLst>
        </pc:sldLayoutChg>
      </pc:sldMasterChg>
    </pc:docChg>
  </pc:docChgLst>
  <pc:docChgLst>
    <pc:chgData name="richard bettez" userId="9ac618f20f673fea" providerId="LiveId" clId="{5723358F-5D7D-4507-B02D-F49A2CC9A6AB}"/>
    <pc:docChg chg="custSel delSld modSld">
      <pc:chgData name="richard bettez" userId="9ac618f20f673fea" providerId="LiveId" clId="{5723358F-5D7D-4507-B02D-F49A2CC9A6AB}" dt="2024-02-23T22:44:37.394" v="5213" actId="1076"/>
      <pc:docMkLst>
        <pc:docMk/>
      </pc:docMkLst>
      <pc:sldChg chg="modSp mod">
        <pc:chgData name="richard bettez" userId="9ac618f20f673fea" providerId="LiveId" clId="{5723358F-5D7D-4507-B02D-F49A2CC9A6AB}" dt="2024-02-23T21:16:19.163" v="4900" actId="1076"/>
        <pc:sldMkLst>
          <pc:docMk/>
          <pc:sldMk cId="3446355094" sldId="256"/>
        </pc:sldMkLst>
        <pc:spChg chg="mod">
          <ac:chgData name="richard bettez" userId="9ac618f20f673fea" providerId="LiveId" clId="{5723358F-5D7D-4507-B02D-F49A2CC9A6AB}" dt="2024-02-23T21:16:19.163" v="4900" actId="1076"/>
          <ac:spMkLst>
            <pc:docMk/>
            <pc:sldMk cId="3446355094" sldId="256"/>
            <ac:spMk id="4" creationId="{C09BD011-0EC1-4B1A-B6E4-15B66347A063}"/>
          </ac:spMkLst>
        </pc:spChg>
        <pc:spChg chg="mod">
          <ac:chgData name="richard bettez" userId="9ac618f20f673fea" providerId="LiveId" clId="{5723358F-5D7D-4507-B02D-F49A2CC9A6AB}" dt="2024-02-05T23:14:06.755" v="4049" actId="1076"/>
          <ac:spMkLst>
            <pc:docMk/>
            <pc:sldMk cId="3446355094" sldId="256"/>
            <ac:spMk id="5" creationId="{5DF16415-FA02-20B0-DF49-4FCF09D4E81C}"/>
          </ac:spMkLst>
        </pc:spChg>
      </pc:sldChg>
      <pc:sldChg chg="modSp mod">
        <pc:chgData name="richard bettez" userId="9ac618f20f673fea" providerId="LiveId" clId="{5723358F-5D7D-4507-B02D-F49A2CC9A6AB}" dt="2024-02-23T21:18:47.192" v="4952" actId="20577"/>
        <pc:sldMkLst>
          <pc:docMk/>
          <pc:sldMk cId="96336047" sldId="257"/>
        </pc:sldMkLst>
        <pc:spChg chg="mod">
          <ac:chgData name="richard bettez" userId="9ac618f20f673fea" providerId="LiveId" clId="{5723358F-5D7D-4507-B02D-F49A2CC9A6AB}" dt="2024-02-23T21:18:47.192" v="4952" actId="20577"/>
          <ac:spMkLst>
            <pc:docMk/>
            <pc:sldMk cId="96336047" sldId="257"/>
            <ac:spMk id="5" creationId="{D8830419-0DAD-4707-76B4-C2FE5BB702FA}"/>
          </ac:spMkLst>
        </pc:spChg>
      </pc:sldChg>
      <pc:sldChg chg="addSp delSp modSp mod">
        <pc:chgData name="richard bettez" userId="9ac618f20f673fea" providerId="LiveId" clId="{5723358F-5D7D-4507-B02D-F49A2CC9A6AB}" dt="2024-02-23T21:32:34.140" v="4969" actId="20577"/>
        <pc:sldMkLst>
          <pc:docMk/>
          <pc:sldMk cId="1932850538" sldId="258"/>
        </pc:sldMkLst>
        <pc:spChg chg="del mod">
          <ac:chgData name="richard bettez" userId="9ac618f20f673fea" providerId="LiveId" clId="{5723358F-5D7D-4507-B02D-F49A2CC9A6AB}" dt="2023-12-08T18:54:43.641" v="442"/>
          <ac:spMkLst>
            <pc:docMk/>
            <pc:sldMk cId="1932850538" sldId="258"/>
            <ac:spMk id="5" creationId="{BBCBBA12-0B6E-4E3E-A560-9552BC75B150}"/>
          </ac:spMkLst>
        </pc:spChg>
        <pc:spChg chg="add mod">
          <ac:chgData name="richard bettez" userId="9ac618f20f673fea" providerId="LiveId" clId="{5723358F-5D7D-4507-B02D-F49A2CC9A6AB}" dt="2024-02-23T21:32:34.140" v="4969" actId="20577"/>
          <ac:spMkLst>
            <pc:docMk/>
            <pc:sldMk cId="1932850538" sldId="258"/>
            <ac:spMk id="9" creationId="{B7936327-DA81-1CB4-0707-28E5F61EC9D0}"/>
          </ac:spMkLst>
        </pc:spChg>
        <pc:spChg chg="del mod">
          <ac:chgData name="richard bettez" userId="9ac618f20f673fea" providerId="LiveId" clId="{5723358F-5D7D-4507-B02D-F49A2CC9A6AB}" dt="2023-12-05T14:15:26.133" v="87"/>
          <ac:spMkLst>
            <pc:docMk/>
            <pc:sldMk cId="1932850538" sldId="258"/>
            <ac:spMk id="13" creationId="{92EC657F-15C1-4A92-B91B-DBB0238642F5}"/>
          </ac:spMkLst>
        </pc:spChg>
      </pc:sldChg>
      <pc:sldChg chg="modSp mod">
        <pc:chgData name="richard bettez" userId="9ac618f20f673fea" providerId="LiveId" clId="{5723358F-5D7D-4507-B02D-F49A2CC9A6AB}" dt="2024-02-23T21:33:54.637" v="4973" actId="1076"/>
        <pc:sldMkLst>
          <pc:docMk/>
          <pc:sldMk cId="290548852" sldId="259"/>
        </pc:sldMkLst>
        <pc:spChg chg="mod">
          <ac:chgData name="richard bettez" userId="9ac618f20f673fea" providerId="LiveId" clId="{5723358F-5D7D-4507-B02D-F49A2CC9A6AB}" dt="2024-02-23T21:33:54.637" v="4973" actId="1076"/>
          <ac:spMkLst>
            <pc:docMk/>
            <pc:sldMk cId="290548852" sldId="259"/>
            <ac:spMk id="8" creationId="{0CCDA072-506B-519C-0307-145A3B3B6A82}"/>
          </ac:spMkLst>
        </pc:spChg>
      </pc:sldChg>
      <pc:sldChg chg="modSp mod">
        <pc:chgData name="richard bettez" userId="9ac618f20f673fea" providerId="LiveId" clId="{5723358F-5D7D-4507-B02D-F49A2CC9A6AB}" dt="2024-02-23T21:39:04.704" v="4977" actId="1076"/>
        <pc:sldMkLst>
          <pc:docMk/>
          <pc:sldMk cId="2698950277" sldId="261"/>
        </pc:sldMkLst>
        <pc:spChg chg="mod">
          <ac:chgData name="richard bettez" userId="9ac618f20f673fea" providerId="LiveId" clId="{5723358F-5D7D-4507-B02D-F49A2CC9A6AB}" dt="2024-02-23T21:39:04.704" v="4977" actId="1076"/>
          <ac:spMkLst>
            <pc:docMk/>
            <pc:sldMk cId="2698950277" sldId="261"/>
            <ac:spMk id="17" creationId="{EBA7C714-8398-DC75-1E24-58A6FF9E5926}"/>
          </ac:spMkLst>
        </pc:spChg>
      </pc:sldChg>
      <pc:sldChg chg="addSp delSp modSp mod">
        <pc:chgData name="richard bettez" userId="9ac618f20f673fea" providerId="LiveId" clId="{5723358F-5D7D-4507-B02D-F49A2CC9A6AB}" dt="2024-02-23T21:42:30.562" v="4983" actId="113"/>
        <pc:sldMkLst>
          <pc:docMk/>
          <pc:sldMk cId="1219295755" sldId="262"/>
        </pc:sldMkLst>
        <pc:spChg chg="del mod">
          <ac:chgData name="richard bettez" userId="9ac618f20f673fea" providerId="LiveId" clId="{5723358F-5D7D-4507-B02D-F49A2CC9A6AB}" dt="2024-01-26T19:39:42.494" v="3442"/>
          <ac:spMkLst>
            <pc:docMk/>
            <pc:sldMk cId="1219295755" sldId="262"/>
            <ac:spMk id="3" creationId="{F26602C1-F4B0-1B7E-591F-E07DD07505FF}"/>
          </ac:spMkLst>
        </pc:spChg>
        <pc:spChg chg="add mod">
          <ac:chgData name="richard bettez" userId="9ac618f20f673fea" providerId="LiveId" clId="{5723358F-5D7D-4507-B02D-F49A2CC9A6AB}" dt="2024-02-23T21:42:30.562" v="4983" actId="113"/>
          <ac:spMkLst>
            <pc:docMk/>
            <pc:sldMk cId="1219295755" sldId="262"/>
            <ac:spMk id="4" creationId="{F7E4DEE7-801A-E398-0D26-065C4E2BF6A7}"/>
          </ac:spMkLst>
        </pc:spChg>
      </pc:sldChg>
      <pc:sldChg chg="addSp delSp modSp del mod">
        <pc:chgData name="richard bettez" userId="9ac618f20f673fea" providerId="LiveId" clId="{5723358F-5D7D-4507-B02D-F49A2CC9A6AB}" dt="2024-01-31T21:40:03.193" v="3836" actId="2696"/>
        <pc:sldMkLst>
          <pc:docMk/>
          <pc:sldMk cId="4212422390" sldId="263"/>
        </pc:sldMkLst>
        <pc:spChg chg="del mod">
          <ac:chgData name="richard bettez" userId="9ac618f20f673fea" providerId="LiveId" clId="{5723358F-5D7D-4507-B02D-F49A2CC9A6AB}" dt="2024-01-26T19:43:07.533" v="3505"/>
          <ac:spMkLst>
            <pc:docMk/>
            <pc:sldMk cId="4212422390" sldId="263"/>
            <ac:spMk id="4" creationId="{DF1A1334-F160-593A-DBF4-12A08511E77A}"/>
          </ac:spMkLst>
        </pc:spChg>
        <pc:picChg chg="add mod">
          <ac:chgData name="richard bettez" userId="9ac618f20f673fea" providerId="LiveId" clId="{5723358F-5D7D-4507-B02D-F49A2CC9A6AB}" dt="2024-01-31T21:39:10.565" v="3835" actId="14100"/>
          <ac:picMkLst>
            <pc:docMk/>
            <pc:sldMk cId="4212422390" sldId="263"/>
            <ac:picMk id="2" creationId="{C9DC498A-20C7-1EF2-D2B6-F2BA6FE97AD3}"/>
          </ac:picMkLst>
        </pc:picChg>
      </pc:sldChg>
      <pc:sldChg chg="modSp mod">
        <pc:chgData name="richard bettez" userId="9ac618f20f673fea" providerId="LiveId" clId="{5723358F-5D7D-4507-B02D-F49A2CC9A6AB}" dt="2024-02-23T21:43:26.408" v="4987" actId="1076"/>
        <pc:sldMkLst>
          <pc:docMk/>
          <pc:sldMk cId="4129402347" sldId="264"/>
        </pc:sldMkLst>
        <pc:spChg chg="mod">
          <ac:chgData name="richard bettez" userId="9ac618f20f673fea" providerId="LiveId" clId="{5723358F-5D7D-4507-B02D-F49A2CC9A6AB}" dt="2024-02-23T21:43:26.408" v="4987" actId="1076"/>
          <ac:spMkLst>
            <pc:docMk/>
            <pc:sldMk cId="4129402347" sldId="264"/>
            <ac:spMk id="16" creationId="{3F944CDB-891A-461A-9FB7-36A87E563E18}"/>
          </ac:spMkLst>
        </pc:spChg>
      </pc:sldChg>
      <pc:sldChg chg="modSp mod">
        <pc:chgData name="richard bettez" userId="9ac618f20f673fea" providerId="LiveId" clId="{5723358F-5D7D-4507-B02D-F49A2CC9A6AB}" dt="2024-02-23T21:45:53.171" v="4992" actId="1076"/>
        <pc:sldMkLst>
          <pc:docMk/>
          <pc:sldMk cId="1586531875" sldId="265"/>
        </pc:sldMkLst>
        <pc:spChg chg="mod">
          <ac:chgData name="richard bettez" userId="9ac618f20f673fea" providerId="LiveId" clId="{5723358F-5D7D-4507-B02D-F49A2CC9A6AB}" dt="2024-02-23T21:45:53.171" v="4992" actId="1076"/>
          <ac:spMkLst>
            <pc:docMk/>
            <pc:sldMk cId="1586531875" sldId="265"/>
            <ac:spMk id="5" creationId="{095EC6B6-FBA7-0096-9072-E4AD40A80D9A}"/>
          </ac:spMkLst>
        </pc:spChg>
      </pc:sldChg>
      <pc:sldChg chg="modSp mod">
        <pc:chgData name="richard bettez" userId="9ac618f20f673fea" providerId="LiveId" clId="{5723358F-5D7D-4507-B02D-F49A2CC9A6AB}" dt="2024-02-23T21:47:28.118" v="4995" actId="1076"/>
        <pc:sldMkLst>
          <pc:docMk/>
          <pc:sldMk cId="440184558" sldId="266"/>
        </pc:sldMkLst>
        <pc:spChg chg="mod">
          <ac:chgData name="richard bettez" userId="9ac618f20f673fea" providerId="LiveId" clId="{5723358F-5D7D-4507-B02D-F49A2CC9A6AB}" dt="2024-02-23T21:47:28.118" v="4995" actId="1076"/>
          <ac:spMkLst>
            <pc:docMk/>
            <pc:sldMk cId="440184558" sldId="266"/>
            <ac:spMk id="3" creationId="{1BF261C5-D616-DC29-FF79-2A245C1E45A9}"/>
          </ac:spMkLst>
        </pc:spChg>
      </pc:sldChg>
      <pc:sldChg chg="modSp mod">
        <pc:chgData name="richard bettez" userId="9ac618f20f673fea" providerId="LiveId" clId="{5723358F-5D7D-4507-B02D-F49A2CC9A6AB}" dt="2024-02-23T21:49:03.595" v="5000" actId="1076"/>
        <pc:sldMkLst>
          <pc:docMk/>
          <pc:sldMk cId="344298888" sldId="267"/>
        </pc:sldMkLst>
        <pc:spChg chg="mod">
          <ac:chgData name="richard bettez" userId="9ac618f20f673fea" providerId="LiveId" clId="{5723358F-5D7D-4507-B02D-F49A2CC9A6AB}" dt="2024-02-23T21:49:03.595" v="5000" actId="1076"/>
          <ac:spMkLst>
            <pc:docMk/>
            <pc:sldMk cId="344298888" sldId="267"/>
            <ac:spMk id="14" creationId="{FA879E16-C257-4967-8C8C-65490FD48FAF}"/>
          </ac:spMkLst>
        </pc:spChg>
      </pc:sldChg>
      <pc:sldChg chg="addSp delSp modSp mod">
        <pc:chgData name="richard bettez" userId="9ac618f20f673fea" providerId="LiveId" clId="{5723358F-5D7D-4507-B02D-F49A2CC9A6AB}" dt="2024-02-23T21:51:53.977" v="5004" actId="1076"/>
        <pc:sldMkLst>
          <pc:docMk/>
          <pc:sldMk cId="1905375952" sldId="268"/>
        </pc:sldMkLst>
        <pc:spChg chg="del mod">
          <ac:chgData name="richard bettez" userId="9ac618f20f673fea" providerId="LiveId" clId="{5723358F-5D7D-4507-B02D-F49A2CC9A6AB}" dt="2023-12-05T14:31:00.130" v="222"/>
          <ac:spMkLst>
            <pc:docMk/>
            <pc:sldMk cId="1905375952" sldId="268"/>
            <ac:spMk id="2" creationId="{FE9D344C-72D5-4449-A296-3FE5CFD493B1}"/>
          </ac:spMkLst>
        </pc:spChg>
        <pc:spChg chg="add mod">
          <ac:chgData name="richard bettez" userId="9ac618f20f673fea" providerId="LiveId" clId="{5723358F-5D7D-4507-B02D-F49A2CC9A6AB}" dt="2024-02-23T21:51:53.977" v="5004" actId="1076"/>
          <ac:spMkLst>
            <pc:docMk/>
            <pc:sldMk cId="1905375952" sldId="268"/>
            <ac:spMk id="3" creationId="{DEB2DC70-2DC5-1FCC-857B-289B165C9242}"/>
          </ac:spMkLst>
        </pc:spChg>
        <pc:spChg chg="add del mod">
          <ac:chgData name="richard bettez" userId="9ac618f20f673fea" providerId="LiveId" clId="{5723358F-5D7D-4507-B02D-F49A2CC9A6AB}" dt="2024-01-26T19:56:29.618" v="3557"/>
          <ac:spMkLst>
            <pc:docMk/>
            <pc:sldMk cId="1905375952" sldId="268"/>
            <ac:spMk id="7" creationId="{0238E5D7-C021-8786-74D5-83DE3CE30D79}"/>
          </ac:spMkLst>
        </pc:spChg>
      </pc:sldChg>
      <pc:sldChg chg="modSp mod">
        <pc:chgData name="richard bettez" userId="9ac618f20f673fea" providerId="LiveId" clId="{5723358F-5D7D-4507-B02D-F49A2CC9A6AB}" dt="2024-02-23T21:54:03.368" v="5007" actId="20577"/>
        <pc:sldMkLst>
          <pc:docMk/>
          <pc:sldMk cId="1799689882" sldId="269"/>
        </pc:sldMkLst>
        <pc:spChg chg="mod">
          <ac:chgData name="richard bettez" userId="9ac618f20f673fea" providerId="LiveId" clId="{5723358F-5D7D-4507-B02D-F49A2CC9A6AB}" dt="2024-02-23T21:54:03.368" v="5007" actId="20577"/>
          <ac:spMkLst>
            <pc:docMk/>
            <pc:sldMk cId="1799689882" sldId="269"/>
            <ac:spMk id="5" creationId="{87D6C72C-29CB-4069-AB47-027C89133425}"/>
          </ac:spMkLst>
        </pc:spChg>
      </pc:sldChg>
      <pc:sldChg chg="modSp mod">
        <pc:chgData name="richard bettez" userId="9ac618f20f673fea" providerId="LiveId" clId="{5723358F-5D7D-4507-B02D-F49A2CC9A6AB}" dt="2024-02-23T21:57:56.376" v="5050" actId="20577"/>
        <pc:sldMkLst>
          <pc:docMk/>
          <pc:sldMk cId="630279694" sldId="270"/>
        </pc:sldMkLst>
        <pc:spChg chg="mod">
          <ac:chgData name="richard bettez" userId="9ac618f20f673fea" providerId="LiveId" clId="{5723358F-5D7D-4507-B02D-F49A2CC9A6AB}" dt="2024-02-23T21:57:56.376" v="5050" actId="20577"/>
          <ac:spMkLst>
            <pc:docMk/>
            <pc:sldMk cId="630279694" sldId="270"/>
            <ac:spMk id="8" creationId="{E27E2BCD-0944-36AA-8499-72229D22B3C3}"/>
          </ac:spMkLst>
        </pc:spChg>
      </pc:sldChg>
      <pc:sldChg chg="addSp delSp modSp mod">
        <pc:chgData name="richard bettez" userId="9ac618f20f673fea" providerId="LiveId" clId="{5723358F-5D7D-4507-B02D-F49A2CC9A6AB}" dt="2024-02-23T22:00:12.469" v="5095" actId="1076"/>
        <pc:sldMkLst>
          <pc:docMk/>
          <pc:sldMk cId="3955175546" sldId="271"/>
        </pc:sldMkLst>
        <pc:spChg chg="del mod">
          <ac:chgData name="richard bettez" userId="9ac618f20f673fea" providerId="LiveId" clId="{5723358F-5D7D-4507-B02D-F49A2CC9A6AB}" dt="2024-02-23T21:59:14.499" v="5053"/>
          <ac:spMkLst>
            <pc:docMk/>
            <pc:sldMk cId="3955175546" sldId="271"/>
            <ac:spMk id="2" creationId="{83987362-89F8-4EB6-92EC-2840CDDE06CF}"/>
          </ac:spMkLst>
        </pc:spChg>
        <pc:spChg chg="del mod">
          <ac:chgData name="richard bettez" userId="9ac618f20f673fea" providerId="LiveId" clId="{5723358F-5D7D-4507-B02D-F49A2CC9A6AB}" dt="2024-02-19T17:23:23.755" v="4807"/>
          <ac:spMkLst>
            <pc:docMk/>
            <pc:sldMk cId="3955175546" sldId="271"/>
            <ac:spMk id="4" creationId="{33DA1925-BE04-D0ED-7C54-2DD26210660B}"/>
          </ac:spMkLst>
        </pc:spChg>
        <pc:spChg chg="add mod">
          <ac:chgData name="richard bettez" userId="9ac618f20f673fea" providerId="LiveId" clId="{5723358F-5D7D-4507-B02D-F49A2CC9A6AB}" dt="2024-02-23T22:00:12.469" v="5095" actId="1076"/>
          <ac:spMkLst>
            <pc:docMk/>
            <pc:sldMk cId="3955175546" sldId="271"/>
            <ac:spMk id="4" creationId="{D3B538E4-FC53-912B-2FBF-D90CAECEA961}"/>
          </ac:spMkLst>
        </pc:spChg>
      </pc:sldChg>
      <pc:sldChg chg="addSp delSp modSp mod">
        <pc:chgData name="richard bettez" userId="9ac618f20f673fea" providerId="LiveId" clId="{5723358F-5D7D-4507-B02D-F49A2CC9A6AB}" dt="2024-02-23T22:02:19.455" v="5112" actId="20577"/>
        <pc:sldMkLst>
          <pc:docMk/>
          <pc:sldMk cId="1964926082" sldId="272"/>
        </pc:sldMkLst>
        <pc:spChg chg="add mod">
          <ac:chgData name="richard bettez" userId="9ac618f20f673fea" providerId="LiveId" clId="{5723358F-5D7D-4507-B02D-F49A2CC9A6AB}" dt="2024-02-23T22:02:19.455" v="5112" actId="20577"/>
          <ac:spMkLst>
            <pc:docMk/>
            <pc:sldMk cId="1964926082" sldId="272"/>
            <ac:spMk id="3" creationId="{A01BE716-49FB-4D9A-B5F2-D111D3BD1F55}"/>
          </ac:spMkLst>
        </pc:spChg>
        <pc:spChg chg="del mod">
          <ac:chgData name="richard bettez" userId="9ac618f20f673fea" providerId="LiveId" clId="{5723358F-5D7D-4507-B02D-F49A2CC9A6AB}" dt="2024-01-03T20:32:06.728" v="1988"/>
          <ac:spMkLst>
            <pc:docMk/>
            <pc:sldMk cId="1964926082" sldId="272"/>
            <ac:spMk id="4" creationId="{7B40FB05-3509-1846-8D2D-74C81DDD8561}"/>
          </ac:spMkLst>
        </pc:spChg>
      </pc:sldChg>
      <pc:sldChg chg="addSp delSp modSp mod">
        <pc:chgData name="richard bettez" userId="9ac618f20f673fea" providerId="LiveId" clId="{5723358F-5D7D-4507-B02D-F49A2CC9A6AB}" dt="2024-02-23T22:04:07.509" v="5115" actId="1076"/>
        <pc:sldMkLst>
          <pc:docMk/>
          <pc:sldMk cId="104361726" sldId="273"/>
        </pc:sldMkLst>
        <pc:spChg chg="del mod">
          <ac:chgData name="richard bettez" userId="9ac618f20f673fea" providerId="LiveId" clId="{5723358F-5D7D-4507-B02D-F49A2CC9A6AB}" dt="2024-02-19T17:39:16.818" v="4823"/>
          <ac:spMkLst>
            <pc:docMk/>
            <pc:sldMk cId="104361726" sldId="273"/>
            <ac:spMk id="3" creationId="{21D8B4E9-ADBD-0FF8-6D9C-C9626F0B409C}"/>
          </ac:spMkLst>
        </pc:spChg>
        <pc:spChg chg="add mod">
          <ac:chgData name="richard bettez" userId="9ac618f20f673fea" providerId="LiveId" clId="{5723358F-5D7D-4507-B02D-F49A2CC9A6AB}" dt="2024-02-23T22:04:07.509" v="5115" actId="1076"/>
          <ac:spMkLst>
            <pc:docMk/>
            <pc:sldMk cId="104361726" sldId="273"/>
            <ac:spMk id="4" creationId="{718967D0-A5A6-5B34-0EC7-A6635BBDBA5E}"/>
          </ac:spMkLst>
        </pc:spChg>
      </pc:sldChg>
      <pc:sldChg chg="addSp delSp modSp mod">
        <pc:chgData name="richard bettez" userId="9ac618f20f673fea" providerId="LiveId" clId="{5723358F-5D7D-4507-B02D-F49A2CC9A6AB}" dt="2024-02-23T22:12:50.699" v="5120" actId="20577"/>
        <pc:sldMkLst>
          <pc:docMk/>
          <pc:sldMk cId="2571987822" sldId="274"/>
        </pc:sldMkLst>
        <pc:spChg chg="add mod">
          <ac:chgData name="richard bettez" userId="9ac618f20f673fea" providerId="LiveId" clId="{5723358F-5D7D-4507-B02D-F49A2CC9A6AB}" dt="2024-02-23T22:12:50.699" v="5120" actId="20577"/>
          <ac:spMkLst>
            <pc:docMk/>
            <pc:sldMk cId="2571987822" sldId="274"/>
            <ac:spMk id="3" creationId="{0C49406E-FFDD-B970-7F4A-2CD5ED2AC76E}"/>
          </ac:spMkLst>
        </pc:spChg>
        <pc:spChg chg="add del mod">
          <ac:chgData name="richard bettez" userId="9ac618f20f673fea" providerId="LiveId" clId="{5723358F-5D7D-4507-B02D-F49A2CC9A6AB}" dt="2024-01-26T20:59:27.820" v="3693"/>
          <ac:spMkLst>
            <pc:docMk/>
            <pc:sldMk cId="2571987822" sldId="274"/>
            <ac:spMk id="3" creationId="{D26C1A17-A41C-2653-DACD-8F0B66FD45D6}"/>
          </ac:spMkLst>
        </pc:spChg>
        <pc:spChg chg="del mod">
          <ac:chgData name="richard bettez" userId="9ac618f20f673fea" providerId="LiveId" clId="{5723358F-5D7D-4507-B02D-F49A2CC9A6AB}" dt="2023-12-13T21:15:16.638" v="819"/>
          <ac:spMkLst>
            <pc:docMk/>
            <pc:sldMk cId="2571987822" sldId="274"/>
            <ac:spMk id="4" creationId="{386781FD-0B5F-478C-E425-AA7C57C037CF}"/>
          </ac:spMkLst>
        </pc:spChg>
        <pc:spChg chg="add del mod">
          <ac:chgData name="richard bettez" userId="9ac618f20f673fea" providerId="LiveId" clId="{5723358F-5D7D-4507-B02D-F49A2CC9A6AB}" dt="2024-02-15T15:21:53.015" v="4704"/>
          <ac:spMkLst>
            <pc:docMk/>
            <pc:sldMk cId="2571987822" sldId="274"/>
            <ac:spMk id="4" creationId="{483BAF03-09F1-F75E-1591-944F68B6FF1B}"/>
          </ac:spMkLst>
        </pc:spChg>
      </pc:sldChg>
      <pc:sldChg chg="addSp delSp modSp mod">
        <pc:chgData name="richard bettez" userId="9ac618f20f673fea" providerId="LiveId" clId="{5723358F-5D7D-4507-B02D-F49A2CC9A6AB}" dt="2024-02-23T22:35:18.803" v="5142" actId="1076"/>
        <pc:sldMkLst>
          <pc:docMk/>
          <pc:sldMk cId="3095312911" sldId="275"/>
        </pc:sldMkLst>
        <pc:spChg chg="add del mod">
          <ac:chgData name="richard bettez" userId="9ac618f20f673fea" providerId="LiveId" clId="{5723358F-5D7D-4507-B02D-F49A2CC9A6AB}" dt="2024-01-17T18:52:01.616" v="3041"/>
          <ac:spMkLst>
            <pc:docMk/>
            <pc:sldMk cId="3095312911" sldId="275"/>
            <ac:spMk id="3" creationId="{112FA055-F1C1-45D9-1DF4-A627927B42CE}"/>
          </ac:spMkLst>
        </pc:spChg>
        <pc:spChg chg="add mod">
          <ac:chgData name="richard bettez" userId="9ac618f20f673fea" providerId="LiveId" clId="{5723358F-5D7D-4507-B02D-F49A2CC9A6AB}" dt="2024-02-09T21:29:23.460" v="4454" actId="6549"/>
          <ac:spMkLst>
            <pc:docMk/>
            <pc:sldMk cId="3095312911" sldId="275"/>
            <ac:spMk id="3" creationId="{52BB3DA0-0CCA-0B29-234E-3E9AC7E547A4}"/>
          </ac:spMkLst>
        </pc:spChg>
        <pc:spChg chg="del mod">
          <ac:chgData name="richard bettez" userId="9ac618f20f673fea" providerId="LiveId" clId="{5723358F-5D7D-4507-B02D-F49A2CC9A6AB}" dt="2023-12-05T14:43:14.110" v="373"/>
          <ac:spMkLst>
            <pc:docMk/>
            <pc:sldMk cId="3095312911" sldId="275"/>
            <ac:spMk id="3" creationId="{E6B574D1-35EC-5C91-01BD-72270B77B2AA}"/>
          </ac:spMkLst>
        </pc:spChg>
        <pc:spChg chg="add del mod">
          <ac:chgData name="richard bettez" userId="9ac618f20f673fea" providerId="LiveId" clId="{5723358F-5D7D-4507-B02D-F49A2CC9A6AB}" dt="2024-01-08T20:36:50.240" v="2213"/>
          <ac:spMkLst>
            <pc:docMk/>
            <pc:sldMk cId="3095312911" sldId="275"/>
            <ac:spMk id="4" creationId="{15559620-6B47-F418-069E-7A6A640B85D8}"/>
          </ac:spMkLst>
        </pc:spChg>
        <pc:spChg chg="add mod">
          <ac:chgData name="richard bettez" userId="9ac618f20f673fea" providerId="LiveId" clId="{5723358F-5D7D-4507-B02D-F49A2CC9A6AB}" dt="2024-02-23T22:35:18.803" v="5142" actId="1076"/>
          <ac:spMkLst>
            <pc:docMk/>
            <pc:sldMk cId="3095312911" sldId="275"/>
            <ac:spMk id="4" creationId="{AA2579D0-2EF6-DE9F-41F3-595195E50D18}"/>
          </ac:spMkLst>
        </pc:spChg>
        <pc:spChg chg="add del mod">
          <ac:chgData name="richard bettez" userId="9ac618f20f673fea" providerId="LiveId" clId="{5723358F-5D7D-4507-B02D-F49A2CC9A6AB}" dt="2024-01-26T21:06:32.094" v="3718"/>
          <ac:spMkLst>
            <pc:docMk/>
            <pc:sldMk cId="3095312911" sldId="275"/>
            <ac:spMk id="4" creationId="{CC9D32CA-22CD-8F35-2979-F15D8DF318AE}"/>
          </ac:spMkLst>
        </pc:spChg>
      </pc:sldChg>
      <pc:sldChg chg="addSp delSp modSp mod">
        <pc:chgData name="richard bettez" userId="9ac618f20f673fea" providerId="LiveId" clId="{5723358F-5D7D-4507-B02D-F49A2CC9A6AB}" dt="2024-02-23T22:39:08.373" v="5169" actId="20577"/>
        <pc:sldMkLst>
          <pc:docMk/>
          <pc:sldMk cId="3664463635" sldId="276"/>
        </pc:sldMkLst>
        <pc:spChg chg="del mod">
          <ac:chgData name="richard bettez" userId="9ac618f20f673fea" providerId="LiveId" clId="{5723358F-5D7D-4507-B02D-F49A2CC9A6AB}" dt="2023-12-08T19:38:02.510" v="651"/>
          <ac:spMkLst>
            <pc:docMk/>
            <pc:sldMk cId="3664463635" sldId="276"/>
            <ac:spMk id="3" creationId="{D743B874-664E-0355-9121-08CFBCB63B8B}"/>
          </ac:spMkLst>
        </pc:spChg>
        <pc:spChg chg="add mod">
          <ac:chgData name="richard bettez" userId="9ac618f20f673fea" providerId="LiveId" clId="{5723358F-5D7D-4507-B02D-F49A2CC9A6AB}" dt="2024-02-23T22:39:08.373" v="5169" actId="20577"/>
          <ac:spMkLst>
            <pc:docMk/>
            <pc:sldMk cId="3664463635" sldId="276"/>
            <ac:spMk id="4" creationId="{5B7DEC8B-838D-1AA1-F256-DCA28E295031}"/>
          </ac:spMkLst>
        </pc:spChg>
      </pc:sldChg>
      <pc:sldChg chg="addSp delSp modSp mod">
        <pc:chgData name="richard bettez" userId="9ac618f20f673fea" providerId="LiveId" clId="{5723358F-5D7D-4507-B02D-F49A2CC9A6AB}" dt="2024-02-23T22:43:49.577" v="5205" actId="1076"/>
        <pc:sldMkLst>
          <pc:docMk/>
          <pc:sldMk cId="4263975298" sldId="277"/>
        </pc:sldMkLst>
        <pc:spChg chg="add mod">
          <ac:chgData name="richard bettez" userId="9ac618f20f673fea" providerId="LiveId" clId="{5723358F-5D7D-4507-B02D-F49A2CC9A6AB}" dt="2024-02-23T22:43:49.577" v="5205" actId="1076"/>
          <ac:spMkLst>
            <pc:docMk/>
            <pc:sldMk cId="4263975298" sldId="277"/>
            <ac:spMk id="3" creationId="{8B721DC7-ACBC-6DB0-A88B-E21BB4F82635}"/>
          </ac:spMkLst>
        </pc:spChg>
        <pc:spChg chg="del mod">
          <ac:chgData name="richard bettez" userId="9ac618f20f673fea" providerId="LiveId" clId="{5723358F-5D7D-4507-B02D-F49A2CC9A6AB}" dt="2024-01-12T15:56:51.067" v="2530"/>
          <ac:spMkLst>
            <pc:docMk/>
            <pc:sldMk cId="4263975298" sldId="277"/>
            <ac:spMk id="4" creationId="{08407AE3-20C0-BC82-29C4-1AE8DD95146B}"/>
          </ac:spMkLst>
        </pc:spChg>
      </pc:sldChg>
      <pc:sldChg chg="addSp delSp modSp mod">
        <pc:chgData name="richard bettez" userId="9ac618f20f673fea" providerId="LiveId" clId="{5723358F-5D7D-4507-B02D-F49A2CC9A6AB}" dt="2024-02-23T22:44:37.394" v="5213" actId="1076"/>
        <pc:sldMkLst>
          <pc:docMk/>
          <pc:sldMk cId="2989874559" sldId="278"/>
        </pc:sldMkLst>
        <pc:spChg chg="del mod">
          <ac:chgData name="richard bettez" userId="9ac618f20f673fea" providerId="LiveId" clId="{5723358F-5D7D-4507-B02D-F49A2CC9A6AB}" dt="2024-02-23T22:44:17.961" v="5208"/>
          <ac:spMkLst>
            <pc:docMk/>
            <pc:sldMk cId="2989874559" sldId="278"/>
            <ac:spMk id="3" creationId="{20468E6F-F466-B41A-A1CD-6D442C8E97DC}"/>
          </ac:spMkLst>
        </pc:spChg>
        <pc:spChg chg="add mod">
          <ac:chgData name="richard bettez" userId="9ac618f20f673fea" providerId="LiveId" clId="{5723358F-5D7D-4507-B02D-F49A2CC9A6AB}" dt="2024-02-23T22:44:37.394" v="5213" actId="1076"/>
          <ac:spMkLst>
            <pc:docMk/>
            <pc:sldMk cId="2989874559" sldId="278"/>
            <ac:spMk id="4" creationId="{36D50291-5BB5-00E0-8F51-B48A15CB588E}"/>
          </ac:spMkLst>
        </pc:spChg>
      </pc:sldChg>
      <pc:sldChg chg="addSp delSp modSp mod">
        <pc:chgData name="richard bettez" userId="9ac618f20f673fea" providerId="LiveId" clId="{5723358F-5D7D-4507-B02D-F49A2CC9A6AB}" dt="2024-02-06T00:24:41.486" v="4250" actId="1076"/>
        <pc:sldMkLst>
          <pc:docMk/>
          <pc:sldMk cId="4149382021" sldId="279"/>
        </pc:sldMkLst>
        <pc:spChg chg="add mod">
          <ac:chgData name="richard bettez" userId="9ac618f20f673fea" providerId="LiveId" clId="{5723358F-5D7D-4507-B02D-F49A2CC9A6AB}" dt="2024-02-06T00:24:41.486" v="4250" actId="1076"/>
          <ac:spMkLst>
            <pc:docMk/>
            <pc:sldMk cId="4149382021" sldId="279"/>
            <ac:spMk id="3" creationId="{2BC45C36-B626-6AD6-C22F-415B06462504}"/>
          </ac:spMkLst>
        </pc:spChg>
        <pc:spChg chg="del mod">
          <ac:chgData name="richard bettez" userId="9ac618f20f673fea" providerId="LiveId" clId="{5723358F-5D7D-4507-B02D-F49A2CC9A6AB}" dt="2024-02-06T00:24:22.206" v="4245"/>
          <ac:spMkLst>
            <pc:docMk/>
            <pc:sldMk cId="4149382021" sldId="279"/>
            <ac:spMk id="4" creationId="{1CB41A0C-E01A-1949-AE1C-6F77034E46BF}"/>
          </ac:spMkLst>
        </pc:spChg>
      </pc:sldChg>
      <pc:sldChg chg="addSp delSp modSp mod">
        <pc:chgData name="richard bettez" userId="9ac618f20f673fea" providerId="LiveId" clId="{5723358F-5D7D-4507-B02D-F49A2CC9A6AB}" dt="2024-01-31T22:18:23.755" v="4000" actId="255"/>
        <pc:sldMkLst>
          <pc:docMk/>
          <pc:sldMk cId="1377431153" sldId="280"/>
        </pc:sldMkLst>
        <pc:spChg chg="add mod">
          <ac:chgData name="richard bettez" userId="9ac618f20f673fea" providerId="LiveId" clId="{5723358F-5D7D-4507-B02D-F49A2CC9A6AB}" dt="2024-01-31T22:18:23.755" v="4000" actId="255"/>
          <ac:spMkLst>
            <pc:docMk/>
            <pc:sldMk cId="1377431153" sldId="280"/>
            <ac:spMk id="3" creationId="{45D2538E-E21E-D994-DB49-FA2E0C54DD38}"/>
          </ac:spMkLst>
        </pc:spChg>
        <pc:spChg chg="del mod">
          <ac:chgData name="richard bettez" userId="9ac618f20f673fea" providerId="LiveId" clId="{5723358F-5D7D-4507-B02D-F49A2CC9A6AB}" dt="2024-01-12T16:07:09.253" v="2631"/>
          <ac:spMkLst>
            <pc:docMk/>
            <pc:sldMk cId="1377431153" sldId="280"/>
            <ac:spMk id="4" creationId="{C83400A8-24DE-B26C-B8E8-B93E38DB10A7}"/>
          </ac:spMkLst>
        </pc:spChg>
      </pc:sldChg>
      <pc:sldChg chg="addSp delSp modSp mod">
        <pc:chgData name="richard bettez" userId="9ac618f20f673fea" providerId="LiveId" clId="{5723358F-5D7D-4507-B02D-F49A2CC9A6AB}" dt="2024-01-31T22:21:27.605" v="4008" actId="1076"/>
        <pc:sldMkLst>
          <pc:docMk/>
          <pc:sldMk cId="573750336" sldId="281"/>
        </pc:sldMkLst>
        <pc:spChg chg="add mod">
          <ac:chgData name="richard bettez" userId="9ac618f20f673fea" providerId="LiveId" clId="{5723358F-5D7D-4507-B02D-F49A2CC9A6AB}" dt="2024-01-31T22:21:27.605" v="4008" actId="1076"/>
          <ac:spMkLst>
            <pc:docMk/>
            <pc:sldMk cId="573750336" sldId="281"/>
            <ac:spMk id="3" creationId="{AF339669-0F09-AFA5-4258-2F2ACBD75AA9}"/>
          </ac:spMkLst>
        </pc:spChg>
        <pc:spChg chg="del mod">
          <ac:chgData name="richard bettez" userId="9ac618f20f673fea" providerId="LiveId" clId="{5723358F-5D7D-4507-B02D-F49A2CC9A6AB}" dt="2024-01-31T22:21:02.516" v="4003"/>
          <ac:spMkLst>
            <pc:docMk/>
            <pc:sldMk cId="573750336" sldId="281"/>
            <ac:spMk id="4" creationId="{5DBAAC87-12CF-667D-8EF9-DC9F6E3434AD}"/>
          </ac:spMkLst>
        </pc:spChg>
      </pc:sldChg>
      <pc:sldChg chg="addSp delSp modSp mod">
        <pc:chgData name="richard bettez" userId="9ac618f20f673fea" providerId="LiveId" clId="{5723358F-5D7D-4507-B02D-F49A2CC9A6AB}" dt="2024-01-12T16:10:44.882" v="2695" actId="1076"/>
        <pc:sldMkLst>
          <pc:docMk/>
          <pc:sldMk cId="262362311" sldId="282"/>
        </pc:sldMkLst>
        <pc:spChg chg="del mod">
          <ac:chgData name="richard bettez" userId="9ac618f20f673fea" providerId="LiveId" clId="{5723358F-5D7D-4507-B02D-F49A2CC9A6AB}" dt="2024-01-12T16:06:47.571" v="2624"/>
          <ac:spMkLst>
            <pc:docMk/>
            <pc:sldMk cId="262362311" sldId="282"/>
            <ac:spMk id="3" creationId="{30A3BE13-C657-042E-BE28-84F793B9A5F1}"/>
          </ac:spMkLst>
        </pc:spChg>
        <pc:spChg chg="add mod">
          <ac:chgData name="richard bettez" userId="9ac618f20f673fea" providerId="LiveId" clId="{5723358F-5D7D-4507-B02D-F49A2CC9A6AB}" dt="2024-01-12T16:10:44.882" v="2695" actId="1076"/>
          <ac:spMkLst>
            <pc:docMk/>
            <pc:sldMk cId="262362311" sldId="282"/>
            <ac:spMk id="4" creationId="{EFA0B2FC-42BE-0A31-BD91-B6DBA43A8C38}"/>
          </ac:spMkLst>
        </pc:spChg>
      </pc:sldChg>
      <pc:sldChg chg="modSp mod">
        <pc:chgData name="richard bettez" userId="9ac618f20f673fea" providerId="LiveId" clId="{5723358F-5D7D-4507-B02D-F49A2CC9A6AB}" dt="2024-02-06T00:23:50.811" v="4242" actId="1076"/>
        <pc:sldMkLst>
          <pc:docMk/>
          <pc:sldMk cId="1567440215" sldId="283"/>
        </pc:sldMkLst>
        <pc:spChg chg="mod">
          <ac:chgData name="richard bettez" userId="9ac618f20f673fea" providerId="LiveId" clId="{5723358F-5D7D-4507-B02D-F49A2CC9A6AB}" dt="2024-02-06T00:23:50.811" v="4242" actId="1076"/>
          <ac:spMkLst>
            <pc:docMk/>
            <pc:sldMk cId="1567440215" sldId="283"/>
            <ac:spMk id="3" creationId="{9EAD442E-4E23-A861-E6F9-F932B9AE0EDA}"/>
          </ac:spMkLst>
        </pc:spChg>
      </pc:sldChg>
      <pc:sldChg chg="addSp delSp modSp mod">
        <pc:chgData name="richard bettez" userId="9ac618f20f673fea" providerId="LiveId" clId="{5723358F-5D7D-4507-B02D-F49A2CC9A6AB}" dt="2024-01-12T16:15:19.597" v="2773" actId="20577"/>
        <pc:sldMkLst>
          <pc:docMk/>
          <pc:sldMk cId="3301623471" sldId="284"/>
        </pc:sldMkLst>
        <pc:spChg chg="del mod">
          <ac:chgData name="richard bettez" userId="9ac618f20f673fea" providerId="LiveId" clId="{5723358F-5D7D-4507-B02D-F49A2CC9A6AB}" dt="2024-01-12T16:11:30.128" v="2704"/>
          <ac:spMkLst>
            <pc:docMk/>
            <pc:sldMk cId="3301623471" sldId="284"/>
            <ac:spMk id="4" creationId="{C9B67E9B-34B4-1195-489B-3BE0E8B788B7}"/>
          </ac:spMkLst>
        </pc:spChg>
        <pc:spChg chg="add mod">
          <ac:chgData name="richard bettez" userId="9ac618f20f673fea" providerId="LiveId" clId="{5723358F-5D7D-4507-B02D-F49A2CC9A6AB}" dt="2024-01-12T16:15:19.597" v="2773" actId="20577"/>
          <ac:spMkLst>
            <pc:docMk/>
            <pc:sldMk cId="3301623471" sldId="284"/>
            <ac:spMk id="5" creationId="{58AD718D-2857-9A3B-6630-7036B5428E25}"/>
          </ac:spMkLst>
        </pc:spChg>
      </pc:sldChg>
      <pc:sldChg chg="addSp delSp modSp mod">
        <pc:chgData name="richard bettez" userId="9ac618f20f673fea" providerId="LiveId" clId="{5723358F-5D7D-4507-B02D-F49A2CC9A6AB}" dt="2024-01-12T16:16:24.942" v="2780" actId="255"/>
        <pc:sldMkLst>
          <pc:docMk/>
          <pc:sldMk cId="2097324350" sldId="285"/>
        </pc:sldMkLst>
        <pc:spChg chg="del mod">
          <ac:chgData name="richard bettez" userId="9ac618f20f673fea" providerId="LiveId" clId="{5723358F-5D7D-4507-B02D-F49A2CC9A6AB}" dt="2024-01-12T16:11:22.557" v="2701"/>
          <ac:spMkLst>
            <pc:docMk/>
            <pc:sldMk cId="2097324350" sldId="285"/>
            <ac:spMk id="3" creationId="{632A65C3-F199-5EFF-DC4D-5A3D8E989166}"/>
          </ac:spMkLst>
        </pc:spChg>
        <pc:spChg chg="add mod">
          <ac:chgData name="richard bettez" userId="9ac618f20f673fea" providerId="LiveId" clId="{5723358F-5D7D-4507-B02D-F49A2CC9A6AB}" dt="2024-01-12T16:16:24.942" v="2780" actId="255"/>
          <ac:spMkLst>
            <pc:docMk/>
            <pc:sldMk cId="2097324350" sldId="285"/>
            <ac:spMk id="4" creationId="{5A31B068-E1E4-8911-F709-9C7AC8C33E50}"/>
          </ac:spMkLst>
        </pc:spChg>
      </pc:sldChg>
      <pc:sldChg chg="addSp delSp modSp mod">
        <pc:chgData name="richard bettez" userId="9ac618f20f673fea" providerId="LiveId" clId="{5723358F-5D7D-4507-B02D-F49A2CC9A6AB}" dt="2024-01-12T16:14:09.995" v="2764" actId="1076"/>
        <pc:sldMkLst>
          <pc:docMk/>
          <pc:sldMk cId="380776491" sldId="286"/>
        </pc:sldMkLst>
        <pc:spChg chg="del mod">
          <ac:chgData name="richard bettez" userId="9ac618f20f673fea" providerId="LiveId" clId="{5723358F-5D7D-4507-B02D-F49A2CC9A6AB}" dt="2024-01-12T16:06:52.209" v="2627"/>
          <ac:spMkLst>
            <pc:docMk/>
            <pc:sldMk cId="380776491" sldId="286"/>
            <ac:spMk id="4" creationId="{3BD0441D-F236-805B-E772-E967ACECEAE3}"/>
          </ac:spMkLst>
        </pc:spChg>
        <pc:spChg chg="add del mod">
          <ac:chgData name="richard bettez" userId="9ac618f20f673fea" providerId="LiveId" clId="{5723358F-5D7D-4507-B02D-F49A2CC9A6AB}" dt="2024-01-12T16:11:57.244" v="2711"/>
          <ac:spMkLst>
            <pc:docMk/>
            <pc:sldMk cId="380776491" sldId="286"/>
            <ac:spMk id="5" creationId="{C82A7586-27E6-D866-0890-0FF3E56619AE}"/>
          </ac:spMkLst>
        </pc:spChg>
        <pc:spChg chg="add mod">
          <ac:chgData name="richard bettez" userId="9ac618f20f673fea" providerId="LiveId" clId="{5723358F-5D7D-4507-B02D-F49A2CC9A6AB}" dt="2024-01-12T16:14:09.995" v="2764" actId="1076"/>
          <ac:spMkLst>
            <pc:docMk/>
            <pc:sldMk cId="380776491" sldId="286"/>
            <ac:spMk id="7" creationId="{20B05842-BAB0-438D-3385-2ABC4B8F7C3C}"/>
          </ac:spMkLst>
        </pc:spChg>
      </pc:sldChg>
      <pc:sldChg chg="addSp delSp modSp mod">
        <pc:chgData name="richard bettez" userId="9ac618f20f673fea" providerId="LiveId" clId="{5723358F-5D7D-4507-B02D-F49A2CC9A6AB}" dt="2024-01-12T16:18:14.259" v="2797" actId="1076"/>
        <pc:sldMkLst>
          <pc:docMk/>
          <pc:sldMk cId="1251023249" sldId="287"/>
        </pc:sldMkLst>
        <pc:spChg chg="add mod">
          <ac:chgData name="richard bettez" userId="9ac618f20f673fea" providerId="LiveId" clId="{5723358F-5D7D-4507-B02D-F49A2CC9A6AB}" dt="2024-01-12T16:18:14.259" v="2797" actId="1076"/>
          <ac:spMkLst>
            <pc:docMk/>
            <pc:sldMk cId="1251023249" sldId="287"/>
            <ac:spMk id="3" creationId="{0AC0135B-338E-3D0B-BB70-BBF8163B0C8B}"/>
          </ac:spMkLst>
        </pc:spChg>
        <pc:spChg chg="del mod">
          <ac:chgData name="richard bettez" userId="9ac618f20f673fea" providerId="LiveId" clId="{5723358F-5D7D-4507-B02D-F49A2CC9A6AB}" dt="2024-01-12T16:11:11.777" v="2698"/>
          <ac:spMkLst>
            <pc:docMk/>
            <pc:sldMk cId="1251023249" sldId="287"/>
            <ac:spMk id="5" creationId="{6E427F75-190C-439F-9957-82CC0B287E84}"/>
          </ac:spMkLst>
        </pc:spChg>
      </pc:sldChg>
      <pc:sldChg chg="addSp delSp modSp mod">
        <pc:chgData name="richard bettez" userId="9ac618f20f673fea" providerId="LiveId" clId="{5723358F-5D7D-4507-B02D-F49A2CC9A6AB}" dt="2024-01-12T16:19:58.605" v="2804" actId="20577"/>
        <pc:sldMkLst>
          <pc:docMk/>
          <pc:sldMk cId="4025895871" sldId="288"/>
        </pc:sldMkLst>
        <pc:spChg chg="del mod">
          <ac:chgData name="richard bettez" userId="9ac618f20f673fea" providerId="LiveId" clId="{5723358F-5D7D-4507-B02D-F49A2CC9A6AB}" dt="2024-01-12T16:17:17.715" v="2783"/>
          <ac:spMkLst>
            <pc:docMk/>
            <pc:sldMk cId="4025895871" sldId="288"/>
            <ac:spMk id="3" creationId="{5B247C22-1F7A-05F0-81E5-D3079D55F733}"/>
          </ac:spMkLst>
        </pc:spChg>
        <pc:spChg chg="add mod">
          <ac:chgData name="richard bettez" userId="9ac618f20f673fea" providerId="LiveId" clId="{5723358F-5D7D-4507-B02D-F49A2CC9A6AB}" dt="2024-01-12T16:19:58.605" v="2804" actId="20577"/>
          <ac:spMkLst>
            <pc:docMk/>
            <pc:sldMk cId="4025895871" sldId="288"/>
            <ac:spMk id="4" creationId="{14604CE4-1DAE-08F6-2869-89C76F6442EC}"/>
          </ac:spMkLst>
        </pc:spChg>
      </pc:sldChg>
      <pc:sldChg chg="addSp delSp modSp mod">
        <pc:chgData name="richard bettez" userId="9ac618f20f673fea" providerId="LiveId" clId="{5723358F-5D7D-4507-B02D-F49A2CC9A6AB}" dt="2024-01-12T16:20:55.121" v="2811" actId="1076"/>
        <pc:sldMkLst>
          <pc:docMk/>
          <pc:sldMk cId="1282752968" sldId="289"/>
        </pc:sldMkLst>
        <pc:spChg chg="del mod">
          <ac:chgData name="richard bettez" userId="9ac618f20f673fea" providerId="LiveId" clId="{5723358F-5D7D-4507-B02D-F49A2CC9A6AB}" dt="2024-01-12T16:17:22.445" v="2786"/>
          <ac:spMkLst>
            <pc:docMk/>
            <pc:sldMk cId="1282752968" sldId="289"/>
            <ac:spMk id="3" creationId="{6E7C0648-E3F1-36D5-A7C0-3FFABA394EA0}"/>
          </ac:spMkLst>
        </pc:spChg>
        <pc:spChg chg="add mod">
          <ac:chgData name="richard bettez" userId="9ac618f20f673fea" providerId="LiveId" clId="{5723358F-5D7D-4507-B02D-F49A2CC9A6AB}" dt="2024-01-12T16:20:55.121" v="2811" actId="1076"/>
          <ac:spMkLst>
            <pc:docMk/>
            <pc:sldMk cId="1282752968" sldId="289"/>
            <ac:spMk id="4" creationId="{16F2A50F-A9E0-D8FB-322D-54266BDAEA7E}"/>
          </ac:spMkLst>
        </pc:spChg>
      </pc:sldChg>
      <pc:sldChg chg="addSp delSp modSp mod">
        <pc:chgData name="richard bettez" userId="9ac618f20f673fea" providerId="LiveId" clId="{5723358F-5D7D-4507-B02D-F49A2CC9A6AB}" dt="2024-01-12T16:22:35.065" v="2828" actId="1076"/>
        <pc:sldMkLst>
          <pc:docMk/>
          <pc:sldMk cId="1920287897" sldId="290"/>
        </pc:sldMkLst>
        <pc:spChg chg="del mod">
          <ac:chgData name="richard bettez" userId="9ac618f20f673fea" providerId="LiveId" clId="{5723358F-5D7D-4507-B02D-F49A2CC9A6AB}" dt="2024-01-12T16:17:27.705" v="2789"/>
          <ac:spMkLst>
            <pc:docMk/>
            <pc:sldMk cId="1920287897" sldId="290"/>
            <ac:spMk id="3" creationId="{12633BB0-8538-1291-E7FE-98269D5B5C3F}"/>
          </ac:spMkLst>
        </pc:spChg>
        <pc:spChg chg="add mod">
          <ac:chgData name="richard bettez" userId="9ac618f20f673fea" providerId="LiveId" clId="{5723358F-5D7D-4507-B02D-F49A2CC9A6AB}" dt="2024-01-12T16:22:35.065" v="2828" actId="1076"/>
          <ac:spMkLst>
            <pc:docMk/>
            <pc:sldMk cId="1920287897" sldId="290"/>
            <ac:spMk id="4" creationId="{DDAB3330-16EA-7A4A-DDBD-39A9FE4922AE}"/>
          </ac:spMkLst>
        </pc:spChg>
      </pc:sldChg>
      <pc:sldChg chg="addSp delSp modSp mod">
        <pc:chgData name="richard bettez" userId="9ac618f20f673fea" providerId="LiveId" clId="{5723358F-5D7D-4507-B02D-F49A2CC9A6AB}" dt="2024-01-12T16:22:05.869" v="2824" actId="1076"/>
        <pc:sldMkLst>
          <pc:docMk/>
          <pc:sldMk cId="2704413815" sldId="291"/>
        </pc:sldMkLst>
        <pc:spChg chg="del mod">
          <ac:chgData name="richard bettez" userId="9ac618f20f673fea" providerId="LiveId" clId="{5723358F-5D7D-4507-B02D-F49A2CC9A6AB}" dt="2024-01-12T16:21:15.890" v="2814"/>
          <ac:spMkLst>
            <pc:docMk/>
            <pc:sldMk cId="2704413815" sldId="291"/>
            <ac:spMk id="3" creationId="{B1FDCF10-A8EA-F5D4-B064-706C5E898D74}"/>
          </ac:spMkLst>
        </pc:spChg>
        <pc:spChg chg="add mod">
          <ac:chgData name="richard bettez" userId="9ac618f20f673fea" providerId="LiveId" clId="{5723358F-5D7D-4507-B02D-F49A2CC9A6AB}" dt="2024-01-12T16:22:05.869" v="2824" actId="1076"/>
          <ac:spMkLst>
            <pc:docMk/>
            <pc:sldMk cId="2704413815" sldId="291"/>
            <ac:spMk id="4" creationId="{75EDF9A6-59DA-53D3-81D5-4685232AD532}"/>
          </ac:spMkLst>
        </pc:spChg>
      </pc:sldChg>
      <pc:sldChg chg="delSp modSp mod">
        <pc:chgData name="richard bettez" userId="9ac618f20f673fea" providerId="LiveId" clId="{5723358F-5D7D-4507-B02D-F49A2CC9A6AB}" dt="2024-01-12T16:21:38.172" v="2817"/>
        <pc:sldMkLst>
          <pc:docMk/>
          <pc:sldMk cId="4148572223" sldId="292"/>
        </pc:sldMkLst>
        <pc:spChg chg="del mod">
          <ac:chgData name="richard bettez" userId="9ac618f20f673fea" providerId="LiveId" clId="{5723358F-5D7D-4507-B02D-F49A2CC9A6AB}" dt="2024-01-12T16:21:38.172" v="2817"/>
          <ac:spMkLst>
            <pc:docMk/>
            <pc:sldMk cId="4148572223" sldId="292"/>
            <ac:spMk id="3" creationId="{E48A590A-8A5E-A256-C31B-684A27A0A729}"/>
          </ac:spMkLst>
        </pc:spChg>
      </pc:sldChg>
    </pc:docChg>
  </pc:docChgLst>
  <pc:docChgLst>
    <pc:chgData name="richard bettez" userId="9ac618f20f673fea" providerId="LiveId" clId="{327CD0B4-425A-4676-8C36-F3DD4F8C7532}"/>
    <pc:docChg chg="custSel delSld modSld">
      <pc:chgData name="richard bettez" userId="9ac618f20f673fea" providerId="LiveId" clId="{327CD0B4-425A-4676-8C36-F3DD4F8C7532}" dt="2021-07-01T15:21:30.466" v="11363" actId="1076"/>
      <pc:docMkLst>
        <pc:docMk/>
      </pc:docMkLst>
      <pc:sldChg chg="modSp mod">
        <pc:chgData name="richard bettez" userId="9ac618f20f673fea" providerId="LiveId" clId="{327CD0B4-425A-4676-8C36-F3DD4F8C7532}" dt="2021-07-01T15:05:18.990" v="11226" actId="1076"/>
        <pc:sldMkLst>
          <pc:docMk/>
          <pc:sldMk cId="3446355094" sldId="256"/>
        </pc:sldMkLst>
        <pc:spChg chg="mod">
          <ac:chgData name="richard bettez" userId="9ac618f20f673fea" providerId="LiveId" clId="{327CD0B4-425A-4676-8C36-F3DD4F8C7532}" dt="2021-07-01T15:05:18.990" v="11226" actId="1076"/>
          <ac:spMkLst>
            <pc:docMk/>
            <pc:sldMk cId="3446355094" sldId="256"/>
            <ac:spMk id="4" creationId="{C09BD011-0EC1-4B1A-B6E4-15B66347A063}"/>
          </ac:spMkLst>
        </pc:spChg>
      </pc:sldChg>
      <pc:sldChg chg="modSp mod">
        <pc:chgData name="richard bettez" userId="9ac618f20f673fea" providerId="LiveId" clId="{327CD0B4-425A-4676-8C36-F3DD4F8C7532}" dt="2021-07-01T15:05:56.991" v="11229" actId="207"/>
        <pc:sldMkLst>
          <pc:docMk/>
          <pc:sldMk cId="96336047" sldId="257"/>
        </pc:sldMkLst>
        <pc:spChg chg="mod">
          <ac:chgData name="richard bettez" userId="9ac618f20f673fea" providerId="LiveId" clId="{327CD0B4-425A-4676-8C36-F3DD4F8C7532}" dt="2021-07-01T15:05:56.991" v="11229" actId="207"/>
          <ac:spMkLst>
            <pc:docMk/>
            <pc:sldMk cId="96336047" sldId="257"/>
            <ac:spMk id="11" creationId="{76C9D630-88A6-4136-BF69-4A98513ADB18}"/>
          </ac:spMkLst>
        </pc:spChg>
      </pc:sldChg>
      <pc:sldChg chg="addSp delSp modSp mod">
        <pc:chgData name="richard bettez" userId="9ac618f20f673fea" providerId="LiveId" clId="{327CD0B4-425A-4676-8C36-F3DD4F8C7532}" dt="2021-07-01T15:06:36.788" v="11234" actId="20577"/>
        <pc:sldMkLst>
          <pc:docMk/>
          <pc:sldMk cId="1932850538" sldId="258"/>
        </pc:sldMkLst>
        <pc:spChg chg="del mod">
          <ac:chgData name="richard bettez" userId="9ac618f20f673fea" providerId="LiveId" clId="{327CD0B4-425A-4676-8C36-F3DD4F8C7532}" dt="2021-04-24T19:58:02.473" v="7722"/>
          <ac:spMkLst>
            <pc:docMk/>
            <pc:sldMk cId="1932850538" sldId="258"/>
            <ac:spMk id="11" creationId="{BC90070A-6950-4B69-935B-A796B3C8791E}"/>
          </ac:spMkLst>
        </pc:spChg>
        <pc:spChg chg="del mod">
          <ac:chgData name="richard bettez" userId="9ac618f20f673fea" providerId="LiveId" clId="{327CD0B4-425A-4676-8C36-F3DD4F8C7532}" dt="2021-04-28T19:17:29.324" v="7852"/>
          <ac:spMkLst>
            <pc:docMk/>
            <pc:sldMk cId="1932850538" sldId="258"/>
            <ac:spMk id="16" creationId="{045D97BD-4910-4657-9109-DB1D4184DF37}"/>
          </ac:spMkLst>
        </pc:spChg>
        <pc:spChg chg="del mod">
          <ac:chgData name="richard bettez" userId="9ac618f20f673fea" providerId="LiveId" clId="{327CD0B4-425A-4676-8C36-F3DD4F8C7532}" dt="2021-01-25T22:18:49.565" v="4380"/>
          <ac:spMkLst>
            <pc:docMk/>
            <pc:sldMk cId="1932850538" sldId="258"/>
            <ac:spMk id="17" creationId="{69863C1B-16BA-4037-B09F-AF2AA2942DD5}"/>
          </ac:spMkLst>
        </pc:spChg>
        <pc:spChg chg="add mod">
          <ac:chgData name="richard bettez" userId="9ac618f20f673fea" providerId="LiveId" clId="{327CD0B4-425A-4676-8C36-F3DD4F8C7532}" dt="2021-07-01T15:06:36.788" v="11234" actId="20577"/>
          <ac:spMkLst>
            <pc:docMk/>
            <pc:sldMk cId="1932850538" sldId="258"/>
            <ac:spMk id="19" creationId="{192BB00E-44E3-40EE-A4A1-D67B8D9B8CF3}"/>
          </ac:spMkLst>
        </pc:spChg>
        <pc:spChg chg="add del mod">
          <ac:chgData name="richard bettez" userId="9ac618f20f673fea" providerId="LiveId" clId="{327CD0B4-425A-4676-8C36-F3DD4F8C7532}" dt="2021-04-19T22:06:19.588" v="7490"/>
          <ac:spMkLst>
            <pc:docMk/>
            <pc:sldMk cId="1932850538" sldId="258"/>
            <ac:spMk id="20" creationId="{9180FCAF-228A-4828-A052-6469721E6D9F}"/>
          </ac:spMkLst>
        </pc:spChg>
        <pc:spChg chg="del mod">
          <ac:chgData name="richard bettez" userId="9ac618f20f673fea" providerId="LiveId" clId="{327CD0B4-425A-4676-8C36-F3DD4F8C7532}" dt="2021-01-20T23:55:11.064" v="4247"/>
          <ac:spMkLst>
            <pc:docMk/>
            <pc:sldMk cId="1932850538" sldId="258"/>
            <ac:spMk id="20" creationId="{98E0828B-E531-4FB5-8E8A-2099FCF01AF1}"/>
          </ac:spMkLst>
        </pc:spChg>
      </pc:sldChg>
      <pc:sldChg chg="modSp mod">
        <pc:chgData name="richard bettez" userId="9ac618f20f673fea" providerId="LiveId" clId="{327CD0B4-425A-4676-8C36-F3DD4F8C7532}" dt="2021-07-01T15:07:19.339" v="11240" actId="1076"/>
        <pc:sldMkLst>
          <pc:docMk/>
          <pc:sldMk cId="290548852" sldId="259"/>
        </pc:sldMkLst>
        <pc:spChg chg="mod">
          <ac:chgData name="richard bettez" userId="9ac618f20f673fea" providerId="LiveId" clId="{327CD0B4-425A-4676-8C36-F3DD4F8C7532}" dt="2021-07-01T15:07:19.339" v="11240" actId="1076"/>
          <ac:spMkLst>
            <pc:docMk/>
            <pc:sldMk cId="290548852" sldId="259"/>
            <ac:spMk id="15" creationId="{D07916A8-E49E-4AFB-875E-25C9799752BD}"/>
          </ac:spMkLst>
        </pc:spChg>
      </pc:sldChg>
      <pc:sldChg chg="addSp delSp modSp del mod">
        <pc:chgData name="richard bettez" userId="9ac618f20f673fea" providerId="LiveId" clId="{327CD0B4-425A-4676-8C36-F3DD4F8C7532}" dt="2021-05-21T20:40:31.178" v="9095" actId="2696"/>
        <pc:sldMkLst>
          <pc:docMk/>
          <pc:sldMk cId="2930583382" sldId="260"/>
        </pc:sldMkLst>
        <pc:spChg chg="del mod">
          <ac:chgData name="richard bettez" userId="9ac618f20f673fea" providerId="LiveId" clId="{327CD0B4-425A-4676-8C36-F3DD4F8C7532}" dt="2021-05-21T20:37:12.621" v="9084"/>
          <ac:spMkLst>
            <pc:docMk/>
            <pc:sldMk cId="2930583382" sldId="260"/>
            <ac:spMk id="12" creationId="{D7A134FC-8505-455A-9739-E663C17162D1}"/>
          </ac:spMkLst>
        </pc:spChg>
        <pc:spChg chg="add mod">
          <ac:chgData name="richard bettez" userId="9ac618f20f673fea" providerId="LiveId" clId="{327CD0B4-425A-4676-8C36-F3DD4F8C7532}" dt="2021-05-21T20:37:51.570" v="9087" actId="6549"/>
          <ac:spMkLst>
            <pc:docMk/>
            <pc:sldMk cId="2930583382" sldId="260"/>
            <ac:spMk id="15" creationId="{2A45BC4C-5F04-437F-8C2D-EA1056BABFE3}"/>
          </ac:spMkLst>
        </pc:spChg>
        <pc:spChg chg="mod">
          <ac:chgData name="richard bettez" userId="9ac618f20f673fea" providerId="LiveId" clId="{327CD0B4-425A-4676-8C36-F3DD4F8C7532}" dt="2021-05-21T20:40:20.843" v="9094" actId="1076"/>
          <ac:spMkLst>
            <pc:docMk/>
            <pc:sldMk cId="2930583382" sldId="260"/>
            <ac:spMk id="17" creationId="{58421F24-2CAE-4E2A-B999-B5556B34AFF9}"/>
          </ac:spMkLst>
        </pc:spChg>
        <pc:picChg chg="add mod ord">
          <ac:chgData name="richard bettez" userId="9ac618f20f673fea" providerId="LiveId" clId="{327CD0B4-425A-4676-8C36-F3DD4F8C7532}" dt="2021-05-21T20:39:59.119" v="9091" actId="14100"/>
          <ac:picMkLst>
            <pc:docMk/>
            <pc:sldMk cId="2930583382" sldId="260"/>
            <ac:picMk id="6" creationId="{969905CB-12F9-4CB3-A80A-E826633D4E99}"/>
          </ac:picMkLst>
        </pc:picChg>
      </pc:sldChg>
      <pc:sldChg chg="addSp delSp modSp mod">
        <pc:chgData name="richard bettez" userId="9ac618f20f673fea" providerId="LiveId" clId="{327CD0B4-425A-4676-8C36-F3DD4F8C7532}" dt="2021-07-01T15:08:03.278" v="11250" actId="1076"/>
        <pc:sldMkLst>
          <pc:docMk/>
          <pc:sldMk cId="2698950277" sldId="261"/>
        </pc:sldMkLst>
        <pc:spChg chg="del mod">
          <ac:chgData name="richard bettez" userId="9ac618f20f673fea" providerId="LiveId" clId="{327CD0B4-425A-4676-8C36-F3DD4F8C7532}" dt="2021-07-01T15:07:22.990" v="11241" actId="478"/>
          <ac:spMkLst>
            <pc:docMk/>
            <pc:sldMk cId="2698950277" sldId="261"/>
            <ac:spMk id="17" creationId="{34A301A8-4001-4019-9001-936452DBCD6B}"/>
          </ac:spMkLst>
        </pc:spChg>
        <pc:spChg chg="add mod">
          <ac:chgData name="richard bettez" userId="9ac618f20f673fea" providerId="LiveId" clId="{327CD0B4-425A-4676-8C36-F3DD4F8C7532}" dt="2021-07-01T15:08:03.278" v="11250" actId="1076"/>
          <ac:spMkLst>
            <pc:docMk/>
            <pc:sldMk cId="2698950277" sldId="261"/>
            <ac:spMk id="18" creationId="{945E1430-DE78-47B9-B3B8-1B1DBC53F2D3}"/>
          </ac:spMkLst>
        </pc:spChg>
      </pc:sldChg>
      <pc:sldChg chg="modSp mod">
        <pc:chgData name="richard bettez" userId="9ac618f20f673fea" providerId="LiveId" clId="{327CD0B4-425A-4676-8C36-F3DD4F8C7532}" dt="2021-07-01T15:08:52.938" v="11257" actId="1076"/>
        <pc:sldMkLst>
          <pc:docMk/>
          <pc:sldMk cId="1219295755" sldId="262"/>
        </pc:sldMkLst>
        <pc:spChg chg="mod">
          <ac:chgData name="richard bettez" userId="9ac618f20f673fea" providerId="LiveId" clId="{327CD0B4-425A-4676-8C36-F3DD4F8C7532}" dt="2021-07-01T15:08:52.938" v="11257" actId="1076"/>
          <ac:spMkLst>
            <pc:docMk/>
            <pc:sldMk cId="1219295755" sldId="262"/>
            <ac:spMk id="13" creationId="{D9B2E4E6-CE1C-4C01-8F66-BF140EF910FD}"/>
          </ac:spMkLst>
        </pc:spChg>
      </pc:sldChg>
      <pc:sldChg chg="modSp mod">
        <pc:chgData name="richard bettez" userId="9ac618f20f673fea" providerId="LiveId" clId="{327CD0B4-425A-4676-8C36-F3DD4F8C7532}" dt="2021-07-01T15:09:39.633" v="11264" actId="1076"/>
        <pc:sldMkLst>
          <pc:docMk/>
          <pc:sldMk cId="4212422390" sldId="263"/>
        </pc:sldMkLst>
        <pc:spChg chg="mod">
          <ac:chgData name="richard bettez" userId="9ac618f20f673fea" providerId="LiveId" clId="{327CD0B4-425A-4676-8C36-F3DD4F8C7532}" dt="2021-07-01T15:09:39.633" v="11264" actId="1076"/>
          <ac:spMkLst>
            <pc:docMk/>
            <pc:sldMk cId="4212422390" sldId="263"/>
            <ac:spMk id="13" creationId="{2BF2591A-5C1F-43BC-8993-A29B6EEE4809}"/>
          </ac:spMkLst>
        </pc:spChg>
      </pc:sldChg>
      <pc:sldChg chg="modSp mod">
        <pc:chgData name="richard bettez" userId="9ac618f20f673fea" providerId="LiveId" clId="{327CD0B4-425A-4676-8C36-F3DD4F8C7532}" dt="2021-07-01T15:10:23.065" v="11269" actId="20577"/>
        <pc:sldMkLst>
          <pc:docMk/>
          <pc:sldMk cId="4129402347" sldId="264"/>
        </pc:sldMkLst>
        <pc:spChg chg="mod">
          <ac:chgData name="richard bettez" userId="9ac618f20f673fea" providerId="LiveId" clId="{327CD0B4-425A-4676-8C36-F3DD4F8C7532}" dt="2021-07-01T15:10:23.065" v="11269" actId="20577"/>
          <ac:spMkLst>
            <pc:docMk/>
            <pc:sldMk cId="4129402347" sldId="264"/>
            <ac:spMk id="15" creationId="{D82FD74F-61FE-4186-B885-2BDD2897F4A4}"/>
          </ac:spMkLst>
        </pc:spChg>
      </pc:sldChg>
      <pc:sldChg chg="addSp delSp modSp mod">
        <pc:chgData name="richard bettez" userId="9ac618f20f673fea" providerId="LiveId" clId="{327CD0B4-425A-4676-8C36-F3DD4F8C7532}" dt="2021-07-01T15:11:07.992" v="11275" actId="1076"/>
        <pc:sldMkLst>
          <pc:docMk/>
          <pc:sldMk cId="1586531875" sldId="265"/>
        </pc:sldMkLst>
        <pc:spChg chg="del mod">
          <ac:chgData name="richard bettez" userId="9ac618f20f673fea" providerId="LiveId" clId="{327CD0B4-425A-4676-8C36-F3DD4F8C7532}" dt="2021-06-14T22:11:28" v="10395"/>
          <ac:spMkLst>
            <pc:docMk/>
            <pc:sldMk cId="1586531875" sldId="265"/>
            <ac:spMk id="9" creationId="{92CC45DB-872D-4D41-8C4F-ED4757C49306}"/>
          </ac:spMkLst>
        </pc:spChg>
        <pc:spChg chg="add mod">
          <ac:chgData name="richard bettez" userId="9ac618f20f673fea" providerId="LiveId" clId="{327CD0B4-425A-4676-8C36-F3DD4F8C7532}" dt="2021-07-01T15:11:07.992" v="11275" actId="1076"/>
          <ac:spMkLst>
            <pc:docMk/>
            <pc:sldMk cId="1586531875" sldId="265"/>
            <ac:spMk id="10" creationId="{75CC6D9F-B2FA-4F9D-B758-76B319C3B324}"/>
          </ac:spMkLst>
        </pc:spChg>
        <pc:spChg chg="del mod">
          <ac:chgData name="richard bettez" userId="9ac618f20f673fea" providerId="LiveId" clId="{327CD0B4-425A-4676-8C36-F3DD4F8C7532}" dt="2021-06-09T20:58:16.730" v="10060"/>
          <ac:spMkLst>
            <pc:docMk/>
            <pc:sldMk cId="1586531875" sldId="265"/>
            <ac:spMk id="12" creationId="{42E67E8C-C530-435D-913C-E2756BE6DED4}"/>
          </ac:spMkLst>
        </pc:spChg>
      </pc:sldChg>
      <pc:sldChg chg="addSp delSp modSp mod">
        <pc:chgData name="richard bettez" userId="9ac618f20f673fea" providerId="LiveId" clId="{327CD0B4-425A-4676-8C36-F3DD4F8C7532}" dt="2021-07-01T15:12:16.760" v="11287" actId="1076"/>
        <pc:sldMkLst>
          <pc:docMk/>
          <pc:sldMk cId="440184558" sldId="266"/>
        </pc:sldMkLst>
        <pc:spChg chg="del mod">
          <ac:chgData name="richard bettez" userId="9ac618f20f673fea" providerId="LiveId" clId="{327CD0B4-425A-4676-8C36-F3DD4F8C7532}" dt="2021-07-01T15:11:45.128" v="11278"/>
          <ac:spMkLst>
            <pc:docMk/>
            <pc:sldMk cId="440184558" sldId="266"/>
            <ac:spMk id="2" creationId="{6DAE68E9-5E5B-42DD-B25C-E78B99E5E9EE}"/>
          </ac:spMkLst>
        </pc:spChg>
        <pc:spChg chg="del mod">
          <ac:chgData name="richard bettez" userId="9ac618f20f673fea" providerId="LiveId" clId="{327CD0B4-425A-4676-8C36-F3DD4F8C7532}" dt="2020-12-18T21:19:32.362" v="3446"/>
          <ac:spMkLst>
            <pc:docMk/>
            <pc:sldMk cId="440184558" sldId="266"/>
            <ac:spMk id="3" creationId="{F7C1435B-CCE9-482F-82B2-746EDD74FC2D}"/>
          </ac:spMkLst>
        </pc:spChg>
        <pc:spChg chg="del mod">
          <ac:chgData name="richard bettez" userId="9ac618f20f673fea" providerId="LiveId" clId="{327CD0B4-425A-4676-8C36-F3DD4F8C7532}" dt="2020-12-14T22:57:35.812" v="3264"/>
          <ac:spMkLst>
            <pc:docMk/>
            <pc:sldMk cId="440184558" sldId="266"/>
            <ac:spMk id="5" creationId="{24DCD909-C93F-4F27-8928-B504C9BC02F3}"/>
          </ac:spMkLst>
        </pc:spChg>
        <pc:spChg chg="add mod">
          <ac:chgData name="richard bettez" userId="9ac618f20f673fea" providerId="LiveId" clId="{327CD0B4-425A-4676-8C36-F3DD4F8C7532}" dt="2021-07-01T15:12:16.760" v="11287" actId="1076"/>
          <ac:spMkLst>
            <pc:docMk/>
            <pc:sldMk cId="440184558" sldId="266"/>
            <ac:spMk id="5" creationId="{9ACA2A41-72E5-4991-9868-13FDAF6305A9}"/>
          </ac:spMkLst>
        </pc:spChg>
        <pc:spChg chg="add mod">
          <ac:chgData name="richard bettez" userId="9ac618f20f673fea" providerId="LiveId" clId="{327CD0B4-425A-4676-8C36-F3DD4F8C7532}" dt="2021-06-23T18:23:51.230" v="11052" actId="207"/>
          <ac:spMkLst>
            <pc:docMk/>
            <pc:sldMk cId="440184558" sldId="266"/>
            <ac:spMk id="6" creationId="{D7149C09-AFED-4555-8B10-45A4E50E574A}"/>
          </ac:spMkLst>
        </pc:spChg>
        <pc:spChg chg="add del mod">
          <ac:chgData name="richard bettez" userId="9ac618f20f673fea" providerId="LiveId" clId="{327CD0B4-425A-4676-8C36-F3DD4F8C7532}" dt="2021-05-08T18:17:09.898" v="8437"/>
          <ac:spMkLst>
            <pc:docMk/>
            <pc:sldMk cId="440184558" sldId="266"/>
            <ac:spMk id="7" creationId="{295F7C93-E791-4FC5-AF9B-7982F5BD6AB4}"/>
          </ac:spMkLst>
        </pc:spChg>
        <pc:spChg chg="add del mod">
          <ac:chgData name="richard bettez" userId="9ac618f20f673fea" providerId="LiveId" clId="{327CD0B4-425A-4676-8C36-F3DD4F8C7532}" dt="2021-05-21T20:49:43.216" v="9130"/>
          <ac:spMkLst>
            <pc:docMk/>
            <pc:sldMk cId="440184558" sldId="266"/>
            <ac:spMk id="8" creationId="{5334FF34-61EC-4CD1-B2C0-F3E8CE34160A}"/>
          </ac:spMkLst>
        </pc:spChg>
        <pc:spChg chg="del mod">
          <ac:chgData name="richard bettez" userId="9ac618f20f673fea" providerId="LiveId" clId="{327CD0B4-425A-4676-8C36-F3DD4F8C7532}" dt="2020-12-29T00:57:42.170" v="3571"/>
          <ac:spMkLst>
            <pc:docMk/>
            <pc:sldMk cId="440184558" sldId="266"/>
            <ac:spMk id="9" creationId="{CFBE7060-D761-4053-90D6-41C745818727}"/>
          </ac:spMkLst>
        </pc:spChg>
        <pc:spChg chg="del mod">
          <ac:chgData name="richard bettez" userId="9ac618f20f673fea" providerId="LiveId" clId="{327CD0B4-425A-4676-8C36-F3DD4F8C7532}" dt="2020-12-09T23:49:10.928" v="3063"/>
          <ac:spMkLst>
            <pc:docMk/>
            <pc:sldMk cId="440184558" sldId="266"/>
            <ac:spMk id="10" creationId="{FADB16C0-C60E-417E-BAEF-87A338DB417D}"/>
          </ac:spMkLst>
        </pc:spChg>
        <pc:spChg chg="del mod">
          <ac:chgData name="richard bettez" userId="9ac618f20f673fea" providerId="LiveId" clId="{327CD0B4-425A-4676-8C36-F3DD4F8C7532}" dt="2021-05-26T21:37:53.860" v="9423"/>
          <ac:spMkLst>
            <pc:docMk/>
            <pc:sldMk cId="440184558" sldId="266"/>
            <ac:spMk id="12" creationId="{59BAAC35-EEDD-4DB0-A5FC-047EA4BDB507}"/>
          </ac:spMkLst>
        </pc:spChg>
      </pc:sldChg>
      <pc:sldChg chg="delSp modSp mod">
        <pc:chgData name="richard bettez" userId="9ac618f20f673fea" providerId="LiveId" clId="{327CD0B4-425A-4676-8C36-F3DD4F8C7532}" dt="2021-07-01T15:12:54.024" v="11295"/>
        <pc:sldMkLst>
          <pc:docMk/>
          <pc:sldMk cId="344298888" sldId="267"/>
        </pc:sldMkLst>
        <pc:spChg chg="del mod">
          <ac:chgData name="richard bettez" userId="9ac618f20f673fea" providerId="LiveId" clId="{327CD0B4-425A-4676-8C36-F3DD4F8C7532}" dt="2021-07-01T15:12:54.024" v="11295"/>
          <ac:spMkLst>
            <pc:docMk/>
            <pc:sldMk cId="344298888" sldId="267"/>
            <ac:spMk id="5" creationId="{444C66C6-67E1-4C5E-9C5D-210995BBC857}"/>
          </ac:spMkLst>
        </pc:spChg>
        <pc:spChg chg="mod">
          <ac:chgData name="richard bettez" userId="9ac618f20f673fea" providerId="LiveId" clId="{327CD0B4-425A-4676-8C36-F3DD4F8C7532}" dt="2021-07-01T15:12:52.596" v="11293" actId="20577"/>
          <ac:spMkLst>
            <pc:docMk/>
            <pc:sldMk cId="344298888" sldId="267"/>
            <ac:spMk id="10" creationId="{94CD5FF4-3A2D-464C-902C-03F83A7D86F8}"/>
          </ac:spMkLst>
        </pc:spChg>
        <pc:spChg chg="mod">
          <ac:chgData name="richard bettez" userId="9ac618f20f673fea" providerId="LiveId" clId="{327CD0B4-425A-4676-8C36-F3DD4F8C7532}" dt="2021-06-23T18:25:52.173" v="11074" actId="1076"/>
          <ac:spMkLst>
            <pc:docMk/>
            <pc:sldMk cId="344298888" sldId="267"/>
            <ac:spMk id="16" creationId="{DED1EAFF-5C5B-4A21-BC96-6BCE7538EE05}"/>
          </ac:spMkLst>
        </pc:spChg>
      </pc:sldChg>
      <pc:sldChg chg="modSp mod">
        <pc:chgData name="richard bettez" userId="9ac618f20f673fea" providerId="LiveId" clId="{327CD0B4-425A-4676-8C36-F3DD4F8C7532}" dt="2021-07-01T15:13:30.782" v="11299" actId="255"/>
        <pc:sldMkLst>
          <pc:docMk/>
          <pc:sldMk cId="1905375952" sldId="268"/>
        </pc:sldMkLst>
        <pc:spChg chg="mod">
          <ac:chgData name="richard bettez" userId="9ac618f20f673fea" providerId="LiveId" clId="{327CD0B4-425A-4676-8C36-F3DD4F8C7532}" dt="2021-07-01T15:13:30.782" v="11299" actId="255"/>
          <ac:spMkLst>
            <pc:docMk/>
            <pc:sldMk cId="1905375952" sldId="268"/>
            <ac:spMk id="13" creationId="{1EA84A87-727F-477B-AEAF-26A34FC18A26}"/>
          </ac:spMkLst>
        </pc:spChg>
      </pc:sldChg>
      <pc:sldChg chg="addSp delSp modSp mod">
        <pc:chgData name="richard bettez" userId="9ac618f20f673fea" providerId="LiveId" clId="{327CD0B4-425A-4676-8C36-F3DD4F8C7532}" dt="2021-07-01T15:14:19.958" v="11304" actId="1076"/>
        <pc:sldMkLst>
          <pc:docMk/>
          <pc:sldMk cId="1799689882" sldId="269"/>
        </pc:sldMkLst>
        <pc:spChg chg="mod">
          <ac:chgData name="richard bettez" userId="9ac618f20f673fea" providerId="LiveId" clId="{327CD0B4-425A-4676-8C36-F3DD4F8C7532}" dt="2021-02-03T22:28:56.283" v="4928" actId="1076"/>
          <ac:spMkLst>
            <pc:docMk/>
            <pc:sldMk cId="1799689882" sldId="269"/>
            <ac:spMk id="2" creationId="{1B5C19F3-1AB6-410C-96FC-668726A9AB87}"/>
          </ac:spMkLst>
        </pc:spChg>
        <pc:spChg chg="del mod">
          <ac:chgData name="richard bettez" userId="9ac618f20f673fea" providerId="LiveId" clId="{327CD0B4-425A-4676-8C36-F3DD4F8C7532}" dt="2020-11-30T21:27:13.170" v="2622"/>
          <ac:spMkLst>
            <pc:docMk/>
            <pc:sldMk cId="1799689882" sldId="269"/>
            <ac:spMk id="10" creationId="{2537007D-D86F-4AD9-A0FC-46C1DEB2B04B}"/>
          </ac:spMkLst>
        </pc:spChg>
        <pc:spChg chg="add mod">
          <ac:chgData name="richard bettez" userId="9ac618f20f673fea" providerId="LiveId" clId="{327CD0B4-425A-4676-8C36-F3DD4F8C7532}" dt="2021-07-01T15:14:19.958" v="11304" actId="1076"/>
          <ac:spMkLst>
            <pc:docMk/>
            <pc:sldMk cId="1799689882" sldId="269"/>
            <ac:spMk id="11" creationId="{5A988F1E-9976-41C0-ABFA-835E6CB2F793}"/>
          </ac:spMkLst>
        </pc:spChg>
      </pc:sldChg>
      <pc:sldChg chg="modSp mod">
        <pc:chgData name="richard bettez" userId="9ac618f20f673fea" providerId="LiveId" clId="{327CD0B4-425A-4676-8C36-F3DD4F8C7532}" dt="2021-07-01T15:14:59.529" v="11307" actId="207"/>
        <pc:sldMkLst>
          <pc:docMk/>
          <pc:sldMk cId="630279694" sldId="270"/>
        </pc:sldMkLst>
        <pc:spChg chg="mod">
          <ac:chgData name="richard bettez" userId="9ac618f20f673fea" providerId="LiveId" clId="{327CD0B4-425A-4676-8C36-F3DD4F8C7532}" dt="2021-07-01T15:14:59.529" v="11307" actId="207"/>
          <ac:spMkLst>
            <pc:docMk/>
            <pc:sldMk cId="630279694" sldId="270"/>
            <ac:spMk id="11" creationId="{B0B6A8EE-DC30-48F1-A153-2BCF6008894F}"/>
          </ac:spMkLst>
        </pc:spChg>
      </pc:sldChg>
      <pc:sldChg chg="addSp delSp modSp mod">
        <pc:chgData name="richard bettez" userId="9ac618f20f673fea" providerId="LiveId" clId="{327CD0B4-425A-4676-8C36-F3DD4F8C7532}" dt="2021-07-01T15:15:56.120" v="11313" actId="1076"/>
        <pc:sldMkLst>
          <pc:docMk/>
          <pc:sldMk cId="3955175546" sldId="271"/>
        </pc:sldMkLst>
        <pc:spChg chg="mod">
          <ac:chgData name="richard bettez" userId="9ac618f20f673fea" providerId="LiveId" clId="{327CD0B4-425A-4676-8C36-F3DD4F8C7532}" dt="2020-10-13T18:29:52.814" v="130" actId="6549"/>
          <ac:spMkLst>
            <pc:docMk/>
            <pc:sldMk cId="3955175546" sldId="271"/>
            <ac:spMk id="8" creationId="{AFCACF1E-3554-483E-B69C-1F5BF26A348E}"/>
          </ac:spMkLst>
        </pc:spChg>
        <pc:spChg chg="del mod">
          <ac:chgData name="richard bettez" userId="9ac618f20f673fea" providerId="LiveId" clId="{327CD0B4-425A-4676-8C36-F3DD4F8C7532}" dt="2021-04-05T23:37:59.027" v="6958"/>
          <ac:spMkLst>
            <pc:docMk/>
            <pc:sldMk cId="3955175546" sldId="271"/>
            <ac:spMk id="10" creationId="{365D4E5D-E381-406C-81FB-E6CF57C9C589}"/>
          </ac:spMkLst>
        </pc:spChg>
        <pc:spChg chg="add del mod">
          <ac:chgData name="richard bettez" userId="9ac618f20f673fea" providerId="LiveId" clId="{327CD0B4-425A-4676-8C36-F3DD4F8C7532}" dt="2021-05-03T23:30:23.214" v="8272"/>
          <ac:spMkLst>
            <pc:docMk/>
            <pc:sldMk cId="3955175546" sldId="271"/>
            <ac:spMk id="11" creationId="{1AA10798-3654-4DDC-A4B3-398988A346E6}"/>
          </ac:spMkLst>
        </pc:spChg>
        <pc:spChg chg="add del mod">
          <ac:chgData name="richard bettez" userId="9ac618f20f673fea" providerId="LiveId" clId="{327CD0B4-425A-4676-8C36-F3DD4F8C7532}" dt="2020-11-24T00:35:25.109" v="2432"/>
          <ac:spMkLst>
            <pc:docMk/>
            <pc:sldMk cId="3955175546" sldId="271"/>
            <ac:spMk id="11" creationId="{F1AFF3C6-20BD-42CB-84DE-E4DD56BB435D}"/>
          </ac:spMkLst>
        </pc:spChg>
        <pc:spChg chg="add mod">
          <ac:chgData name="richard bettez" userId="9ac618f20f673fea" providerId="LiveId" clId="{327CD0B4-425A-4676-8C36-F3DD4F8C7532}" dt="2021-03-28T22:09:34.486" v="6735" actId="6549"/>
          <ac:spMkLst>
            <pc:docMk/>
            <pc:sldMk cId="3955175546" sldId="271"/>
            <ac:spMk id="12" creationId="{A3BCF25B-503D-4F35-B07D-BC1A40F62F80}"/>
          </ac:spMkLst>
        </pc:spChg>
        <pc:spChg chg="add mod">
          <ac:chgData name="richard bettez" userId="9ac618f20f673fea" providerId="LiveId" clId="{327CD0B4-425A-4676-8C36-F3DD4F8C7532}" dt="2021-07-01T15:15:56.120" v="11313" actId="1076"/>
          <ac:spMkLst>
            <pc:docMk/>
            <pc:sldMk cId="3955175546" sldId="271"/>
            <ac:spMk id="13" creationId="{F1107742-9B49-42D6-8584-2E1BF3441864}"/>
          </ac:spMkLst>
        </pc:spChg>
      </pc:sldChg>
      <pc:sldChg chg="addSp delSp modSp mod">
        <pc:chgData name="richard bettez" userId="9ac618f20f673fea" providerId="LiveId" clId="{327CD0B4-425A-4676-8C36-F3DD4F8C7532}" dt="2021-07-01T15:17:16.616" v="11325" actId="1076"/>
        <pc:sldMkLst>
          <pc:docMk/>
          <pc:sldMk cId="1964926082" sldId="272"/>
        </pc:sldMkLst>
        <pc:spChg chg="del mod">
          <ac:chgData name="richard bettez" userId="9ac618f20f673fea" providerId="LiveId" clId="{327CD0B4-425A-4676-8C36-F3DD4F8C7532}" dt="2021-03-15T22:33:59.029" v="6202"/>
          <ac:spMkLst>
            <pc:docMk/>
            <pc:sldMk cId="1964926082" sldId="272"/>
            <ac:spMk id="3" creationId="{859108F7-C5CA-46EB-8496-279FAD73F4B9}"/>
          </ac:spMkLst>
        </pc:spChg>
        <pc:spChg chg="add del mod">
          <ac:chgData name="richard bettez" userId="9ac618f20f673fea" providerId="LiveId" clId="{327CD0B4-425A-4676-8C36-F3DD4F8C7532}" dt="2021-04-15T00:02:14.998" v="7457"/>
          <ac:spMkLst>
            <pc:docMk/>
            <pc:sldMk cId="1964926082" sldId="272"/>
            <ac:spMk id="5" creationId="{300B9C79-7BA0-4C6E-B173-4A369CB45C11}"/>
          </ac:spMkLst>
        </pc:spChg>
        <pc:spChg chg="del mod">
          <ac:chgData name="richard bettez" userId="9ac618f20f673fea" providerId="LiveId" clId="{327CD0B4-425A-4676-8C36-F3DD4F8C7532}" dt="2021-03-10T21:44:08.969" v="5991"/>
          <ac:spMkLst>
            <pc:docMk/>
            <pc:sldMk cId="1964926082" sldId="272"/>
            <ac:spMk id="5" creationId="{74A35999-AD3C-42C8-9920-5D064D61524A}"/>
          </ac:spMkLst>
        </pc:spChg>
        <pc:spChg chg="add mod">
          <ac:chgData name="richard bettez" userId="9ac618f20f673fea" providerId="LiveId" clId="{327CD0B4-425A-4676-8C36-F3DD4F8C7532}" dt="2021-07-01T15:17:16.616" v="11325" actId="1076"/>
          <ac:spMkLst>
            <pc:docMk/>
            <pc:sldMk cId="1964926082" sldId="272"/>
            <ac:spMk id="5" creationId="{C86205A0-DD59-4F81-9278-CAE775D27289}"/>
          </ac:spMkLst>
        </pc:spChg>
        <pc:spChg chg="del mod">
          <ac:chgData name="richard bettez" userId="9ac618f20f673fea" providerId="LiveId" clId="{327CD0B4-425A-4676-8C36-F3DD4F8C7532}" dt="2021-01-25T22:50:27.846" v="4451"/>
          <ac:spMkLst>
            <pc:docMk/>
            <pc:sldMk cId="1964926082" sldId="272"/>
            <ac:spMk id="6" creationId="{8E4968BD-1019-4B7B-9B58-F94706ED7570}"/>
          </ac:spMkLst>
        </pc:spChg>
        <pc:spChg chg="add del mod">
          <ac:chgData name="richard bettez" userId="9ac618f20f673fea" providerId="LiveId" clId="{327CD0B4-425A-4676-8C36-F3DD4F8C7532}" dt="2021-05-08T18:26:10.354" v="8474"/>
          <ac:spMkLst>
            <pc:docMk/>
            <pc:sldMk cId="1964926082" sldId="272"/>
            <ac:spMk id="6" creationId="{9E4DA63A-0AD2-44AD-8B78-B38EF56BE0AA}"/>
          </ac:spMkLst>
        </pc:spChg>
        <pc:spChg chg="add del mod">
          <ac:chgData name="richard bettez" userId="9ac618f20f673fea" providerId="LiveId" clId="{327CD0B4-425A-4676-8C36-F3DD4F8C7532}" dt="2021-02-03T22:36:50.938" v="4942"/>
          <ac:spMkLst>
            <pc:docMk/>
            <pc:sldMk cId="1964926082" sldId="272"/>
            <ac:spMk id="7" creationId="{E4F64C37-560D-4453-AE87-BC3DE2568AF7}"/>
          </ac:spMkLst>
        </pc:spChg>
        <pc:spChg chg="add del mod">
          <ac:chgData name="richard bettez" userId="9ac618f20f673fea" providerId="LiveId" clId="{327CD0B4-425A-4676-8C36-F3DD4F8C7532}" dt="2021-02-23T00:07:28.218" v="5479"/>
          <ac:spMkLst>
            <pc:docMk/>
            <pc:sldMk cId="1964926082" sldId="272"/>
            <ac:spMk id="8" creationId="{F7CDB9DA-EE30-458A-82F9-2041C1AB007C}"/>
          </ac:spMkLst>
        </pc:spChg>
      </pc:sldChg>
      <pc:sldChg chg="addSp delSp modSp mod">
        <pc:chgData name="richard bettez" userId="9ac618f20f673fea" providerId="LiveId" clId="{327CD0B4-425A-4676-8C36-F3DD4F8C7532}" dt="2021-07-01T15:17:56.263" v="11328" actId="207"/>
        <pc:sldMkLst>
          <pc:docMk/>
          <pc:sldMk cId="104361726" sldId="273"/>
        </pc:sldMkLst>
        <pc:spChg chg="del mod">
          <ac:chgData name="richard bettez" userId="9ac618f20f673fea" providerId="LiveId" clId="{327CD0B4-425A-4676-8C36-F3DD4F8C7532}" dt="2021-01-21T00:18:59.067" v="4322"/>
          <ac:spMkLst>
            <pc:docMk/>
            <pc:sldMk cId="104361726" sldId="273"/>
            <ac:spMk id="4" creationId="{04F08D1E-4513-40C8-ABCF-C1C7E32652DD}"/>
          </ac:spMkLst>
        </pc:spChg>
        <pc:spChg chg="del mod">
          <ac:chgData name="richard bettez" userId="9ac618f20f673fea" providerId="LiveId" clId="{327CD0B4-425A-4676-8C36-F3DD4F8C7532}" dt="2021-05-12T18:00:46.288" v="8797"/>
          <ac:spMkLst>
            <pc:docMk/>
            <pc:sldMk cId="104361726" sldId="273"/>
            <ac:spMk id="6" creationId="{A8972F95-4623-47A9-B6D1-229BAD10002E}"/>
          </ac:spMkLst>
        </pc:spChg>
        <pc:spChg chg="add mod">
          <ac:chgData name="richard bettez" userId="9ac618f20f673fea" providerId="LiveId" clId="{327CD0B4-425A-4676-8C36-F3DD4F8C7532}" dt="2021-07-01T15:17:56.263" v="11328" actId="207"/>
          <ac:spMkLst>
            <pc:docMk/>
            <pc:sldMk cId="104361726" sldId="273"/>
            <ac:spMk id="7" creationId="{05C826A1-FC84-46B6-8FA6-48815561BE4B}"/>
          </ac:spMkLst>
        </pc:spChg>
        <pc:spChg chg="del mod">
          <ac:chgData name="richard bettez" userId="9ac618f20f673fea" providerId="LiveId" clId="{327CD0B4-425A-4676-8C36-F3DD4F8C7532}" dt="2021-01-13T21:19:24.379" v="4110"/>
          <ac:spMkLst>
            <pc:docMk/>
            <pc:sldMk cId="104361726" sldId="273"/>
            <ac:spMk id="7" creationId="{7D4680ED-508E-4CF6-A91C-78C68E46C143}"/>
          </ac:spMkLst>
        </pc:spChg>
        <pc:spChg chg="add del mod">
          <ac:chgData name="richard bettez" userId="9ac618f20f673fea" providerId="LiveId" clId="{327CD0B4-425A-4676-8C36-F3DD4F8C7532}" dt="2021-02-08T21:54:40.441" v="5071"/>
          <ac:spMkLst>
            <pc:docMk/>
            <pc:sldMk cId="104361726" sldId="273"/>
            <ac:spMk id="8" creationId="{3680CC1E-BD55-4763-A0AD-80890C7B3186}"/>
          </ac:spMkLst>
        </pc:spChg>
        <pc:spChg chg="add del mod">
          <ac:chgData name="richard bettez" userId="9ac618f20f673fea" providerId="LiveId" clId="{327CD0B4-425A-4676-8C36-F3DD4F8C7532}" dt="2021-05-08T18:26:16.555" v="8477"/>
          <ac:spMkLst>
            <pc:docMk/>
            <pc:sldMk cId="104361726" sldId="273"/>
            <ac:spMk id="8" creationId="{8DC927FF-5199-4BA6-BBDA-52B6AD2FF955}"/>
          </ac:spMkLst>
        </pc:spChg>
        <pc:spChg chg="add del mod">
          <ac:chgData name="richard bettez" userId="9ac618f20f673fea" providerId="LiveId" clId="{327CD0B4-425A-4676-8C36-F3DD4F8C7532}" dt="2021-04-15T00:06:47.656" v="7460"/>
          <ac:spMkLst>
            <pc:docMk/>
            <pc:sldMk cId="104361726" sldId="273"/>
            <ac:spMk id="9" creationId="{24FC0973-708B-42F2-B740-D07F8A6AFE32}"/>
          </ac:spMkLst>
        </pc:spChg>
        <pc:spChg chg="del mod">
          <ac:chgData name="richard bettez" userId="9ac618f20f673fea" providerId="LiveId" clId="{327CD0B4-425A-4676-8C36-F3DD4F8C7532}" dt="2021-01-05T00:42:12.164" v="3808"/>
          <ac:spMkLst>
            <pc:docMk/>
            <pc:sldMk cId="104361726" sldId="273"/>
            <ac:spMk id="10" creationId="{731AC0E0-2BD9-4FFF-937F-560038F804A2}"/>
          </ac:spMkLst>
        </pc:spChg>
        <pc:spChg chg="del mod">
          <ac:chgData name="richard bettez" userId="9ac618f20f673fea" providerId="LiveId" clId="{327CD0B4-425A-4676-8C36-F3DD4F8C7532}" dt="2020-10-13T18:33:25.781" v="152"/>
          <ac:spMkLst>
            <pc:docMk/>
            <pc:sldMk cId="104361726" sldId="273"/>
            <ac:spMk id="11" creationId="{C78A27AD-1984-4E1B-B7BC-1415EBD14F82}"/>
          </ac:spMkLst>
        </pc:spChg>
      </pc:sldChg>
      <pc:sldChg chg="addSp delSp modSp mod">
        <pc:chgData name="richard bettez" userId="9ac618f20f673fea" providerId="LiveId" clId="{327CD0B4-425A-4676-8C36-F3DD4F8C7532}" dt="2021-07-01T15:18:24.150" v="11332" actId="20577"/>
        <pc:sldMkLst>
          <pc:docMk/>
          <pc:sldMk cId="2571987822" sldId="274"/>
        </pc:sldMkLst>
        <pc:spChg chg="del mod">
          <ac:chgData name="richard bettez" userId="9ac618f20f673fea" providerId="LiveId" clId="{327CD0B4-425A-4676-8C36-F3DD4F8C7532}" dt="2021-06-23T18:40:42.343" v="11152"/>
          <ac:spMkLst>
            <pc:docMk/>
            <pc:sldMk cId="2571987822" sldId="274"/>
            <ac:spMk id="2" creationId="{297B1E2E-F7B0-439C-8D19-134213887B60}"/>
          </ac:spMkLst>
        </pc:spChg>
        <pc:spChg chg="del mod">
          <ac:chgData name="richard bettez" userId="9ac618f20f673fea" providerId="LiveId" clId="{327CD0B4-425A-4676-8C36-F3DD4F8C7532}" dt="2021-06-19T00:21:55.800" v="10793"/>
          <ac:spMkLst>
            <pc:docMk/>
            <pc:sldMk cId="2571987822" sldId="274"/>
            <ac:spMk id="3" creationId="{1F5FC2AF-1FF2-465D-A075-13C81A26C229}"/>
          </ac:spMkLst>
        </pc:spChg>
        <pc:spChg chg="del mod">
          <ac:chgData name="richard bettez" userId="9ac618f20f673fea" providerId="LiveId" clId="{327CD0B4-425A-4676-8C36-F3DD4F8C7532}" dt="2021-06-14T22:19:00.305" v="10453"/>
          <ac:spMkLst>
            <pc:docMk/>
            <pc:sldMk cId="2571987822" sldId="274"/>
            <ac:spMk id="4" creationId="{1F6F1579-83D8-47DE-8538-120671CB0C1F}"/>
          </ac:spMkLst>
        </pc:spChg>
        <pc:spChg chg="add mod">
          <ac:chgData name="richard bettez" userId="9ac618f20f673fea" providerId="LiveId" clId="{327CD0B4-425A-4676-8C36-F3DD4F8C7532}" dt="2021-07-01T15:18:24.150" v="11332" actId="20577"/>
          <ac:spMkLst>
            <pc:docMk/>
            <pc:sldMk cId="2571987822" sldId="274"/>
            <ac:spMk id="4" creationId="{732A0DDC-50AA-4BEA-BCE1-41AADD941364}"/>
          </ac:spMkLst>
        </pc:spChg>
        <pc:spChg chg="add del mod">
          <ac:chgData name="richard bettez" userId="9ac618f20f673fea" providerId="LiveId" clId="{327CD0B4-425A-4676-8C36-F3DD4F8C7532}" dt="2021-04-24T21:13:05.043" v="7821"/>
          <ac:spMkLst>
            <pc:docMk/>
            <pc:sldMk cId="2571987822" sldId="274"/>
            <ac:spMk id="7" creationId="{84F1E059-2A6A-4531-AB8D-EB4748A72B3F}"/>
          </ac:spMkLst>
        </pc:spChg>
        <pc:spChg chg="add del mod">
          <ac:chgData name="richard bettez" userId="9ac618f20f673fea" providerId="LiveId" clId="{327CD0B4-425A-4676-8C36-F3DD4F8C7532}" dt="2021-06-09T21:13:51.970" v="10229"/>
          <ac:spMkLst>
            <pc:docMk/>
            <pc:sldMk cId="2571987822" sldId="274"/>
            <ac:spMk id="7" creationId="{C723B63D-2C27-4103-9A07-8230870114CC}"/>
          </ac:spMkLst>
        </pc:spChg>
        <pc:spChg chg="add del mod">
          <ac:chgData name="richard bettez" userId="9ac618f20f673fea" providerId="LiveId" clId="{327CD0B4-425A-4676-8C36-F3DD4F8C7532}" dt="2021-05-08T18:26:21.835" v="8480"/>
          <ac:spMkLst>
            <pc:docMk/>
            <pc:sldMk cId="2571987822" sldId="274"/>
            <ac:spMk id="8" creationId="{2AC48BCF-90DF-40A5-9D28-FFAA29294CAD}"/>
          </ac:spMkLst>
        </pc:spChg>
        <pc:spChg chg="del mod">
          <ac:chgData name="richard bettez" userId="9ac618f20f673fea" providerId="LiveId" clId="{327CD0B4-425A-4676-8C36-F3DD4F8C7532}" dt="2021-04-19T23:17:06.177" v="7654"/>
          <ac:spMkLst>
            <pc:docMk/>
            <pc:sldMk cId="2571987822" sldId="274"/>
            <ac:spMk id="8" creationId="{924C4EA3-40C1-4351-BB8B-E5AF15167AF5}"/>
          </ac:spMkLst>
        </pc:spChg>
      </pc:sldChg>
      <pc:sldChg chg="addSp delSp modSp mod">
        <pc:chgData name="richard bettez" userId="9ac618f20f673fea" providerId="LiveId" clId="{327CD0B4-425A-4676-8C36-F3DD4F8C7532}" dt="2021-07-01T15:19:09.606" v="11339" actId="1076"/>
        <pc:sldMkLst>
          <pc:docMk/>
          <pc:sldMk cId="3095312911" sldId="275"/>
        </pc:sldMkLst>
        <pc:spChg chg="del mod">
          <ac:chgData name="richard bettez" userId="9ac618f20f673fea" providerId="LiveId" clId="{327CD0B4-425A-4676-8C36-F3DD4F8C7532}" dt="2021-05-17T21:18:02.214" v="8922"/>
          <ac:spMkLst>
            <pc:docMk/>
            <pc:sldMk cId="3095312911" sldId="275"/>
            <ac:spMk id="3" creationId="{6D03C863-6FE0-4418-909E-9FDF61B16189}"/>
          </ac:spMkLst>
        </pc:spChg>
        <pc:spChg chg="del mod">
          <ac:chgData name="richard bettez" userId="9ac618f20f673fea" providerId="LiveId" clId="{327CD0B4-425A-4676-8C36-F3DD4F8C7532}" dt="2021-04-28T21:10:30.892" v="8013"/>
          <ac:spMkLst>
            <pc:docMk/>
            <pc:sldMk cId="3095312911" sldId="275"/>
            <ac:spMk id="5" creationId="{75FCE104-2254-4692-AF33-36488E8D4F61}"/>
          </ac:spMkLst>
        </pc:spChg>
        <pc:spChg chg="add del mod">
          <ac:chgData name="richard bettez" userId="9ac618f20f673fea" providerId="LiveId" clId="{327CD0B4-425A-4676-8C36-F3DD4F8C7532}" dt="2021-06-04T22:12:58.015" v="9868"/>
          <ac:spMkLst>
            <pc:docMk/>
            <pc:sldMk cId="3095312911" sldId="275"/>
            <ac:spMk id="6" creationId="{11BDCCD3-692D-421A-B659-A4E1EB787A37}"/>
          </ac:spMkLst>
        </pc:spChg>
        <pc:spChg chg="del mod">
          <ac:chgData name="richard bettez" userId="9ac618f20f673fea" providerId="LiveId" clId="{327CD0B4-425A-4676-8C36-F3DD4F8C7532}" dt="2020-12-14T23:43:31.606" v="3329"/>
          <ac:spMkLst>
            <pc:docMk/>
            <pc:sldMk cId="3095312911" sldId="275"/>
            <ac:spMk id="6" creationId="{A9580656-AB82-4910-98FD-93ECB83E265F}"/>
          </ac:spMkLst>
        </pc:spChg>
        <pc:spChg chg="add del mod">
          <ac:chgData name="richard bettez" userId="9ac618f20f673fea" providerId="LiveId" clId="{327CD0B4-425A-4676-8C36-F3DD4F8C7532}" dt="2021-05-08T18:26:26.896" v="8483"/>
          <ac:spMkLst>
            <pc:docMk/>
            <pc:sldMk cId="3095312911" sldId="275"/>
            <ac:spMk id="8" creationId="{0D2DAE83-8B2F-4CE1-9109-B408192D8AEA}"/>
          </ac:spMkLst>
        </pc:spChg>
        <pc:spChg chg="add mod">
          <ac:chgData name="richard bettez" userId="9ac618f20f673fea" providerId="LiveId" clId="{327CD0B4-425A-4676-8C36-F3DD4F8C7532}" dt="2021-07-01T15:19:09.606" v="11339" actId="1076"/>
          <ac:spMkLst>
            <pc:docMk/>
            <pc:sldMk cId="3095312911" sldId="275"/>
            <ac:spMk id="8" creationId="{4D237FFF-A9E8-4F05-BE44-742FF749F019}"/>
          </ac:spMkLst>
        </pc:spChg>
        <pc:spChg chg="del mod">
          <ac:chgData name="richard bettez" userId="9ac618f20f673fea" providerId="LiveId" clId="{327CD0B4-425A-4676-8C36-F3DD4F8C7532}" dt="2020-10-24T16:48:04.505" v="926"/>
          <ac:spMkLst>
            <pc:docMk/>
            <pc:sldMk cId="3095312911" sldId="275"/>
            <ac:spMk id="8" creationId="{5D407927-46CC-4122-B8FD-7E2AE7B431C8}"/>
          </ac:spMkLst>
        </pc:spChg>
        <pc:spChg chg="add del mod">
          <ac:chgData name="richard bettez" userId="9ac618f20f673fea" providerId="LiveId" clId="{327CD0B4-425A-4676-8C36-F3DD4F8C7532}" dt="2021-01-21T00:25:33.508" v="4350"/>
          <ac:spMkLst>
            <pc:docMk/>
            <pc:sldMk cId="3095312911" sldId="275"/>
            <ac:spMk id="8" creationId="{EBE6E6E7-FEA0-4D82-A954-0208AE094B33}"/>
          </ac:spMkLst>
        </pc:spChg>
        <pc:spChg chg="add del mod">
          <ac:chgData name="richard bettez" userId="9ac618f20f673fea" providerId="LiveId" clId="{327CD0B4-425A-4676-8C36-F3DD4F8C7532}" dt="2020-12-10T00:35:49.049" v="3140"/>
          <ac:spMkLst>
            <pc:docMk/>
            <pc:sldMk cId="3095312911" sldId="275"/>
            <ac:spMk id="9" creationId="{877DD65E-6D04-46CF-8734-9925B243E0C9}"/>
          </ac:spMkLst>
        </pc:spChg>
        <pc:spChg chg="add del mod">
          <ac:chgData name="richard bettez" userId="9ac618f20f673fea" providerId="LiveId" clId="{327CD0B4-425A-4676-8C36-F3DD4F8C7532}" dt="2021-04-19T23:17:52.948" v="7663"/>
          <ac:spMkLst>
            <pc:docMk/>
            <pc:sldMk cId="3095312911" sldId="275"/>
            <ac:spMk id="9" creationId="{D6BE006D-A0DD-4A67-B88F-60CEAB09B01C}"/>
          </ac:spMkLst>
        </pc:spChg>
      </pc:sldChg>
      <pc:sldChg chg="addSp delSp modSp mod">
        <pc:chgData name="richard bettez" userId="9ac618f20f673fea" providerId="LiveId" clId="{327CD0B4-425A-4676-8C36-F3DD4F8C7532}" dt="2021-07-01T15:19:44.009" v="11344" actId="1076"/>
        <pc:sldMkLst>
          <pc:docMk/>
          <pc:sldMk cId="3664463635" sldId="276"/>
        </pc:sldMkLst>
        <pc:spChg chg="add del mod">
          <ac:chgData name="richard bettez" userId="9ac618f20f673fea" providerId="LiveId" clId="{327CD0B4-425A-4676-8C36-F3DD4F8C7532}" dt="2021-05-31T21:16:38.809" v="9724"/>
          <ac:spMkLst>
            <pc:docMk/>
            <pc:sldMk cId="3664463635" sldId="276"/>
            <ac:spMk id="5" creationId="{1AA57AAA-2569-417E-806B-750855DDBC56}"/>
          </ac:spMkLst>
        </pc:spChg>
        <pc:spChg chg="del mod">
          <ac:chgData name="richard bettez" userId="9ac618f20f673fea" providerId="LiveId" clId="{327CD0B4-425A-4676-8C36-F3DD4F8C7532}" dt="2021-05-17T21:19:53.900" v="8943"/>
          <ac:spMkLst>
            <pc:docMk/>
            <pc:sldMk cId="3664463635" sldId="276"/>
            <ac:spMk id="5" creationId="{8CE99F6E-8AC1-463A-AA67-068E95085E9A}"/>
          </ac:spMkLst>
        </pc:spChg>
        <pc:spChg chg="add del mod">
          <ac:chgData name="richard bettez" userId="9ac618f20f673fea" providerId="LiveId" clId="{327CD0B4-425A-4676-8C36-F3DD4F8C7532}" dt="2021-06-09T21:15:58.599" v="10238"/>
          <ac:spMkLst>
            <pc:docMk/>
            <pc:sldMk cId="3664463635" sldId="276"/>
            <ac:spMk id="5" creationId="{8CF16B18-6245-481C-88ED-E6F2EA280076}"/>
          </ac:spMkLst>
        </pc:spChg>
        <pc:spChg chg="add mod">
          <ac:chgData name="richard bettez" userId="9ac618f20f673fea" providerId="LiveId" clId="{327CD0B4-425A-4676-8C36-F3DD4F8C7532}" dt="2021-07-01T15:19:44.009" v="11344" actId="1076"/>
          <ac:spMkLst>
            <pc:docMk/>
            <pc:sldMk cId="3664463635" sldId="276"/>
            <ac:spMk id="7" creationId="{0B4669BF-F395-4FAA-A0E3-238096547C85}"/>
          </ac:spMkLst>
        </pc:spChg>
        <pc:spChg chg="add del mod">
          <ac:chgData name="richard bettez" userId="9ac618f20f673fea" providerId="LiveId" clId="{327CD0B4-425A-4676-8C36-F3DD4F8C7532}" dt="2021-05-21T21:10:37.780" v="9219"/>
          <ac:spMkLst>
            <pc:docMk/>
            <pc:sldMk cId="3664463635" sldId="276"/>
            <ac:spMk id="7" creationId="{11E7227C-1216-482C-8AE5-0D8638665753}"/>
          </ac:spMkLst>
        </pc:spChg>
        <pc:spChg chg="add del mod">
          <ac:chgData name="richard bettez" userId="9ac618f20f673fea" providerId="LiveId" clId="{327CD0B4-425A-4676-8C36-F3DD4F8C7532}" dt="2021-06-04T22:13:21.697" v="9874"/>
          <ac:spMkLst>
            <pc:docMk/>
            <pc:sldMk cId="3664463635" sldId="276"/>
            <ac:spMk id="7" creationId="{2D8D49BC-B8C9-4A23-96F6-237553AC3537}"/>
          </ac:spMkLst>
        </pc:spChg>
        <pc:spChg chg="add del mod">
          <ac:chgData name="richard bettez" userId="9ac618f20f673fea" providerId="LiveId" clId="{327CD0B4-425A-4676-8C36-F3DD4F8C7532}" dt="2021-04-10T23:14:30.467" v="7288"/>
          <ac:spMkLst>
            <pc:docMk/>
            <pc:sldMk cId="3664463635" sldId="276"/>
            <ac:spMk id="7" creationId="{7FB4952B-B642-4B27-BE00-304BC3ED0FAB}"/>
          </ac:spMkLst>
        </pc:spChg>
        <pc:spChg chg="del mod">
          <ac:chgData name="richard bettez" userId="9ac618f20f673fea" providerId="LiveId" clId="{327CD0B4-425A-4676-8C36-F3DD4F8C7532}" dt="2020-12-14T23:46:25.651" v="3340"/>
          <ac:spMkLst>
            <pc:docMk/>
            <pc:sldMk cId="3664463635" sldId="276"/>
            <ac:spMk id="7" creationId="{C8046921-C233-45EE-BD33-2B9A00D50521}"/>
          </ac:spMkLst>
        </pc:spChg>
        <pc:spChg chg="add del mod">
          <ac:chgData name="richard bettez" userId="9ac618f20f673fea" providerId="LiveId" clId="{327CD0B4-425A-4676-8C36-F3DD4F8C7532}" dt="2021-05-08T18:26:31.255" v="8486"/>
          <ac:spMkLst>
            <pc:docMk/>
            <pc:sldMk cId="3664463635" sldId="276"/>
            <ac:spMk id="8" creationId="{1A6AE252-0F9C-461D-8B44-4CA4D8A8FAE4}"/>
          </ac:spMkLst>
        </pc:spChg>
        <pc:spChg chg="add del mod">
          <ac:chgData name="richard bettez" userId="9ac618f20f673fea" providerId="LiveId" clId="{327CD0B4-425A-4676-8C36-F3DD4F8C7532}" dt="2021-01-25T22:56:10.091" v="4478"/>
          <ac:spMkLst>
            <pc:docMk/>
            <pc:sldMk cId="3664463635" sldId="276"/>
            <ac:spMk id="8" creationId="{2DC67275-9FA2-4E01-96C0-DA6164579577}"/>
          </ac:spMkLst>
        </pc:spChg>
      </pc:sldChg>
      <pc:sldChg chg="addSp delSp modSp mod">
        <pc:chgData name="richard bettez" userId="9ac618f20f673fea" providerId="LiveId" clId="{327CD0B4-425A-4676-8C36-F3DD4F8C7532}" dt="2021-07-01T15:20:16.110" v="11350" actId="1076"/>
        <pc:sldMkLst>
          <pc:docMk/>
          <pc:sldMk cId="4263975298" sldId="277"/>
        </pc:sldMkLst>
        <pc:spChg chg="del mod">
          <ac:chgData name="richard bettez" userId="9ac618f20f673fea" providerId="LiveId" clId="{327CD0B4-425A-4676-8C36-F3DD4F8C7532}" dt="2021-01-25T23:01:27.715" v="4501"/>
          <ac:spMkLst>
            <pc:docMk/>
            <pc:sldMk cId="4263975298" sldId="277"/>
            <ac:spMk id="2" creationId="{95104156-CDBC-466B-9BD6-5966F42BF8CB}"/>
          </ac:spMkLst>
        </pc:spChg>
        <pc:spChg chg="del mod">
          <ac:chgData name="richard bettez" userId="9ac618f20f673fea" providerId="LiveId" clId="{327CD0B4-425A-4676-8C36-F3DD4F8C7532}" dt="2021-06-04T22:13:05.654" v="9871"/>
          <ac:spMkLst>
            <pc:docMk/>
            <pc:sldMk cId="4263975298" sldId="277"/>
            <ac:spMk id="3" creationId="{15AFDADB-1256-4035-89A7-3BCD57438D51}"/>
          </ac:spMkLst>
        </pc:spChg>
        <pc:spChg chg="mod">
          <ac:chgData name="richard bettez" userId="9ac618f20f673fea" providerId="LiveId" clId="{327CD0B4-425A-4676-8C36-F3DD4F8C7532}" dt="2021-07-01T15:20:16.110" v="11350" actId="1076"/>
          <ac:spMkLst>
            <pc:docMk/>
            <pc:sldMk cId="4263975298" sldId="277"/>
            <ac:spMk id="6" creationId="{0ED26D57-2446-4F1A-8CA3-325E434249C5}"/>
          </ac:spMkLst>
        </pc:spChg>
        <pc:spChg chg="add del mod">
          <ac:chgData name="richard bettez" userId="9ac618f20f673fea" providerId="LiveId" clId="{327CD0B4-425A-4676-8C36-F3DD4F8C7532}" dt="2021-03-24T15:36:31.630" v="6637"/>
          <ac:spMkLst>
            <pc:docMk/>
            <pc:sldMk cId="4263975298" sldId="277"/>
            <ac:spMk id="6" creationId="{1C72AEBA-BCBD-4148-AA80-B21C8AAADB74}"/>
          </ac:spMkLst>
        </pc:spChg>
        <pc:spChg chg="add del mod">
          <ac:chgData name="richard bettez" userId="9ac618f20f673fea" providerId="LiveId" clId="{327CD0B4-425A-4676-8C36-F3DD4F8C7532}" dt="2021-05-21T21:14:40.550" v="9235"/>
          <ac:spMkLst>
            <pc:docMk/>
            <pc:sldMk cId="4263975298" sldId="277"/>
            <ac:spMk id="6" creationId="{7F583467-172B-43AB-A7DE-C2B2F57ED31C}"/>
          </ac:spMkLst>
        </pc:spChg>
        <pc:spChg chg="add del mod">
          <ac:chgData name="richard bettez" userId="9ac618f20f673fea" providerId="LiveId" clId="{327CD0B4-425A-4676-8C36-F3DD4F8C7532}" dt="2021-06-23T18:47:07.997" v="11174"/>
          <ac:spMkLst>
            <pc:docMk/>
            <pc:sldMk cId="4263975298" sldId="277"/>
            <ac:spMk id="6" creationId="{8774D2F0-AE5A-4396-BF39-9A861E33B346}"/>
          </ac:spMkLst>
        </pc:spChg>
        <pc:spChg chg="del mod">
          <ac:chgData name="richard bettez" userId="9ac618f20f673fea" providerId="LiveId" clId="{327CD0B4-425A-4676-8C36-F3DD4F8C7532}" dt="2020-12-05T19:47:20.763" v="2998"/>
          <ac:spMkLst>
            <pc:docMk/>
            <pc:sldMk cId="4263975298" sldId="277"/>
            <ac:spMk id="7" creationId="{488FE481-2F3A-4905-8D44-25E3427CB5EB}"/>
          </ac:spMkLst>
        </pc:spChg>
        <pc:spChg chg="add del mod">
          <ac:chgData name="richard bettez" userId="9ac618f20f673fea" providerId="LiveId" clId="{327CD0B4-425A-4676-8C36-F3DD4F8C7532}" dt="2021-01-25T22:56:15.724" v="4481"/>
          <ac:spMkLst>
            <pc:docMk/>
            <pc:sldMk cId="4263975298" sldId="277"/>
            <ac:spMk id="7" creationId="{61140068-5C3F-4A4B-AC67-00232F3FA03D}"/>
          </ac:spMkLst>
        </pc:spChg>
        <pc:spChg chg="add del mod">
          <ac:chgData name="richard bettez" userId="9ac618f20f673fea" providerId="LiveId" clId="{327CD0B4-425A-4676-8C36-F3DD4F8C7532}" dt="2021-05-17T21:19:14.280" v="8932"/>
          <ac:spMkLst>
            <pc:docMk/>
            <pc:sldMk cId="4263975298" sldId="277"/>
            <ac:spMk id="7" creationId="{68C890F7-5A97-4C8F-9C76-64C375E17C35}"/>
          </ac:spMkLst>
        </pc:spChg>
        <pc:spChg chg="add mod">
          <ac:chgData name="richard bettez" userId="9ac618f20f673fea" providerId="LiveId" clId="{327CD0B4-425A-4676-8C36-F3DD4F8C7532}" dt="2021-06-23T18:47:39.408" v="11181" actId="1076"/>
          <ac:spMkLst>
            <pc:docMk/>
            <pc:sldMk cId="4263975298" sldId="277"/>
            <ac:spMk id="7" creationId="{F315427D-E427-4BD4-85ED-DF4D92C3A9F7}"/>
          </ac:spMkLst>
        </pc:spChg>
        <pc:spChg chg="add del mod">
          <ac:chgData name="richard bettez" userId="9ac618f20f673fea" providerId="LiveId" clId="{327CD0B4-425A-4676-8C36-F3DD4F8C7532}" dt="2020-11-04T23:30:27.769" v="1435"/>
          <ac:spMkLst>
            <pc:docMk/>
            <pc:sldMk cId="4263975298" sldId="277"/>
            <ac:spMk id="8" creationId="{9160ACF7-152E-4D81-A5A8-9418C4046290}"/>
          </ac:spMkLst>
        </pc:spChg>
        <pc:spChg chg="add del mod">
          <ac:chgData name="richard bettez" userId="9ac618f20f673fea" providerId="LiveId" clId="{327CD0B4-425A-4676-8C36-F3DD4F8C7532}" dt="2021-03-10T22:04:51.721" v="6015"/>
          <ac:spMkLst>
            <pc:docMk/>
            <pc:sldMk cId="4263975298" sldId="277"/>
            <ac:spMk id="8" creationId="{F2FB1BAE-5BD9-4571-9780-DA9E39F640A7}"/>
          </ac:spMkLst>
        </pc:spChg>
        <pc:spChg chg="add del mod">
          <ac:chgData name="richard bettez" userId="9ac618f20f673fea" providerId="LiveId" clId="{327CD0B4-425A-4676-8C36-F3DD4F8C7532}" dt="2020-12-29T01:14:05.106" v="3636"/>
          <ac:spMkLst>
            <pc:docMk/>
            <pc:sldMk cId="4263975298" sldId="277"/>
            <ac:spMk id="8" creationId="{F849231C-2C43-4F73-876A-7FE22BC1AF67}"/>
          </ac:spMkLst>
        </pc:spChg>
        <pc:spChg chg="del mod">
          <ac:chgData name="richard bettez" userId="9ac618f20f673fea" providerId="LiveId" clId="{327CD0B4-425A-4676-8C36-F3DD4F8C7532}" dt="2020-10-26T23:00:53.903" v="1097"/>
          <ac:spMkLst>
            <pc:docMk/>
            <pc:sldMk cId="4263975298" sldId="277"/>
            <ac:spMk id="9" creationId="{4C46230F-EB9D-4A30-AC65-6AFDA146A406}"/>
          </ac:spMkLst>
        </pc:spChg>
      </pc:sldChg>
      <pc:sldChg chg="addSp delSp modSp mod">
        <pc:chgData name="richard bettez" userId="9ac618f20f673fea" providerId="LiveId" clId="{327CD0B4-425A-4676-8C36-F3DD4F8C7532}" dt="2021-07-01T15:20:52.380" v="11355" actId="1076"/>
        <pc:sldMkLst>
          <pc:docMk/>
          <pc:sldMk cId="2989874559" sldId="278"/>
        </pc:sldMkLst>
        <pc:spChg chg="mod">
          <ac:chgData name="richard bettez" userId="9ac618f20f673fea" providerId="LiveId" clId="{327CD0B4-425A-4676-8C36-F3DD4F8C7532}" dt="2021-07-01T15:20:52.380" v="11355" actId="1076"/>
          <ac:spMkLst>
            <pc:docMk/>
            <pc:sldMk cId="2989874559" sldId="278"/>
            <ac:spMk id="4" creationId="{4D2D9B54-75A9-441A-AC5E-182EAB8E9859}"/>
          </ac:spMkLst>
        </pc:spChg>
        <pc:spChg chg="add del mod">
          <ac:chgData name="richard bettez" userId="9ac618f20f673fea" providerId="LiveId" clId="{327CD0B4-425A-4676-8C36-F3DD4F8C7532}" dt="2021-03-15T22:40:15.763" v="6236"/>
          <ac:spMkLst>
            <pc:docMk/>
            <pc:sldMk cId="2989874559" sldId="278"/>
            <ac:spMk id="4" creationId="{C730F231-33A1-4B2A-8428-78553D694F48}"/>
          </ac:spMkLst>
        </pc:spChg>
        <pc:spChg chg="add del mod">
          <ac:chgData name="richard bettez" userId="9ac618f20f673fea" providerId="LiveId" clId="{327CD0B4-425A-4676-8C36-F3DD4F8C7532}" dt="2021-05-21T21:14:52.732" v="9238"/>
          <ac:spMkLst>
            <pc:docMk/>
            <pc:sldMk cId="2989874559" sldId="278"/>
            <ac:spMk id="4" creationId="{DB6E5BF3-74C9-43EC-85D2-BFA23E140C9E}"/>
          </ac:spMkLst>
        </pc:spChg>
        <pc:spChg chg="add del mod">
          <ac:chgData name="richard bettez" userId="9ac618f20f673fea" providerId="LiveId" clId="{327CD0B4-425A-4676-8C36-F3DD4F8C7532}" dt="2021-06-04T22:19:03.595" v="9911"/>
          <ac:spMkLst>
            <pc:docMk/>
            <pc:sldMk cId="2989874559" sldId="278"/>
            <ac:spMk id="4" creationId="{F9AAB6A1-7CAD-4D78-A8EB-F6EEA58E312F}"/>
          </ac:spMkLst>
        </pc:spChg>
        <pc:spChg chg="add del mod">
          <ac:chgData name="richard bettez" userId="9ac618f20f673fea" providerId="LiveId" clId="{327CD0B4-425A-4676-8C36-F3DD4F8C7532}" dt="2021-05-17T21:09:28.579" v="8906"/>
          <ac:spMkLst>
            <pc:docMk/>
            <pc:sldMk cId="2989874559" sldId="278"/>
            <ac:spMk id="5" creationId="{0FC18758-E14A-409A-B97A-E8C3AE468DF2}"/>
          </ac:spMkLst>
        </pc:spChg>
        <pc:spChg chg="del mod">
          <ac:chgData name="richard bettez" userId="9ac618f20f673fea" providerId="LiveId" clId="{327CD0B4-425A-4676-8C36-F3DD4F8C7532}" dt="2020-10-30T18:42:37.998" v="1310"/>
          <ac:spMkLst>
            <pc:docMk/>
            <pc:sldMk cId="2989874559" sldId="278"/>
            <ac:spMk id="5" creationId="{4B8DDA70-2E30-4D3D-BFD5-FD7D0628E942}"/>
          </ac:spMkLst>
        </pc:spChg>
        <pc:spChg chg="add mod">
          <ac:chgData name="richard bettez" userId="9ac618f20f673fea" providerId="LiveId" clId="{327CD0B4-425A-4676-8C36-F3DD4F8C7532}" dt="2021-06-19T00:24:31.439" v="10808" actId="207"/>
          <ac:spMkLst>
            <pc:docMk/>
            <pc:sldMk cId="2989874559" sldId="278"/>
            <ac:spMk id="5" creationId="{644699BB-4BEA-42E2-8A90-FB4C9FACF23A}"/>
          </ac:spMkLst>
        </pc:spChg>
        <pc:spChg chg="add del mod">
          <ac:chgData name="richard bettez" userId="9ac618f20f673fea" providerId="LiveId" clId="{327CD0B4-425A-4676-8C36-F3DD4F8C7532}" dt="2021-05-31T21:14:23.448" v="9711"/>
          <ac:spMkLst>
            <pc:docMk/>
            <pc:sldMk cId="2989874559" sldId="278"/>
            <ac:spMk id="5" creationId="{7C575CF5-21CD-46F6-BEE4-44545E836C91}"/>
          </ac:spMkLst>
        </pc:spChg>
        <pc:spChg chg="add del mod">
          <ac:chgData name="richard bettez" userId="9ac618f20f673fea" providerId="LiveId" clId="{327CD0B4-425A-4676-8C36-F3DD4F8C7532}" dt="2021-01-25T23:05:47.362" v="4513"/>
          <ac:spMkLst>
            <pc:docMk/>
            <pc:sldMk cId="2989874559" sldId="278"/>
            <ac:spMk id="5" creationId="{F3DCD4B5-1F33-4AAA-B345-F8147F6B07BD}"/>
          </ac:spMkLst>
        </pc:spChg>
      </pc:sldChg>
      <pc:sldChg chg="addSp delSp modSp mod">
        <pc:chgData name="richard bettez" userId="9ac618f20f673fea" providerId="LiveId" clId="{327CD0B4-425A-4676-8C36-F3DD4F8C7532}" dt="2021-07-01T15:21:30.466" v="11363" actId="1076"/>
        <pc:sldMkLst>
          <pc:docMk/>
          <pc:sldMk cId="4149382021" sldId="279"/>
        </pc:sldMkLst>
        <pc:spChg chg="del mod">
          <ac:chgData name="richard bettez" userId="9ac618f20f673fea" providerId="LiveId" clId="{327CD0B4-425A-4676-8C36-F3DD4F8C7532}" dt="2021-01-13T21:29:40.430" v="4162"/>
          <ac:spMkLst>
            <pc:docMk/>
            <pc:sldMk cId="4149382021" sldId="279"/>
            <ac:spMk id="2" creationId="{A730459D-0F59-4D41-9613-0647C43F6B78}"/>
          </ac:spMkLst>
        </pc:spChg>
        <pc:spChg chg="del mod">
          <ac:chgData name="richard bettez" userId="9ac618f20f673fea" providerId="LiveId" clId="{327CD0B4-425A-4676-8C36-F3DD4F8C7532}" dt="2021-06-04T22:20:10.985" v="9921"/>
          <ac:spMkLst>
            <pc:docMk/>
            <pc:sldMk cId="4149382021" sldId="279"/>
            <ac:spMk id="3" creationId="{4B8B500F-AEEA-42F7-A94C-2F9E2AF1F435}"/>
          </ac:spMkLst>
        </pc:spChg>
        <pc:spChg chg="add mod">
          <ac:chgData name="richard bettez" userId="9ac618f20f673fea" providerId="LiveId" clId="{327CD0B4-425A-4676-8C36-F3DD4F8C7532}" dt="2021-06-19T00:25:05.259" v="10813" actId="20577"/>
          <ac:spMkLst>
            <pc:docMk/>
            <pc:sldMk cId="4149382021" sldId="279"/>
            <ac:spMk id="6" creationId="{88D4448F-0CD3-4ABB-A5D8-BDA29482673C}"/>
          </ac:spMkLst>
        </pc:spChg>
        <pc:spChg chg="add mod">
          <ac:chgData name="richard bettez" userId="9ac618f20f673fea" providerId="LiveId" clId="{327CD0B4-425A-4676-8C36-F3DD4F8C7532}" dt="2021-07-01T15:21:30.466" v="11363" actId="1076"/>
          <ac:spMkLst>
            <pc:docMk/>
            <pc:sldMk cId="4149382021" sldId="279"/>
            <ac:spMk id="6" creationId="{9937B138-3952-4CBB-8CBE-0C111D3EDFD8}"/>
          </ac:spMkLst>
        </pc:spChg>
        <pc:spChg chg="del mod">
          <ac:chgData name="richard bettez" userId="9ac618f20f673fea" providerId="LiveId" clId="{327CD0B4-425A-4676-8C36-F3DD4F8C7532}" dt="2021-07-01T15:21:10.350" v="11358"/>
          <ac:spMkLst>
            <pc:docMk/>
            <pc:sldMk cId="4149382021" sldId="279"/>
            <ac:spMk id="7" creationId="{71EAB9DB-9CB6-457C-ABA7-9A1C918798AE}"/>
          </ac:spMkLst>
        </pc:spChg>
        <pc:spChg chg="add del mod">
          <ac:chgData name="richard bettez" userId="9ac618f20f673fea" providerId="LiveId" clId="{327CD0B4-425A-4676-8C36-F3DD4F8C7532}" dt="2021-02-17T22:05:23.961" v="5345"/>
          <ac:spMkLst>
            <pc:docMk/>
            <pc:sldMk cId="4149382021" sldId="279"/>
            <ac:spMk id="7" creationId="{83A7E3BB-5A5F-4EE2-A5FC-F445705EA8EE}"/>
          </ac:spMkLst>
        </pc:spChg>
        <pc:spChg chg="add del mod">
          <ac:chgData name="richard bettez" userId="9ac618f20f673fea" providerId="LiveId" clId="{327CD0B4-425A-4676-8C36-F3DD4F8C7532}" dt="2021-05-17T21:20:51.952" v="8954"/>
          <ac:spMkLst>
            <pc:docMk/>
            <pc:sldMk cId="4149382021" sldId="279"/>
            <ac:spMk id="7" creationId="{84FFB61E-92EC-4DA2-897D-146C59A8F079}"/>
          </ac:spMkLst>
        </pc:spChg>
        <pc:spChg chg="del mod">
          <ac:chgData name="richard bettez" userId="9ac618f20f673fea" providerId="LiveId" clId="{327CD0B4-425A-4676-8C36-F3DD4F8C7532}" dt="2021-01-25T23:01:21.333" v="4498"/>
          <ac:spMkLst>
            <pc:docMk/>
            <pc:sldMk cId="4149382021" sldId="279"/>
            <ac:spMk id="8" creationId="{0F816B7E-BF6D-4C5C-894A-FEEDCC11B88E}"/>
          </ac:spMkLst>
        </pc:spChg>
        <pc:spChg chg="add del mod">
          <ac:chgData name="richard bettez" userId="9ac618f20f673fea" providerId="LiveId" clId="{327CD0B4-425A-4676-8C36-F3DD4F8C7532}" dt="2021-05-17T21:19:20.338" v="8935"/>
          <ac:spMkLst>
            <pc:docMk/>
            <pc:sldMk cId="4149382021" sldId="279"/>
            <ac:spMk id="8" creationId="{39097ED0-C6BF-46CB-926F-0D1B12F68346}"/>
          </ac:spMkLst>
        </pc:spChg>
        <pc:spChg chg="del mod">
          <ac:chgData name="richard bettez" userId="9ac618f20f673fea" providerId="LiveId" clId="{327CD0B4-425A-4676-8C36-F3DD4F8C7532}" dt="2020-11-14T18:31:24.943" v="1837"/>
          <ac:spMkLst>
            <pc:docMk/>
            <pc:sldMk cId="4149382021" sldId="279"/>
            <ac:spMk id="10" creationId="{7F5D6AEB-8540-4023-9F55-01063E0CE1BD}"/>
          </ac:spMkLst>
        </pc:spChg>
      </pc:sldChg>
      <pc:sldChg chg="addSp delSp modSp mod">
        <pc:chgData name="richard bettez" userId="9ac618f20f673fea" providerId="LiveId" clId="{327CD0B4-425A-4676-8C36-F3DD4F8C7532}" dt="2021-06-19T00:25:43.672" v="10818" actId="20577"/>
        <pc:sldMkLst>
          <pc:docMk/>
          <pc:sldMk cId="1377431153" sldId="280"/>
        </pc:sldMkLst>
        <pc:spChg chg="add del mod">
          <ac:chgData name="richard bettez" userId="9ac618f20f673fea" providerId="LiveId" clId="{327CD0B4-425A-4676-8C36-F3DD4F8C7532}" dt="2021-01-30T17:49:40.920" v="4721"/>
          <ac:spMkLst>
            <pc:docMk/>
            <pc:sldMk cId="1377431153" sldId="280"/>
            <ac:spMk id="4" creationId="{09133E67-FCD9-43C9-9DBD-8E63006DEFC4}"/>
          </ac:spMkLst>
        </pc:spChg>
        <pc:spChg chg="del mod">
          <ac:chgData name="richard bettez" userId="9ac618f20f673fea" providerId="LiveId" clId="{327CD0B4-425A-4676-8C36-F3DD4F8C7532}" dt="2020-10-13T18:44:09.764" v="192"/>
          <ac:spMkLst>
            <pc:docMk/>
            <pc:sldMk cId="1377431153" sldId="280"/>
            <ac:spMk id="4" creationId="{31B2C0D9-0855-44CB-9DB7-2B9BA01B355C}"/>
          </ac:spMkLst>
        </pc:spChg>
        <pc:spChg chg="add del mod">
          <ac:chgData name="richard bettez" userId="9ac618f20f673fea" providerId="LiveId" clId="{327CD0B4-425A-4676-8C36-F3DD4F8C7532}" dt="2021-05-21T21:13:19.105" v="9227"/>
          <ac:spMkLst>
            <pc:docMk/>
            <pc:sldMk cId="1377431153" sldId="280"/>
            <ac:spMk id="4" creationId="{4BA4BC04-D722-4BB3-9480-E45AEF4617A2}"/>
          </ac:spMkLst>
        </pc:spChg>
        <pc:spChg chg="add mod">
          <ac:chgData name="richard bettez" userId="9ac618f20f673fea" providerId="LiveId" clId="{327CD0B4-425A-4676-8C36-F3DD4F8C7532}" dt="2021-06-19T00:25:43.672" v="10818" actId="20577"/>
          <ac:spMkLst>
            <pc:docMk/>
            <pc:sldMk cId="1377431153" sldId="280"/>
            <ac:spMk id="5" creationId="{42F4E645-2126-40F1-BC02-B120E8BC5ED8}"/>
          </ac:spMkLst>
        </pc:spChg>
        <pc:spChg chg="add del mod">
          <ac:chgData name="richard bettez" userId="9ac618f20f673fea" providerId="LiveId" clId="{327CD0B4-425A-4676-8C36-F3DD4F8C7532}" dt="2021-04-28T21:07:26.490" v="7973"/>
          <ac:spMkLst>
            <pc:docMk/>
            <pc:sldMk cId="1377431153" sldId="280"/>
            <ac:spMk id="5" creationId="{8128124B-61FA-4D04-B246-EEC28A6E5393}"/>
          </ac:spMkLst>
        </pc:spChg>
        <pc:spChg chg="add del mod">
          <ac:chgData name="richard bettez" userId="9ac618f20f673fea" providerId="LiveId" clId="{327CD0B4-425A-4676-8C36-F3DD4F8C7532}" dt="2021-01-13T21:27:47.651" v="4152"/>
          <ac:spMkLst>
            <pc:docMk/>
            <pc:sldMk cId="1377431153" sldId="280"/>
            <ac:spMk id="5" creationId="{9F54F49D-FC7E-4DDB-83D2-E64A2A546277}"/>
          </ac:spMkLst>
        </pc:spChg>
      </pc:sldChg>
      <pc:sldChg chg="addSp delSp modSp mod">
        <pc:chgData name="richard bettez" userId="9ac618f20f673fea" providerId="LiveId" clId="{327CD0B4-425A-4676-8C36-F3DD4F8C7532}" dt="2021-06-19T00:26:17.992" v="10822" actId="1076"/>
        <pc:sldMkLst>
          <pc:docMk/>
          <pc:sldMk cId="573750336" sldId="281"/>
        </pc:sldMkLst>
        <pc:spChg chg="add del mod">
          <ac:chgData name="richard bettez" userId="9ac618f20f673fea" providerId="LiveId" clId="{327CD0B4-425A-4676-8C36-F3DD4F8C7532}" dt="2021-06-04T22:18:35.137" v="9901"/>
          <ac:spMkLst>
            <pc:docMk/>
            <pc:sldMk cId="573750336" sldId="281"/>
            <ac:spMk id="5" creationId="{65F58592-B09C-4BA3-834C-A6A0E09F6246}"/>
          </ac:spMkLst>
        </pc:spChg>
        <pc:spChg chg="add mod">
          <ac:chgData name="richard bettez" userId="9ac618f20f673fea" providerId="LiveId" clId="{327CD0B4-425A-4676-8C36-F3DD4F8C7532}" dt="2021-06-19T00:26:17.992" v="10822" actId="1076"/>
          <ac:spMkLst>
            <pc:docMk/>
            <pc:sldMk cId="573750336" sldId="281"/>
            <ac:spMk id="6" creationId="{6C54753A-D739-471A-8A8E-EAB8F27C4327}"/>
          </ac:spMkLst>
        </pc:spChg>
        <pc:spChg chg="del mod">
          <ac:chgData name="richard bettez" userId="9ac618f20f673fea" providerId="LiveId" clId="{327CD0B4-425A-4676-8C36-F3DD4F8C7532}" dt="2021-01-13T21:29:02.597" v="4155"/>
          <ac:spMkLst>
            <pc:docMk/>
            <pc:sldMk cId="573750336" sldId="281"/>
            <ac:spMk id="6" creationId="{A9EA381E-4592-49B5-82FF-4205A332F567}"/>
          </ac:spMkLst>
        </pc:spChg>
      </pc:sldChg>
      <pc:sldChg chg="addSp delSp modSp mod">
        <pc:chgData name="richard bettez" userId="9ac618f20f673fea" providerId="LiveId" clId="{327CD0B4-425A-4676-8C36-F3DD4F8C7532}" dt="2021-06-19T00:26:52.562" v="10828" actId="20577"/>
        <pc:sldMkLst>
          <pc:docMk/>
          <pc:sldMk cId="262362311" sldId="282"/>
        </pc:sldMkLst>
        <pc:spChg chg="add mod">
          <ac:chgData name="richard bettez" userId="9ac618f20f673fea" providerId="LiveId" clId="{327CD0B4-425A-4676-8C36-F3DD4F8C7532}" dt="2021-06-19T00:26:52.562" v="10828" actId="20577"/>
          <ac:spMkLst>
            <pc:docMk/>
            <pc:sldMk cId="262362311" sldId="282"/>
            <ac:spMk id="4" creationId="{71DE41C3-F2E2-4A00-B96E-88B6E5BA64AC}"/>
          </ac:spMkLst>
        </pc:spChg>
        <pc:spChg chg="add del mod">
          <ac:chgData name="richard bettez" userId="9ac618f20f673fea" providerId="LiveId" clId="{327CD0B4-425A-4676-8C36-F3DD4F8C7532}" dt="2021-04-28T21:19:43.060" v="8076"/>
          <ac:spMkLst>
            <pc:docMk/>
            <pc:sldMk cId="262362311" sldId="282"/>
            <ac:spMk id="4" creationId="{7E41F904-1C77-46A0-9FC3-54FF0E88F506}"/>
          </ac:spMkLst>
        </pc:spChg>
        <pc:spChg chg="add del mod">
          <ac:chgData name="richard bettez" userId="9ac618f20f673fea" providerId="LiveId" clId="{327CD0B4-425A-4676-8C36-F3DD4F8C7532}" dt="2021-06-04T22:18:39.694" v="9904"/>
          <ac:spMkLst>
            <pc:docMk/>
            <pc:sldMk cId="262362311" sldId="282"/>
            <ac:spMk id="5" creationId="{5EB2C52B-07E7-4EA6-91EB-417EBFEAD5A9}"/>
          </ac:spMkLst>
        </pc:spChg>
        <pc:spChg chg="del mod">
          <ac:chgData name="richard bettez" userId="9ac618f20f673fea" providerId="LiveId" clId="{327CD0B4-425A-4676-8C36-F3DD4F8C7532}" dt="2020-10-22T00:00:58.678" v="676"/>
          <ac:spMkLst>
            <pc:docMk/>
            <pc:sldMk cId="262362311" sldId="282"/>
            <ac:spMk id="5" creationId="{94FCAF82-DEEA-48C0-8891-64F8CE25B6CA}"/>
          </ac:spMkLst>
        </pc:spChg>
      </pc:sldChg>
      <pc:sldChg chg="addSp delSp modSp mod">
        <pc:chgData name="richard bettez" userId="9ac618f20f673fea" providerId="LiveId" clId="{327CD0B4-425A-4676-8C36-F3DD4F8C7532}" dt="2021-06-19T00:27:35.692" v="10833" actId="1076"/>
        <pc:sldMkLst>
          <pc:docMk/>
          <pc:sldMk cId="1567440215" sldId="283"/>
        </pc:sldMkLst>
        <pc:spChg chg="add del mod">
          <ac:chgData name="richard bettez" userId="9ac618f20f673fea" providerId="LiveId" clId="{327CD0B4-425A-4676-8C36-F3DD4F8C7532}" dt="2021-04-28T21:21:00.442" v="8088"/>
          <ac:spMkLst>
            <pc:docMk/>
            <pc:sldMk cId="1567440215" sldId="283"/>
            <ac:spMk id="4" creationId="{5D490E53-5D80-42C2-8B7C-A028E63943F6}"/>
          </ac:spMkLst>
        </pc:spChg>
        <pc:spChg chg="add mod">
          <ac:chgData name="richard bettez" userId="9ac618f20f673fea" providerId="LiveId" clId="{327CD0B4-425A-4676-8C36-F3DD4F8C7532}" dt="2021-06-19T00:27:35.692" v="10833" actId="1076"/>
          <ac:spMkLst>
            <pc:docMk/>
            <pc:sldMk cId="1567440215" sldId="283"/>
            <ac:spMk id="5" creationId="{2427130F-D70B-4274-A5F9-329EF27D6840}"/>
          </ac:spMkLst>
        </pc:spChg>
        <pc:spChg chg="del mod">
          <ac:chgData name="richard bettez" userId="9ac618f20f673fea" providerId="LiveId" clId="{327CD0B4-425A-4676-8C36-F3DD4F8C7532}" dt="2021-01-13T21:31:25.482" v="4174"/>
          <ac:spMkLst>
            <pc:docMk/>
            <pc:sldMk cId="1567440215" sldId="283"/>
            <ac:spMk id="5" creationId="{753C049D-C147-4148-A080-90F4BC78D3CC}"/>
          </ac:spMkLst>
        </pc:spChg>
      </pc:sldChg>
      <pc:sldChg chg="addSp delSp modSp mod">
        <pc:chgData name="richard bettez" userId="9ac618f20f673fea" providerId="LiveId" clId="{327CD0B4-425A-4676-8C36-F3DD4F8C7532}" dt="2021-06-19T00:29:18.004" v="10843" actId="1076"/>
        <pc:sldMkLst>
          <pc:docMk/>
          <pc:sldMk cId="3301623471" sldId="284"/>
        </pc:sldMkLst>
        <pc:spChg chg="del mod">
          <ac:chgData name="richard bettez" userId="9ac618f20f673fea" providerId="LiveId" clId="{327CD0B4-425A-4676-8C36-F3DD4F8C7532}" dt="2021-04-28T21:23:44.725" v="8113"/>
          <ac:spMkLst>
            <pc:docMk/>
            <pc:sldMk cId="3301623471" sldId="284"/>
            <ac:spMk id="2" creationId="{95ADC01D-C950-4420-92F7-CE97FB5F4038}"/>
          </ac:spMkLst>
        </pc:spChg>
        <pc:spChg chg="del mod">
          <ac:chgData name="richard bettez" userId="9ac618f20f673fea" providerId="LiveId" clId="{327CD0B4-425A-4676-8C36-F3DD4F8C7532}" dt="2021-06-14T22:30:20.216" v="10512"/>
          <ac:spMkLst>
            <pc:docMk/>
            <pc:sldMk cId="3301623471" sldId="284"/>
            <ac:spMk id="4" creationId="{404C291B-1954-44CF-B4C6-F29B2EFA9F73}"/>
          </ac:spMkLst>
        </pc:spChg>
        <pc:spChg chg="add mod">
          <ac:chgData name="richard bettez" userId="9ac618f20f673fea" providerId="LiveId" clId="{327CD0B4-425A-4676-8C36-F3DD4F8C7532}" dt="2021-06-19T00:29:18.004" v="10843" actId="1076"/>
          <ac:spMkLst>
            <pc:docMk/>
            <pc:sldMk cId="3301623471" sldId="284"/>
            <ac:spMk id="5" creationId="{E0094701-5B51-4917-B766-3AB3BC3F28F4}"/>
          </ac:spMkLst>
        </pc:spChg>
      </pc:sldChg>
      <pc:sldChg chg="addSp delSp modSp mod">
        <pc:chgData name="richard bettez" userId="9ac618f20f673fea" providerId="LiveId" clId="{327CD0B4-425A-4676-8C36-F3DD4F8C7532}" dt="2021-06-19T00:30:58.855" v="10901" actId="1076"/>
        <pc:sldMkLst>
          <pc:docMk/>
          <pc:sldMk cId="2097324350" sldId="285"/>
        </pc:sldMkLst>
        <pc:spChg chg="add mod">
          <ac:chgData name="richard bettez" userId="9ac618f20f673fea" providerId="LiveId" clId="{327CD0B4-425A-4676-8C36-F3DD4F8C7532}" dt="2021-06-19T00:30:58.855" v="10901" actId="1076"/>
          <ac:spMkLst>
            <pc:docMk/>
            <pc:sldMk cId="2097324350" sldId="285"/>
            <ac:spMk id="4" creationId="{894B0419-BC40-4B1D-8C38-5D9267003505}"/>
          </ac:spMkLst>
        </pc:spChg>
        <pc:spChg chg="del mod">
          <ac:chgData name="richard bettez" userId="9ac618f20f673fea" providerId="LiveId" clId="{327CD0B4-425A-4676-8C36-F3DD4F8C7532}" dt="2021-06-14T22:19:54.117" v="10459"/>
          <ac:spMkLst>
            <pc:docMk/>
            <pc:sldMk cId="2097324350" sldId="285"/>
            <ac:spMk id="5" creationId="{D3A5E60C-6054-45D5-8054-BB8DC5CC827D}"/>
          </ac:spMkLst>
        </pc:spChg>
      </pc:sldChg>
      <pc:sldChg chg="addSp delSp modSp mod">
        <pc:chgData name="richard bettez" userId="9ac618f20f673fea" providerId="LiveId" clId="{327CD0B4-425A-4676-8C36-F3DD4F8C7532}" dt="2021-06-19T00:28:17.354" v="10838" actId="1076"/>
        <pc:sldMkLst>
          <pc:docMk/>
          <pc:sldMk cId="380776491" sldId="286"/>
        </pc:sldMkLst>
        <pc:spChg chg="del mod">
          <ac:chgData name="richard bettez" userId="9ac618f20f673fea" providerId="LiveId" clId="{327CD0B4-425A-4676-8C36-F3DD4F8C7532}" dt="2021-04-28T21:22:23.738" v="8101"/>
          <ac:spMkLst>
            <pc:docMk/>
            <pc:sldMk cId="380776491" sldId="286"/>
            <ac:spMk id="5" creationId="{5C27EE09-0B5C-4545-AD7C-E5E11C3F7126}"/>
          </ac:spMkLst>
        </pc:spChg>
        <pc:spChg chg="add mod">
          <ac:chgData name="richard bettez" userId="9ac618f20f673fea" providerId="LiveId" clId="{327CD0B4-425A-4676-8C36-F3DD4F8C7532}" dt="2021-06-19T00:28:17.354" v="10838" actId="1076"/>
          <ac:spMkLst>
            <pc:docMk/>
            <pc:sldMk cId="380776491" sldId="286"/>
            <ac:spMk id="6" creationId="{5AE11557-E639-41C6-AC60-2A02E7AA16C5}"/>
          </ac:spMkLst>
        </pc:spChg>
      </pc:sldChg>
      <pc:sldChg chg="addSp delSp modSp mod">
        <pc:chgData name="richard bettez" userId="9ac618f20f673fea" providerId="LiveId" clId="{327CD0B4-425A-4676-8C36-F3DD4F8C7532}" dt="2021-06-19T00:31:46.670" v="10909" actId="1076"/>
        <pc:sldMkLst>
          <pc:docMk/>
          <pc:sldMk cId="1251023249" sldId="287"/>
        </pc:sldMkLst>
        <pc:spChg chg="del mod">
          <ac:chgData name="richard bettez" userId="9ac618f20f673fea" providerId="LiveId" clId="{327CD0B4-425A-4676-8C36-F3DD4F8C7532}" dt="2021-06-14T22:31:02.391" v="10522"/>
          <ac:spMkLst>
            <pc:docMk/>
            <pc:sldMk cId="1251023249" sldId="287"/>
            <ac:spMk id="2" creationId="{F81F6822-F7D0-41A8-8938-31B8839411F0}"/>
          </ac:spMkLst>
        </pc:spChg>
        <pc:spChg chg="add del mod">
          <ac:chgData name="richard bettez" userId="9ac618f20f673fea" providerId="LiveId" clId="{327CD0B4-425A-4676-8C36-F3DD4F8C7532}" dt="2021-06-19T00:31:24.074" v="10904"/>
          <ac:spMkLst>
            <pc:docMk/>
            <pc:sldMk cId="1251023249" sldId="287"/>
            <ac:spMk id="4" creationId="{E6185E81-C8FD-4409-B957-26CE2E5279D2}"/>
          </ac:spMkLst>
        </pc:spChg>
        <pc:spChg chg="add mod">
          <ac:chgData name="richard bettez" userId="9ac618f20f673fea" providerId="LiveId" clId="{327CD0B4-425A-4676-8C36-F3DD4F8C7532}" dt="2021-06-19T00:31:46.670" v="10909" actId="1076"/>
          <ac:spMkLst>
            <pc:docMk/>
            <pc:sldMk cId="1251023249" sldId="287"/>
            <ac:spMk id="5" creationId="{6E427F75-190C-439F-9957-82CC0B287E84}"/>
          </ac:spMkLst>
        </pc:spChg>
      </pc:sldChg>
      <pc:sldChg chg="addSp delSp modSp mod">
        <pc:chgData name="richard bettez" userId="9ac618f20f673fea" providerId="LiveId" clId="{327CD0B4-425A-4676-8C36-F3DD4F8C7532}" dt="2021-06-14T22:34:42.026" v="10563" actId="1076"/>
        <pc:sldMkLst>
          <pc:docMk/>
          <pc:sldMk cId="4025895871" sldId="288"/>
        </pc:sldMkLst>
        <pc:spChg chg="del mod">
          <ac:chgData name="richard bettez" userId="9ac618f20f673fea" providerId="LiveId" clId="{327CD0B4-425A-4676-8C36-F3DD4F8C7532}" dt="2021-06-14T22:31:06.975" v="10525"/>
          <ac:spMkLst>
            <pc:docMk/>
            <pc:sldMk cId="4025895871" sldId="288"/>
            <ac:spMk id="3" creationId="{7CC42D72-F992-462C-84A5-879E75B616D9}"/>
          </ac:spMkLst>
        </pc:spChg>
        <pc:spChg chg="add mod">
          <ac:chgData name="richard bettez" userId="9ac618f20f673fea" providerId="LiveId" clId="{327CD0B4-425A-4676-8C36-F3DD4F8C7532}" dt="2021-06-14T22:34:42.026" v="10563" actId="1076"/>
          <ac:spMkLst>
            <pc:docMk/>
            <pc:sldMk cId="4025895871" sldId="288"/>
            <ac:spMk id="4" creationId="{164DBCC1-2433-4FFE-AD11-DE94E5ED5554}"/>
          </ac:spMkLst>
        </pc:spChg>
      </pc:sldChg>
      <pc:sldChg chg="addSp delSp modSp mod">
        <pc:chgData name="richard bettez" userId="9ac618f20f673fea" providerId="LiveId" clId="{327CD0B4-425A-4676-8C36-F3DD4F8C7532}" dt="2021-06-14T22:36:30.253" v="10584" actId="20577"/>
        <pc:sldMkLst>
          <pc:docMk/>
          <pc:sldMk cId="1282752968" sldId="289"/>
        </pc:sldMkLst>
        <pc:spChg chg="del mod">
          <ac:chgData name="richard bettez" userId="9ac618f20f673fea" providerId="LiveId" clId="{327CD0B4-425A-4676-8C36-F3DD4F8C7532}" dt="2021-06-14T22:31:11.708" v="10528"/>
          <ac:spMkLst>
            <pc:docMk/>
            <pc:sldMk cId="1282752968" sldId="289"/>
            <ac:spMk id="3" creationId="{47C3D4F5-5E3C-4919-AE44-5D010AA56627}"/>
          </ac:spMkLst>
        </pc:spChg>
        <pc:spChg chg="add mod">
          <ac:chgData name="richard bettez" userId="9ac618f20f673fea" providerId="LiveId" clId="{327CD0B4-425A-4676-8C36-F3DD4F8C7532}" dt="2021-06-14T22:36:30.253" v="10584" actId="20577"/>
          <ac:spMkLst>
            <pc:docMk/>
            <pc:sldMk cId="1282752968" sldId="289"/>
            <ac:spMk id="4" creationId="{2C1C3B6E-AA2D-4F4B-8E67-3FC5620E7EC7}"/>
          </ac:spMkLst>
        </pc:spChg>
      </pc:sldChg>
      <pc:sldChg chg="addSp delSp modSp mod">
        <pc:chgData name="richard bettez" userId="9ac618f20f673fea" providerId="LiveId" clId="{327CD0B4-425A-4676-8C36-F3DD4F8C7532}" dt="2021-06-14T22:37:43.565" v="10595" actId="255"/>
        <pc:sldMkLst>
          <pc:docMk/>
          <pc:sldMk cId="1920287897" sldId="290"/>
        </pc:sldMkLst>
        <pc:spChg chg="del mod">
          <ac:chgData name="richard bettez" userId="9ac618f20f673fea" providerId="LiveId" clId="{327CD0B4-425A-4676-8C36-F3DD4F8C7532}" dt="2021-06-14T22:31:17.932" v="10531"/>
          <ac:spMkLst>
            <pc:docMk/>
            <pc:sldMk cId="1920287897" sldId="290"/>
            <ac:spMk id="3" creationId="{3B269AB3-7E2C-40EF-AE68-DBB0054724E4}"/>
          </ac:spMkLst>
        </pc:spChg>
        <pc:spChg chg="add mod">
          <ac:chgData name="richard bettez" userId="9ac618f20f673fea" providerId="LiveId" clId="{327CD0B4-425A-4676-8C36-F3DD4F8C7532}" dt="2021-06-14T22:37:43.565" v="10595" actId="255"/>
          <ac:spMkLst>
            <pc:docMk/>
            <pc:sldMk cId="1920287897" sldId="290"/>
            <ac:spMk id="4" creationId="{761C50DC-B21E-4404-9C34-34EA21882492}"/>
          </ac:spMkLst>
        </pc:spChg>
      </pc:sldChg>
      <pc:sldChg chg="addSp delSp modSp mod">
        <pc:chgData name="richard bettez" userId="9ac618f20f673fea" providerId="LiveId" clId="{327CD0B4-425A-4676-8C36-F3DD4F8C7532}" dt="2021-06-14T22:38:48.849" v="10605" actId="255"/>
        <pc:sldMkLst>
          <pc:docMk/>
          <pc:sldMk cId="2704413815" sldId="291"/>
        </pc:sldMkLst>
        <pc:spChg chg="del mod">
          <ac:chgData name="richard bettez" userId="9ac618f20f673fea" providerId="LiveId" clId="{327CD0B4-425A-4676-8C36-F3DD4F8C7532}" dt="2021-06-14T22:38:27.802" v="10598"/>
          <ac:spMkLst>
            <pc:docMk/>
            <pc:sldMk cId="2704413815" sldId="291"/>
            <ac:spMk id="3" creationId="{F9E98B00-B424-4D46-AD6E-80D9713BBDEA}"/>
          </ac:spMkLst>
        </pc:spChg>
        <pc:spChg chg="add mod">
          <ac:chgData name="richard bettez" userId="9ac618f20f673fea" providerId="LiveId" clId="{327CD0B4-425A-4676-8C36-F3DD4F8C7532}" dt="2021-06-14T22:38:48.849" v="10605" actId="255"/>
          <ac:spMkLst>
            <pc:docMk/>
            <pc:sldMk cId="2704413815" sldId="291"/>
            <ac:spMk id="4" creationId="{7B96BC49-88A7-4D83-A97A-12E8FCD76872}"/>
          </ac:spMkLst>
        </pc:spChg>
      </pc:sldChg>
      <pc:sldChg chg="addSp delSp modSp mod">
        <pc:chgData name="richard bettez" userId="9ac618f20f673fea" providerId="LiveId" clId="{327CD0B4-425A-4676-8C36-F3DD4F8C7532}" dt="2021-06-14T22:39:35.188" v="10615" actId="1076"/>
        <pc:sldMkLst>
          <pc:docMk/>
          <pc:sldMk cId="4148572223" sldId="292"/>
        </pc:sldMkLst>
        <pc:spChg chg="del mod">
          <ac:chgData name="richard bettez" userId="9ac618f20f673fea" providerId="LiveId" clId="{327CD0B4-425A-4676-8C36-F3DD4F8C7532}" dt="2021-06-14T22:39:19.495" v="10608"/>
          <ac:spMkLst>
            <pc:docMk/>
            <pc:sldMk cId="4148572223" sldId="292"/>
            <ac:spMk id="2" creationId="{E81F8E7F-F101-436D-9461-B05A17B832D3}"/>
          </ac:spMkLst>
        </pc:spChg>
        <pc:spChg chg="add mod">
          <ac:chgData name="richard bettez" userId="9ac618f20f673fea" providerId="LiveId" clId="{327CD0B4-425A-4676-8C36-F3DD4F8C7532}" dt="2021-06-14T22:39:35.188" v="10615" actId="1076"/>
          <ac:spMkLst>
            <pc:docMk/>
            <pc:sldMk cId="4148572223" sldId="292"/>
            <ac:spMk id="4" creationId="{8AF29B0E-1D09-4B01-BFD2-843668529F8F}"/>
          </ac:spMkLst>
        </pc:spChg>
      </pc:sldChg>
      <pc:sldChg chg="addSp delSp modSp mod">
        <pc:chgData name="richard bettez" userId="9ac618f20f673fea" providerId="LiveId" clId="{327CD0B4-425A-4676-8C36-F3DD4F8C7532}" dt="2021-06-14T22:40:38.373" v="10625" actId="1076"/>
        <pc:sldMkLst>
          <pc:docMk/>
          <pc:sldMk cId="617850527" sldId="293"/>
        </pc:sldMkLst>
        <pc:spChg chg="del mod">
          <ac:chgData name="richard bettez" userId="9ac618f20f673fea" providerId="LiveId" clId="{327CD0B4-425A-4676-8C36-F3DD4F8C7532}" dt="2021-06-14T22:36:59.196" v="10587"/>
          <ac:spMkLst>
            <pc:docMk/>
            <pc:sldMk cId="617850527" sldId="293"/>
            <ac:spMk id="2" creationId="{82352E36-325F-41A6-96DD-9DE761A169DA}"/>
          </ac:spMkLst>
        </pc:spChg>
        <pc:spChg chg="add mod">
          <ac:chgData name="richard bettez" userId="9ac618f20f673fea" providerId="LiveId" clId="{327CD0B4-425A-4676-8C36-F3DD4F8C7532}" dt="2021-06-14T22:40:38.373" v="10625" actId="1076"/>
          <ac:spMkLst>
            <pc:docMk/>
            <pc:sldMk cId="617850527" sldId="293"/>
            <ac:spMk id="5" creationId="{EF7EBEE6-A1B8-42B1-B641-66EB2133FA9A}"/>
          </ac:spMkLst>
        </pc:spChg>
      </pc:sldChg>
      <pc:sldChg chg="addSp delSp modSp mod">
        <pc:chgData name="richard bettez" userId="9ac618f20f673fea" providerId="LiveId" clId="{327CD0B4-425A-4676-8C36-F3DD4F8C7532}" dt="2021-06-14T22:41:17.754" v="10629" actId="1076"/>
        <pc:sldMkLst>
          <pc:docMk/>
          <pc:sldMk cId="3571931138" sldId="294"/>
        </pc:sldMkLst>
        <pc:spChg chg="del mod">
          <ac:chgData name="richard bettez" userId="9ac618f20f673fea" providerId="LiveId" clId="{327CD0B4-425A-4676-8C36-F3DD4F8C7532}" dt="2021-06-14T22:40:00.925" v="10618"/>
          <ac:spMkLst>
            <pc:docMk/>
            <pc:sldMk cId="3571931138" sldId="294"/>
            <ac:spMk id="3" creationId="{D06DF0CA-7811-49E2-8525-127B4FF4DF88}"/>
          </ac:spMkLst>
        </pc:spChg>
        <pc:spChg chg="add mod">
          <ac:chgData name="richard bettez" userId="9ac618f20f673fea" providerId="LiveId" clId="{327CD0B4-425A-4676-8C36-F3DD4F8C7532}" dt="2021-06-14T22:41:17.754" v="10629" actId="1076"/>
          <ac:spMkLst>
            <pc:docMk/>
            <pc:sldMk cId="3571931138" sldId="294"/>
            <ac:spMk id="4" creationId="{1F15250A-9190-4376-BB3B-6B5B2FAFD4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B3799-CF13-483D-82C1-5E3BB8B6988D}"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40BD4-8B59-438F-9DD6-1C7FF188F82D}" type="slidenum">
              <a:rPr lang="en-US" smtClean="0"/>
              <a:t>‹#›</a:t>
            </a:fld>
            <a:endParaRPr lang="en-US"/>
          </a:p>
        </p:txBody>
      </p:sp>
    </p:spTree>
    <p:extLst>
      <p:ext uri="{BB962C8B-B14F-4D97-AF65-F5344CB8AC3E}">
        <p14:creationId xmlns:p14="http://schemas.microsoft.com/office/powerpoint/2010/main" val="101243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40BD4-8B59-438F-9DD6-1C7FF188F82D}" type="slidenum">
              <a:rPr lang="en-US" smtClean="0"/>
              <a:t>1</a:t>
            </a:fld>
            <a:endParaRPr lang="en-US"/>
          </a:p>
        </p:txBody>
      </p:sp>
    </p:spTree>
    <p:extLst>
      <p:ext uri="{BB962C8B-B14F-4D97-AF65-F5344CB8AC3E}">
        <p14:creationId xmlns:p14="http://schemas.microsoft.com/office/powerpoint/2010/main" val="316238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40BD4-8B59-438F-9DD6-1C7FF188F82D}" type="slidenum">
              <a:rPr lang="en-US" smtClean="0"/>
              <a:t>8</a:t>
            </a:fld>
            <a:endParaRPr lang="en-US"/>
          </a:p>
        </p:txBody>
      </p:sp>
    </p:spTree>
    <p:extLst>
      <p:ext uri="{BB962C8B-B14F-4D97-AF65-F5344CB8AC3E}">
        <p14:creationId xmlns:p14="http://schemas.microsoft.com/office/powerpoint/2010/main" val="70104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40BD4-8B59-438F-9DD6-1C7FF188F82D}" type="slidenum">
              <a:rPr lang="en-US" smtClean="0"/>
              <a:t>13</a:t>
            </a:fld>
            <a:endParaRPr lang="en-US"/>
          </a:p>
        </p:txBody>
      </p:sp>
    </p:spTree>
    <p:extLst>
      <p:ext uri="{BB962C8B-B14F-4D97-AF65-F5344CB8AC3E}">
        <p14:creationId xmlns:p14="http://schemas.microsoft.com/office/powerpoint/2010/main" val="177935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40BD4-8B59-438F-9DD6-1C7FF188F82D}" type="slidenum">
              <a:rPr lang="en-US" smtClean="0"/>
              <a:t>16</a:t>
            </a:fld>
            <a:endParaRPr lang="en-US"/>
          </a:p>
        </p:txBody>
      </p:sp>
    </p:spTree>
    <p:extLst>
      <p:ext uri="{BB962C8B-B14F-4D97-AF65-F5344CB8AC3E}">
        <p14:creationId xmlns:p14="http://schemas.microsoft.com/office/powerpoint/2010/main" val="302524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40BD4-8B59-438F-9DD6-1C7FF188F82D}" type="slidenum">
              <a:rPr lang="en-US" smtClean="0"/>
              <a:t>20</a:t>
            </a:fld>
            <a:endParaRPr lang="en-US"/>
          </a:p>
        </p:txBody>
      </p:sp>
    </p:spTree>
    <p:extLst>
      <p:ext uri="{BB962C8B-B14F-4D97-AF65-F5344CB8AC3E}">
        <p14:creationId xmlns:p14="http://schemas.microsoft.com/office/powerpoint/2010/main" val="176765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40BD4-8B59-438F-9DD6-1C7FF188F82D}" type="slidenum">
              <a:rPr lang="en-US" smtClean="0"/>
              <a:t>21</a:t>
            </a:fld>
            <a:endParaRPr lang="en-US"/>
          </a:p>
        </p:txBody>
      </p:sp>
    </p:spTree>
    <p:extLst>
      <p:ext uri="{BB962C8B-B14F-4D97-AF65-F5344CB8AC3E}">
        <p14:creationId xmlns:p14="http://schemas.microsoft.com/office/powerpoint/2010/main" val="610743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40BD4-8B59-438F-9DD6-1C7FF188F82D}" type="slidenum">
              <a:rPr lang="en-US" smtClean="0"/>
              <a:t>107</a:t>
            </a:fld>
            <a:endParaRPr lang="en-US"/>
          </a:p>
        </p:txBody>
      </p:sp>
    </p:spTree>
    <p:extLst>
      <p:ext uri="{BB962C8B-B14F-4D97-AF65-F5344CB8AC3E}">
        <p14:creationId xmlns:p14="http://schemas.microsoft.com/office/powerpoint/2010/main" val="252877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054806C-6EAB-47D5-9099-76B342EE2C99}"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157085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4806C-6EAB-47D5-9099-76B342EE2C9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164942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4806C-6EAB-47D5-9099-76B342EE2C9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210868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4806C-6EAB-47D5-9099-76B342EE2C9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8D20-9886-432F-9BEF-3F84383A06AE}"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202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4806C-6EAB-47D5-9099-76B342EE2C9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36262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54806C-6EAB-47D5-9099-76B342EE2C99}"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1213911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54806C-6EAB-47D5-9099-76B342EE2C99}"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22564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4806C-6EAB-47D5-9099-76B342EE2C9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2240305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4806C-6EAB-47D5-9099-76B342EE2C9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272522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4806C-6EAB-47D5-9099-76B342EE2C9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302710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54806C-6EAB-47D5-9099-76B342EE2C9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352120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54806C-6EAB-47D5-9099-76B342EE2C9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342731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54806C-6EAB-47D5-9099-76B342EE2C99}"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366008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54806C-6EAB-47D5-9099-76B342EE2C99}"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333849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4806C-6EAB-47D5-9099-76B342EE2C99}"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97320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4806C-6EAB-47D5-9099-76B342EE2C9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110275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4806C-6EAB-47D5-9099-76B342EE2C9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8D20-9886-432F-9BEF-3F84383A06AE}" type="slidenum">
              <a:rPr lang="en-US" smtClean="0"/>
              <a:t>‹#›</a:t>
            </a:fld>
            <a:endParaRPr lang="en-US"/>
          </a:p>
        </p:txBody>
      </p:sp>
    </p:spTree>
    <p:extLst>
      <p:ext uri="{BB962C8B-B14F-4D97-AF65-F5344CB8AC3E}">
        <p14:creationId xmlns:p14="http://schemas.microsoft.com/office/powerpoint/2010/main" val="39289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054806C-6EAB-47D5-9099-76B342EE2C99}" type="datetimeFigureOut">
              <a:rPr lang="en-US" smtClean="0"/>
              <a:t>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4B98D20-9886-432F-9BEF-3F84383A06AE}" type="slidenum">
              <a:rPr lang="en-US" smtClean="0"/>
              <a:t>‹#›</a:t>
            </a:fld>
            <a:endParaRPr lang="en-US"/>
          </a:p>
        </p:txBody>
      </p:sp>
    </p:spTree>
    <p:extLst>
      <p:ext uri="{BB962C8B-B14F-4D97-AF65-F5344CB8AC3E}">
        <p14:creationId xmlns:p14="http://schemas.microsoft.com/office/powerpoint/2010/main" val="133800438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hyperlink" Target="https://www.blueletterbible.org/nasb20/gen/9/4/s_9004" TargetMode="Externa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hyperlink" Target="https://www.blueletterbible.org/nasb20/gen/9/7/s_9007" TargetMode="Externa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hyperlink" Target="https://www.blueletterbible.org/nasb20/col/3/19/s_1110019"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hyperlink" Target="https://www.blueletterbible.org/nasb20/col/3/23/s_1110023"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hyperlink" Target="https://www.blueletterbible.org/nasb20/1pe/2/15/s_1153015" TargetMode="Externa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hyperlink" Target="https://www.blueletterbible.org/nasb20/rom/3/12/s_1049012" TargetMode="Externa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hyperlink" Target="https://www.blueletterbible.org/nasb20/1pe/2/19/s_1153019" TargetMode="Externa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hyperlink" Target="https://www.blueletterbible.org/nasb20/luk/14/27/s_987027" TargetMode="Externa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hyperlink" Target="https://www.blueletterbible.org/nasb20/luk/14/31/s_987031" TargetMode="Externa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blueletterbible.org/nasb20/isa/28/13/s_70701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blueletterbible.org/nasb20/1co/13/10/s_1075010"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blueletterbible.org/nasb20/1co/13/12/s_1075012"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blueletterbible.org/nasb20/rom/11/15/s_1057015"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blueletterbible.org/nasb20/rom/11/16/s_105701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blueletterbible.org/nasb20/rom/11/17/s_1057017"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www.blueletterbible.org/nasb20/rom/11/18/s_1057018"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blueletterbible.org/nasb20/rom/11/20/s_1057020"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blueletterbible.org/nasb20/luk/21/22/s_994022"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hyperlink" Target="https://www.blueletterbible.org/nasb20/exo/19/5/s_69005"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blueletterbible.org/nasb20/luk/21/24/s_994024"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hyperlink" Target="https://www.blueletterbible.org/nasb20/gen/2/16/s_2016"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hyperlink" Target="https://www.blueletterbible.org/nasb20/gen/2/19/s_2019"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hyperlink" Target="https://www.blueletterbible.org/nasb20/gen/2/21/s_2021"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hyperlink" Target="https://www.blueletterbible.org/nasb20/gen/2/22/s_2022"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hyperlink" Target="https://www.blueletterbible.org/nasb20/gen/2/24/s_2024"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9BD011-0EC1-4B1A-B6E4-15B66347A063}"/>
              </a:ext>
            </a:extLst>
          </p:cNvPr>
          <p:cNvSpPr/>
          <p:nvPr/>
        </p:nvSpPr>
        <p:spPr>
          <a:xfrm>
            <a:off x="172752" y="176314"/>
            <a:ext cx="11846496" cy="6505371"/>
          </a:xfrm>
          <a:prstGeom prst="rect">
            <a:avLst/>
          </a:prstGeom>
        </p:spPr>
        <p:txBody>
          <a:bodyPr wrap="square">
            <a:spAutoFit/>
          </a:bodyPr>
          <a:lstStyle/>
          <a:p>
            <a:pPr>
              <a:lnSpc>
                <a:spcPct val="107000"/>
              </a:lnSpc>
              <a:spcAft>
                <a:spcPts val="800"/>
              </a:spcAft>
            </a:pPr>
            <a:r>
              <a:rPr lang="en-US" sz="6000" dirty="0">
                <a:latin typeface="Calibri" panose="020F0502020204030204" pitchFamily="34" charset="0"/>
                <a:ea typeface="Calibri" panose="020F0502020204030204" pitchFamily="34" charset="0"/>
                <a:cs typeface="Times New Roman" panose="02020603050405020304" pitchFamily="18" charset="0"/>
              </a:rPr>
              <a:t>                    </a:t>
            </a:r>
            <a:r>
              <a:rPr lang="en-US" sz="4400" dirty="0">
                <a:latin typeface="Calibri" panose="020F0502020204030204" pitchFamily="34" charset="0"/>
                <a:ea typeface="Calibri" panose="020F0502020204030204" pitchFamily="34" charset="0"/>
                <a:cs typeface="Times New Roman" panose="02020603050405020304" pitchFamily="18" charset="0"/>
              </a:rPr>
              <a:t>Pastor Rick Bettez</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2025  PRB Ministry Bible Conference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THE 4 PILLARS OF A CLIENT NATION</a:t>
            </a:r>
          </a:p>
          <a:p>
            <a:pPr marL="0" marR="0">
              <a:lnSpc>
                <a:spcPct val="115000"/>
              </a:lnSpc>
              <a:spcAft>
                <a:spcPts val="800"/>
              </a:spcAft>
              <a:buNone/>
            </a:pPr>
            <a:r>
              <a:rPr lang="en-US" sz="5400" kern="100" dirty="0">
                <a:latin typeface="Calibri" panose="020F0502020204030204" pitchFamily="34" charset="0"/>
                <a:ea typeface="Calibri" panose="020F0502020204030204" pitchFamily="34" charset="0"/>
                <a:cs typeface="Times New Roman" panose="02020603050405020304" pitchFamily="18" charset="0"/>
              </a:rPr>
              <a:t>                       </a:t>
            </a: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UNTO GOD </a:t>
            </a:r>
          </a:p>
          <a:p>
            <a:pPr marL="0" marR="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5400" kern="100" dirty="0">
                <a:latin typeface="Calibri" panose="020F0502020204030204" pitchFamily="34" charset="0"/>
                <a:ea typeface="Calibri" panose="020F0502020204030204" pitchFamily="34" charset="0"/>
                <a:cs typeface="Times New Roman" panose="02020603050405020304" pitchFamily="18" charset="0"/>
              </a:rPr>
              <a:t>  </a:t>
            </a:r>
            <a:r>
              <a:rPr lang="en-US" sz="4800" dirty="0">
                <a:latin typeface="Calibri" panose="020F0502020204030204" pitchFamily="34" charset="0"/>
                <a:ea typeface="Calibri" panose="020F0502020204030204" pitchFamily="34" charset="0"/>
                <a:cs typeface="Times New Roman" panose="02020603050405020304" pitchFamily="18" charset="0"/>
              </a:rPr>
              <a:t>                        prbministry.org</a:t>
            </a:r>
          </a:p>
        </p:txBody>
      </p:sp>
    </p:spTree>
    <p:extLst>
      <p:ext uri="{BB962C8B-B14F-4D97-AF65-F5344CB8AC3E}">
        <p14:creationId xmlns:p14="http://schemas.microsoft.com/office/powerpoint/2010/main" val="344635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675095-2642-4184-8CCD-A1647EC196F9}"/>
              </a:ext>
            </a:extLst>
          </p:cNvPr>
          <p:cNvSpPr/>
          <p:nvPr/>
        </p:nvSpPr>
        <p:spPr>
          <a:xfrm>
            <a:off x="458445" y="407777"/>
            <a:ext cx="11366205"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9" name="Rectangle 8">
            <a:extLst>
              <a:ext uri="{FF2B5EF4-FFF2-40B4-BE49-F238E27FC236}">
                <a16:creationId xmlns:a16="http://schemas.microsoft.com/office/drawing/2014/main" id="{D2825A97-2499-47AF-B4BC-E8B4EAAE9BAA}"/>
              </a:ext>
            </a:extLst>
          </p:cNvPr>
          <p:cNvSpPr/>
          <p:nvPr/>
        </p:nvSpPr>
        <p:spPr>
          <a:xfrm>
            <a:off x="408294" y="407777"/>
            <a:ext cx="11475718"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2" name="Rectangle 1">
            <a:extLst>
              <a:ext uri="{FF2B5EF4-FFF2-40B4-BE49-F238E27FC236}">
                <a16:creationId xmlns:a16="http://schemas.microsoft.com/office/drawing/2014/main" id="{C4FF56BF-0EFB-420F-848E-9DD9DDD18622}"/>
              </a:ext>
            </a:extLst>
          </p:cNvPr>
          <p:cNvSpPr/>
          <p:nvPr/>
        </p:nvSpPr>
        <p:spPr>
          <a:xfrm>
            <a:off x="358140" y="407777"/>
            <a:ext cx="11425566"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8" name="Rectangle 7">
            <a:extLst>
              <a:ext uri="{FF2B5EF4-FFF2-40B4-BE49-F238E27FC236}">
                <a16:creationId xmlns:a16="http://schemas.microsoft.com/office/drawing/2014/main" id="{8CE51789-0B0C-47D4-A335-E655328A3890}"/>
              </a:ext>
            </a:extLst>
          </p:cNvPr>
          <p:cNvSpPr/>
          <p:nvPr/>
        </p:nvSpPr>
        <p:spPr>
          <a:xfrm>
            <a:off x="358140" y="173248"/>
            <a:ext cx="11635386"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7" name="Rectangle 6">
            <a:extLst>
              <a:ext uri="{FF2B5EF4-FFF2-40B4-BE49-F238E27FC236}">
                <a16:creationId xmlns:a16="http://schemas.microsoft.com/office/drawing/2014/main" id="{DE06ACD9-5BDB-4F90-A7A3-293C2370D215}"/>
              </a:ext>
            </a:extLst>
          </p:cNvPr>
          <p:cNvSpPr/>
          <p:nvPr/>
        </p:nvSpPr>
        <p:spPr>
          <a:xfrm>
            <a:off x="442309" y="290512"/>
            <a:ext cx="11307381" cy="923330"/>
          </a:xfrm>
          <a:prstGeom prst="rect">
            <a:avLst/>
          </a:prstGeom>
        </p:spPr>
        <p:txBody>
          <a:bodyPr wrap="square">
            <a:spAutoFit/>
          </a:bodyPr>
          <a:lstStyle/>
          <a:p>
            <a:endParaRPr lang="en-US" sz="5400" dirty="0">
              <a:solidFill>
                <a:schemeClr val="bg1"/>
              </a:solidFill>
            </a:endParaRPr>
          </a:p>
        </p:txBody>
      </p:sp>
      <p:sp>
        <p:nvSpPr>
          <p:cNvPr id="11" name="Rectangle 10">
            <a:extLst>
              <a:ext uri="{FF2B5EF4-FFF2-40B4-BE49-F238E27FC236}">
                <a16:creationId xmlns:a16="http://schemas.microsoft.com/office/drawing/2014/main" id="{E3A77A2D-B710-439C-B900-1BCF9642AEBE}"/>
              </a:ext>
            </a:extLst>
          </p:cNvPr>
          <p:cNvSpPr/>
          <p:nvPr/>
        </p:nvSpPr>
        <p:spPr>
          <a:xfrm>
            <a:off x="267968" y="878803"/>
            <a:ext cx="11688996" cy="923330"/>
          </a:xfrm>
          <a:prstGeom prst="rect">
            <a:avLst/>
          </a:prstGeom>
        </p:spPr>
        <p:txBody>
          <a:bodyPr wrap="square">
            <a:spAutoFit/>
          </a:bodyPr>
          <a:lstStyle/>
          <a:p>
            <a:endParaRPr lang="en-US" sz="5400" dirty="0">
              <a:solidFill>
                <a:schemeClr val="bg1"/>
              </a:solidFill>
            </a:endParaRPr>
          </a:p>
        </p:txBody>
      </p:sp>
      <p:sp>
        <p:nvSpPr>
          <p:cNvPr id="12" name="Rectangle 11">
            <a:extLst>
              <a:ext uri="{FF2B5EF4-FFF2-40B4-BE49-F238E27FC236}">
                <a16:creationId xmlns:a16="http://schemas.microsoft.com/office/drawing/2014/main" id="{5040F9A5-7CA9-4F2A-B3C5-D7C6364C93D6}"/>
              </a:ext>
            </a:extLst>
          </p:cNvPr>
          <p:cNvSpPr/>
          <p:nvPr/>
        </p:nvSpPr>
        <p:spPr>
          <a:xfrm>
            <a:off x="349391" y="37260"/>
            <a:ext cx="11443064" cy="830997"/>
          </a:xfrm>
          <a:prstGeom prst="rect">
            <a:avLst/>
          </a:prstGeom>
        </p:spPr>
        <p:txBody>
          <a:bodyPr wrap="square">
            <a:spAutoFit/>
          </a:bodyPr>
          <a:lstStyle/>
          <a:p>
            <a:endParaRPr lang="en-US" sz="4800" dirty="0">
              <a:solidFill>
                <a:schemeClr val="bg1"/>
              </a:solidFill>
            </a:endParaRPr>
          </a:p>
        </p:txBody>
      </p:sp>
      <p:sp>
        <p:nvSpPr>
          <p:cNvPr id="6" name="TextBox 5">
            <a:extLst>
              <a:ext uri="{FF2B5EF4-FFF2-40B4-BE49-F238E27FC236}">
                <a16:creationId xmlns:a16="http://schemas.microsoft.com/office/drawing/2014/main" id="{E3520222-020A-821C-3DB4-BA26B3F193A3}"/>
              </a:ext>
            </a:extLst>
          </p:cNvPr>
          <p:cNvSpPr txBox="1"/>
          <p:nvPr/>
        </p:nvSpPr>
        <p:spPr>
          <a:xfrm>
            <a:off x="135654" y="173248"/>
            <a:ext cx="11788378" cy="6222216"/>
          </a:xfrm>
          <a:prstGeom prst="rect">
            <a:avLst/>
          </a:prstGeom>
          <a:noFill/>
        </p:spPr>
        <p:txBody>
          <a:bodyPr wrap="square">
            <a:spAutoFit/>
          </a:bodyPr>
          <a:lstStyle/>
          <a:p>
            <a:pPr marL="0" marR="0">
              <a:lnSpc>
                <a:spcPct val="115000"/>
              </a:lnSpc>
              <a:spcAft>
                <a:spcPts val="800"/>
              </a:spcAft>
              <a:buNone/>
            </a:pPr>
            <a:r>
              <a:rPr lang="en-AU" sz="4400" kern="100" dirty="0">
                <a:effectLst/>
                <a:latin typeface="Calibri" panose="020F0502020204030204" pitchFamily="34" charset="0"/>
                <a:ea typeface="Calibri" panose="020F0502020204030204" pitchFamily="34" charset="0"/>
                <a:cs typeface="Times New Roman" panose="02020603050405020304" pitchFamily="18" charset="0"/>
              </a:rPr>
              <a:t>Deu 11:24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Every place on which the sole of your foot steps shall be yours</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your border will be from the wilderness to Lebanon, </a:t>
            </a:r>
            <a:r>
              <a:rPr lang="en-US" sz="4400" i="1"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from the river, the river Euphrates, as far as the western sea.</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That was the life journey of Abraham, therefore that is what the 1,000 years of Christ on earth entitles to Israel.</a:t>
            </a:r>
            <a:endParaRPr lang="en-US" sz="4400" dirty="0"/>
          </a:p>
        </p:txBody>
      </p:sp>
    </p:spTree>
    <p:extLst>
      <p:ext uri="{BB962C8B-B14F-4D97-AF65-F5344CB8AC3E}">
        <p14:creationId xmlns:p14="http://schemas.microsoft.com/office/powerpoint/2010/main" val="3442988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9C16C-0A5F-7ECF-38D1-6337DCA85482}"/>
              </a:ext>
            </a:extLst>
          </p:cNvPr>
          <p:cNvSpPr txBox="1"/>
          <p:nvPr/>
        </p:nvSpPr>
        <p:spPr>
          <a:xfrm>
            <a:off x="196434" y="175491"/>
            <a:ext cx="11799132" cy="5702523"/>
          </a:xfrm>
          <a:prstGeom prst="rect">
            <a:avLst/>
          </a:prstGeom>
          <a:noFill/>
        </p:spPr>
        <p:txBody>
          <a:bodyPr wrap="square">
            <a:spAutoFit/>
          </a:bodyPr>
          <a:lstStyle/>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Gen 9:1 Then God blessed Noah and his sons, and said to them,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“Be fruitful and multiply, and fill the earth</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God’s first command after the flood was to begin the doctrine of nationalism. To spread out and create families established by biblical standards.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8934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3B9672-0968-6A84-BA43-77328C5E2895}"/>
              </a:ext>
            </a:extLst>
          </p:cNvPr>
          <p:cNvSpPr txBox="1"/>
          <p:nvPr/>
        </p:nvSpPr>
        <p:spPr>
          <a:xfrm>
            <a:off x="226828" y="166315"/>
            <a:ext cx="11738344" cy="6323782"/>
          </a:xfrm>
          <a:prstGeom prst="rect">
            <a:avLst/>
          </a:prstGeom>
          <a:noFill/>
        </p:spPr>
        <p:txBody>
          <a:bodyPr wrap="square">
            <a:spAutoFit/>
          </a:bodyPr>
          <a:lstStyle/>
          <a:p>
            <a:pPr marL="0" marR="0">
              <a:lnSpc>
                <a:spcPct val="115000"/>
              </a:lnSpc>
              <a:spcAft>
                <a:spcPts val="800"/>
              </a:spcAft>
              <a:buNone/>
            </a:pPr>
            <a:r>
              <a:rPr lang="en-US" sz="4400" kern="100">
                <a:effectLst/>
                <a:latin typeface="Calibri" panose="020F0502020204030204" pitchFamily="34" charset="0"/>
                <a:ea typeface="Calibri" panose="020F0502020204030204" pitchFamily="34" charset="0"/>
                <a:cs typeface="Times New Roman" panose="02020603050405020304" pitchFamily="18" charset="0"/>
              </a:rPr>
              <a:t>The Garden was a time where nature and the animal kingdom were in a peaceful harmony and mankind was firmly established in authority. Now we see a different approach:</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i="1" kern="100">
                <a:effectLst/>
                <a:latin typeface="Calibri" panose="020F0502020204030204" pitchFamily="34" charset="0"/>
                <a:ea typeface="Calibri" panose="020F0502020204030204" pitchFamily="34" charset="0"/>
                <a:cs typeface="Times New Roman" panose="02020603050405020304" pitchFamily="18" charset="0"/>
              </a:rPr>
              <a:t>Gen 9:2 The fear of you (môrā') and the terror of you (ḥaṯ) upon every animal,</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a:effectLst/>
                <a:latin typeface="Calibri" panose="020F0502020204030204" pitchFamily="34" charset="0"/>
                <a:ea typeface="Calibri" panose="020F0502020204030204" pitchFamily="34" charset="0"/>
                <a:cs typeface="Times New Roman" panose="02020603050405020304" pitchFamily="18" charset="0"/>
              </a:rPr>
              <a:t>Great fear or terror, and to be broken down or crushed, as well as live in fear.</a:t>
            </a:r>
            <a:endParaRPr kumimoji="0" lang="en-US" sz="4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505566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B3733C-9EF8-EC89-E42D-D8B3F3CE06CB}"/>
              </a:ext>
            </a:extLst>
          </p:cNvPr>
          <p:cNvSpPr txBox="1"/>
          <p:nvPr/>
        </p:nvSpPr>
        <p:spPr>
          <a:xfrm>
            <a:off x="157931" y="80904"/>
            <a:ext cx="11709883" cy="6696192"/>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Gen 9:4</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“But you shall not eat flesh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with its life, </a:t>
            </a:r>
            <a:r>
              <a:rPr lang="en-US" sz="4400" b="1" i="1" u="sng" kern="100" dirty="0">
                <a:effectLst/>
                <a:latin typeface="Calibri" panose="020F0502020204030204" pitchFamily="34" charset="0"/>
                <a:ea typeface="Calibri" panose="020F0502020204030204" pitchFamily="34" charset="0"/>
                <a:cs typeface="Times New Roman" panose="02020603050405020304" pitchFamily="18" charset="0"/>
              </a:rPr>
              <a:t>that is,</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 its blood</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There is a proper draining and cleansing of animals before consumption. Drinking blood is a satanic practice because it is the dark art of receiving life energy from God’s creation. The only source of life and energy come from GOD’s spiritual power not rituals of evil.</a:t>
            </a:r>
            <a:endParaRPr lang="en-US" sz="4400" dirty="0"/>
          </a:p>
        </p:txBody>
      </p:sp>
    </p:spTree>
    <p:extLst>
      <p:ext uri="{BB962C8B-B14F-4D97-AF65-F5344CB8AC3E}">
        <p14:creationId xmlns:p14="http://schemas.microsoft.com/office/powerpoint/2010/main" val="34672573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110A79-041E-2FB3-9EEB-7C6847DA1932}"/>
              </a:ext>
            </a:extLst>
          </p:cNvPr>
          <p:cNvSpPr txBox="1"/>
          <p:nvPr/>
        </p:nvSpPr>
        <p:spPr>
          <a:xfrm>
            <a:off x="205562" y="138676"/>
            <a:ext cx="11780875" cy="6580648"/>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4400" dirty="0">
                <a:effectLst/>
                <a:latin typeface="Calibri" panose="020F0502020204030204" pitchFamily="34" charset="0"/>
                <a:ea typeface="Calibri" panose="020F0502020204030204" pitchFamily="34" charset="0"/>
                <a:cs typeface="Times New Roman" panose="02020603050405020304" pitchFamily="18" charset="0"/>
              </a:rPr>
              <a:t>Gen 9:5-6, Rom 13:1-7 teach the principle of strict law enforcement even to the point of capital punishment for the crime of violent murder. Nationalism is upheld by Bible Doctrine interpreted and followed properly. The nation who ignores blatant, wicked criminality will suffer self-induced misery. This will eventually lead to a weakened culture and promote further corruption and crime.</a:t>
            </a: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0470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FC4389-D2EB-2BA1-CFC1-653FBBC2269A}"/>
              </a:ext>
            </a:extLst>
          </p:cNvPr>
          <p:cNvSpPr txBox="1"/>
          <p:nvPr/>
        </p:nvSpPr>
        <p:spPr>
          <a:xfrm>
            <a:off x="311888" y="147912"/>
            <a:ext cx="11568223" cy="6120650"/>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Gen 9:7</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“As for you,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be fruitful and multiply; Populate the earth</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abundantly and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multiply in it</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Gen 10:5 From these </a:t>
            </a:r>
            <a:r>
              <a:rPr lang="en-US" sz="4400" i="1" dirty="0">
                <a:effectLst/>
                <a:latin typeface="Calibri" panose="020F0502020204030204" pitchFamily="34" charset="0"/>
                <a:ea typeface="Calibri" panose="020F0502020204030204" pitchFamily="34" charset="0"/>
                <a:cs typeface="Times New Roman" panose="02020603050405020304" pitchFamily="18" charset="0"/>
              </a:rPr>
              <a:t>the people of</a:t>
            </a:r>
            <a:r>
              <a:rPr lang="en-US" sz="4400" dirty="0">
                <a:effectLst/>
                <a:latin typeface="Calibri" panose="020F0502020204030204" pitchFamily="34" charset="0"/>
                <a:ea typeface="Calibri" panose="020F0502020204030204" pitchFamily="34" charset="0"/>
                <a:cs typeface="Times New Roman" panose="02020603050405020304" pitchFamily="18" charset="0"/>
              </a:rPr>
              <a:t> the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coastlands of the nations</a:t>
            </a:r>
            <a:r>
              <a:rPr lang="en-US" sz="4400" dirty="0">
                <a:effectLst/>
                <a:latin typeface="Calibri" panose="020F0502020204030204" pitchFamily="34" charset="0"/>
                <a:ea typeface="Calibri" panose="020F0502020204030204" pitchFamily="34" charset="0"/>
                <a:cs typeface="Times New Roman" panose="02020603050405020304" pitchFamily="18" charset="0"/>
              </a:rPr>
              <a:t> were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separated into their lands</a:t>
            </a:r>
            <a:r>
              <a:rPr lang="en-US" sz="4400" dirty="0">
                <a:effectLst/>
                <a:latin typeface="Calibri" panose="020F0502020204030204" pitchFamily="34" charset="0"/>
                <a:ea typeface="Calibri" panose="020F0502020204030204" pitchFamily="34" charset="0"/>
                <a:cs typeface="Times New Roman" panose="02020603050405020304" pitchFamily="18" charset="0"/>
              </a:rPr>
              <a:t>, every one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according to his language</a:t>
            </a:r>
            <a:r>
              <a:rPr lang="en-US" sz="4400" dirty="0">
                <a:effectLst/>
                <a:latin typeface="Calibri" panose="020F0502020204030204" pitchFamily="34" charset="0"/>
                <a:ea typeface="Calibri" panose="020F0502020204030204" pitchFamily="34" charset="0"/>
                <a:cs typeface="Times New Roman" panose="02020603050405020304" pitchFamily="18" charset="0"/>
              </a:rPr>
              <a:t>, according to their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families</a:t>
            </a: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into their nations</a:t>
            </a:r>
            <a:r>
              <a:rPr lang="en-US" sz="4400" dirty="0">
                <a:effectLst/>
                <a:latin typeface="Calibri" panose="020F0502020204030204" pitchFamily="34" charset="0"/>
                <a:ea typeface="Calibri" panose="020F0502020204030204" pitchFamily="34" charset="0"/>
                <a:cs typeface="Times New Roman" panose="02020603050405020304" pitchFamily="18" charset="0"/>
              </a:rPr>
              <a:t>.</a:t>
            </a:r>
            <a:endParaRPr kumimoji="0" lang="en-US" sz="4400" b="0" i="0" u="none" strike="noStrike" kern="1200" cap="none" spc="0" normalizeH="0" baseline="0" noProof="0" dirty="0">
              <a:ln>
                <a:noFill/>
              </a:ln>
              <a:effectLst/>
              <a:uLnTx/>
              <a:uFillTx/>
              <a:latin typeface="Corbel" panose="020B0503020204020204"/>
              <a:ea typeface="+mn-ea"/>
              <a:cs typeface="+mn-cs"/>
            </a:endParaRPr>
          </a:p>
        </p:txBody>
      </p:sp>
    </p:spTree>
    <p:extLst>
      <p:ext uri="{BB962C8B-B14F-4D97-AF65-F5344CB8AC3E}">
        <p14:creationId xmlns:p14="http://schemas.microsoft.com/office/powerpoint/2010/main" val="20395492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6449E6-2A29-28FC-1667-5B74579D481E}"/>
              </a:ext>
            </a:extLst>
          </p:cNvPr>
          <p:cNvSpPr txBox="1"/>
          <p:nvPr/>
        </p:nvSpPr>
        <p:spPr>
          <a:xfrm>
            <a:off x="311888" y="196384"/>
            <a:ext cx="11568223" cy="6276975"/>
          </a:xfrm>
          <a:prstGeom prst="rect">
            <a:avLst/>
          </a:prstGeom>
          <a:noFill/>
        </p:spPr>
        <p:txBody>
          <a:bodyPr wrap="square">
            <a:spAutoFit/>
          </a:bodyPr>
          <a:lstStyle/>
          <a:p>
            <a:pPr marL="0" marR="0">
              <a:lnSpc>
                <a:spcPct val="107000"/>
              </a:lnSpc>
              <a:spcBef>
                <a:spcPts val="0"/>
              </a:spcBef>
              <a:spcAft>
                <a:spcPts val="800"/>
              </a:spcAft>
            </a:pPr>
            <a:r>
              <a:rPr lang="en-US" sz="5400" dirty="0">
                <a:effectLst/>
                <a:latin typeface="Calibri" panose="020F0502020204030204" pitchFamily="34" charset="0"/>
                <a:ea typeface="Calibri" panose="020F0502020204030204" pitchFamily="34" charset="0"/>
                <a:cs typeface="Times New Roman" panose="02020603050405020304" pitchFamily="18" charset="0"/>
              </a:rPr>
              <a:t>Gen 11:7 “Come,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let Us go down and there confuse their language</a:t>
            </a:r>
            <a:r>
              <a:rPr lang="en-US" sz="5400" dirty="0">
                <a:effectLst/>
                <a:latin typeface="Calibri" panose="020F0502020204030204" pitchFamily="34" charset="0"/>
                <a:ea typeface="Calibri" panose="020F0502020204030204" pitchFamily="34" charset="0"/>
                <a:cs typeface="Times New Roman" panose="02020603050405020304" pitchFamily="18" charset="0"/>
              </a:rPr>
              <a:t>, so that they will not understand one another’s speech.” 8 So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the LORD scattered them abroad from there over the face of all the earth</a:t>
            </a:r>
            <a:r>
              <a:rPr lang="en-US" sz="5400" dirty="0">
                <a:effectLst/>
                <a:latin typeface="Calibri" panose="020F0502020204030204" pitchFamily="34" charset="0"/>
                <a:ea typeface="Calibri" panose="020F0502020204030204" pitchFamily="34" charset="0"/>
                <a:cs typeface="Times New Roman" panose="02020603050405020304" pitchFamily="18" charset="0"/>
              </a:rPr>
              <a:t>; and they stopped building the city.</a:t>
            </a:r>
            <a:endParaRPr lang="en-US" sz="5400" dirty="0"/>
          </a:p>
        </p:txBody>
      </p:sp>
    </p:spTree>
    <p:extLst>
      <p:ext uri="{BB962C8B-B14F-4D97-AF65-F5344CB8AC3E}">
        <p14:creationId xmlns:p14="http://schemas.microsoft.com/office/powerpoint/2010/main" val="3464264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E11C5D-0D4A-3B51-BD14-726C0FD95910}"/>
              </a:ext>
            </a:extLst>
          </p:cNvPr>
          <p:cNvSpPr txBox="1"/>
          <p:nvPr/>
        </p:nvSpPr>
        <p:spPr>
          <a:xfrm>
            <a:off x="175490" y="138676"/>
            <a:ext cx="11841019" cy="6580648"/>
          </a:xfrm>
          <a:prstGeom prst="rect">
            <a:avLst/>
          </a:prstGeom>
          <a:noFill/>
        </p:spPr>
        <p:txBody>
          <a:bodyPr wrap="square">
            <a:spAutoFit/>
          </a:bodyPr>
          <a:lstStyle/>
          <a:p>
            <a:pPr marL="0" marR="0">
              <a:lnSpc>
                <a:spcPct val="107000"/>
              </a:lnSpc>
              <a:spcBef>
                <a:spcPts val="0"/>
              </a:spcBef>
              <a:spcAft>
                <a:spcPts val="800"/>
              </a:spcAft>
            </a:pPr>
            <a:r>
              <a:rPr lang="en-US" sz="4400">
                <a:effectLst/>
                <a:latin typeface="Calibri" panose="020F0502020204030204" pitchFamily="34" charset="0"/>
                <a:ea typeface="Calibri" panose="020F0502020204030204" pitchFamily="34" charset="0"/>
                <a:cs typeface="Times New Roman" panose="02020603050405020304" pitchFamily="18" charset="0"/>
              </a:rPr>
              <a:t>The 3</a:t>
            </a:r>
            <a:r>
              <a:rPr lang="en-US" sz="4400" baseline="30000">
                <a:effectLst/>
                <a:latin typeface="Calibri" panose="020F0502020204030204" pitchFamily="34" charset="0"/>
                <a:ea typeface="Calibri" panose="020F0502020204030204" pitchFamily="34" charset="0"/>
                <a:cs typeface="Times New Roman" panose="02020603050405020304" pitchFamily="18" charset="0"/>
              </a:rPr>
              <a:t>rd</a:t>
            </a:r>
            <a:r>
              <a:rPr lang="en-US" sz="4400">
                <a:effectLst/>
                <a:latin typeface="Calibri" panose="020F0502020204030204" pitchFamily="34" charset="0"/>
                <a:ea typeface="Calibri" panose="020F0502020204030204" pitchFamily="34" charset="0"/>
                <a:cs typeface="Times New Roman" panose="02020603050405020304" pitchFamily="18" charset="0"/>
              </a:rPr>
              <a:t> divine institution (family) is set up to raise and train children as far as respect for authority, for the rights of others, for the privacy of others, to respect common law, to respect the property of others. The parents have the authority in this institution. They must teach children to respect authority while growing toward adulthood and learning the proper context of having true freedom.</a:t>
            </a:r>
            <a:endParaRPr lang="en-US" sz="4400" dirty="0"/>
          </a:p>
        </p:txBody>
      </p:sp>
    </p:spTree>
    <p:extLst>
      <p:ext uri="{BB962C8B-B14F-4D97-AF65-F5344CB8AC3E}">
        <p14:creationId xmlns:p14="http://schemas.microsoft.com/office/powerpoint/2010/main" val="3980278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D4154-0D54-8B3A-B8FF-24684CB54EBB}"/>
              </a:ext>
            </a:extLst>
          </p:cNvPr>
          <p:cNvSpPr txBox="1"/>
          <p:nvPr/>
        </p:nvSpPr>
        <p:spPr>
          <a:xfrm>
            <a:off x="258725" y="85060"/>
            <a:ext cx="11674549" cy="6580648"/>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Nationalism is the means of protecting and preserving the human race, so that no select group of individuals gets enough power to destroy the rest of the human race, and eventually themselves. True freedom, balance and prosperity can grow in a society that fulfills the 4 divine institutions. Without compromise, manipulation or corruption of these 4 institutions a nation can have a high level of success, peace and prosperity.</a:t>
            </a:r>
            <a:endParaRPr lang="en-US" sz="4400" dirty="0"/>
          </a:p>
        </p:txBody>
      </p:sp>
    </p:spTree>
    <p:extLst>
      <p:ext uri="{BB962C8B-B14F-4D97-AF65-F5344CB8AC3E}">
        <p14:creationId xmlns:p14="http://schemas.microsoft.com/office/powerpoint/2010/main" val="3632214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D4DF05-78B3-364E-7D26-CDC7E8C589D7}"/>
              </a:ext>
            </a:extLst>
          </p:cNvPr>
          <p:cNvSpPr txBox="1"/>
          <p:nvPr/>
        </p:nvSpPr>
        <p:spPr>
          <a:xfrm>
            <a:off x="200998" y="159387"/>
            <a:ext cx="11790004" cy="6539226"/>
          </a:xfrm>
          <a:prstGeom prst="rect">
            <a:avLst/>
          </a:prstGeom>
          <a:noFill/>
        </p:spPr>
        <p:txBody>
          <a:bodyPr wrap="square">
            <a:spAutoFit/>
          </a:bodyPr>
          <a:lstStyle/>
          <a:p>
            <a:pPr marL="0" marR="0">
              <a:lnSpc>
                <a:spcPct val="115000"/>
              </a:lnSpc>
              <a:spcAft>
                <a:spcPts val="800"/>
              </a:spcAft>
              <a:buNone/>
            </a:pPr>
            <a:r>
              <a:rPr lang="en-US" sz="4800" kern="100">
                <a:effectLst/>
                <a:latin typeface="Calibri" panose="020F0502020204030204" pitchFamily="34" charset="0"/>
                <a:ea typeface="Calibri" panose="020F0502020204030204" pitchFamily="34" charset="0"/>
                <a:cs typeface="Times New Roman" panose="02020603050405020304" pitchFamily="18" charset="0"/>
              </a:rPr>
              <a:t>Col 3:18 Wives, </a:t>
            </a:r>
            <a:r>
              <a:rPr lang="en-US" sz="4800" b="1" u="sng" kern="100">
                <a:effectLst/>
                <a:latin typeface="Calibri" panose="020F0502020204030204" pitchFamily="34" charset="0"/>
                <a:ea typeface="Calibri" panose="020F0502020204030204" pitchFamily="34" charset="0"/>
                <a:cs typeface="Times New Roman" panose="02020603050405020304" pitchFamily="18" charset="0"/>
              </a:rPr>
              <a:t>be subject </a:t>
            </a:r>
            <a:r>
              <a:rPr lang="en-US" sz="4800" u="sng" kern="100">
                <a:effectLst/>
                <a:latin typeface="Calibri" panose="020F0502020204030204" pitchFamily="34" charset="0"/>
                <a:ea typeface="Calibri" panose="020F0502020204030204" pitchFamily="34" charset="0"/>
                <a:cs typeface="Times New Roman" panose="02020603050405020304" pitchFamily="18" charset="0"/>
              </a:rPr>
              <a:t>(</a:t>
            </a:r>
            <a:r>
              <a:rPr lang="en-US" sz="4800" i="1" u="sng" kern="100">
                <a:effectLst/>
                <a:latin typeface="Calibri" panose="020F0502020204030204" pitchFamily="34" charset="0"/>
                <a:ea typeface="Calibri" panose="020F0502020204030204" pitchFamily="34" charset="0"/>
                <a:cs typeface="Times New Roman" panose="02020603050405020304" pitchFamily="18" charset="0"/>
              </a:rPr>
              <a:t>hypotassō</a:t>
            </a:r>
            <a:r>
              <a:rPr lang="en-US" sz="4800" u="sng" kern="100">
                <a:effectLst/>
                <a:latin typeface="Calibri" panose="020F0502020204030204" pitchFamily="34" charset="0"/>
                <a:ea typeface="Calibri" panose="020F0502020204030204" pitchFamily="34" charset="0"/>
                <a:cs typeface="Times New Roman" panose="02020603050405020304" pitchFamily="18" charset="0"/>
              </a:rPr>
              <a:t>) </a:t>
            </a:r>
            <a:r>
              <a:rPr lang="en-US" sz="4800" b="1" u="sng" kern="100">
                <a:effectLst/>
                <a:latin typeface="Calibri" panose="020F0502020204030204" pitchFamily="34" charset="0"/>
                <a:ea typeface="Calibri" panose="020F0502020204030204" pitchFamily="34" charset="0"/>
                <a:cs typeface="Times New Roman" panose="02020603050405020304" pitchFamily="18" charset="0"/>
              </a:rPr>
              <a:t>to your husbands,</a:t>
            </a:r>
            <a:r>
              <a:rPr lang="en-US" sz="4800" kern="100">
                <a:effectLst/>
                <a:latin typeface="Calibri" panose="020F0502020204030204" pitchFamily="34" charset="0"/>
                <a:ea typeface="Calibri" panose="020F0502020204030204" pitchFamily="34" charset="0"/>
                <a:cs typeface="Times New Roman" panose="02020603050405020304" pitchFamily="18" charset="0"/>
              </a:rPr>
              <a:t> as is fitting in the Lord.</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800" kern="100">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800">
                <a:effectLst/>
                <a:latin typeface="Calibri" panose="020F0502020204030204" pitchFamily="34" charset="0"/>
                <a:ea typeface="Calibri" panose="020F0502020204030204" pitchFamily="34" charset="0"/>
                <a:cs typeface="Times New Roman" panose="02020603050405020304" pitchFamily="18" charset="0"/>
              </a:rPr>
              <a:t>Divine Institution #1 (free will) acknowledges God has set a protocol in place, a chain of command. The good Christian wife submits because she loves the LORD first and foremost.</a:t>
            </a:r>
            <a:endParaRPr lang="en-US" sz="4800" dirty="0"/>
          </a:p>
        </p:txBody>
      </p:sp>
    </p:spTree>
    <p:extLst>
      <p:ext uri="{BB962C8B-B14F-4D97-AF65-F5344CB8AC3E}">
        <p14:creationId xmlns:p14="http://schemas.microsoft.com/office/powerpoint/2010/main" val="29215184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C0CDE1-7E8C-A096-7E12-7E53AFBF8DFA}"/>
              </a:ext>
            </a:extLst>
          </p:cNvPr>
          <p:cNvSpPr txBox="1"/>
          <p:nvPr/>
        </p:nvSpPr>
        <p:spPr>
          <a:xfrm>
            <a:off x="269358" y="220408"/>
            <a:ext cx="11653283" cy="5657446"/>
          </a:xfrm>
          <a:prstGeom prst="rect">
            <a:avLst/>
          </a:prstGeom>
          <a:noFill/>
        </p:spPr>
        <p:txBody>
          <a:bodyPr wrap="square">
            <a:spAutoFit/>
          </a:bodyPr>
          <a:lstStyle/>
          <a:p>
            <a:pPr marL="0" marR="0">
              <a:lnSpc>
                <a:spcPct val="115000"/>
              </a:lnSpc>
              <a:spcAft>
                <a:spcPts val="800"/>
              </a:spcAft>
              <a:buNone/>
            </a:pPr>
            <a:r>
              <a:rPr lang="en-US" sz="5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Col 3:19</a:t>
            </a: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Husbands, </a:t>
            </a:r>
            <a:r>
              <a:rPr lang="en-US" sz="5400" b="1" u="sng" kern="100" dirty="0">
                <a:effectLst/>
                <a:latin typeface="Calibri" panose="020F0502020204030204" pitchFamily="34" charset="0"/>
                <a:ea typeface="Calibri" panose="020F0502020204030204" pitchFamily="34" charset="0"/>
                <a:cs typeface="Times New Roman" panose="02020603050405020304" pitchFamily="18" charset="0"/>
              </a:rPr>
              <a:t>love your wives</a:t>
            </a: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5400" b="1" u="sng" kern="100" dirty="0">
                <a:effectLst/>
                <a:latin typeface="Calibri" panose="020F0502020204030204" pitchFamily="34" charset="0"/>
                <a:ea typeface="Calibri" panose="020F0502020204030204" pitchFamily="34" charset="0"/>
                <a:cs typeface="Times New Roman" panose="02020603050405020304" pitchFamily="18" charset="0"/>
              </a:rPr>
              <a:t>do not become bitter </a:t>
            </a: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against them.</a:t>
            </a:r>
          </a:p>
          <a:p>
            <a:pPr marL="0" marR="0">
              <a:lnSpc>
                <a:spcPct val="115000"/>
              </a:lnSpc>
              <a:spcAft>
                <a:spcPts val="800"/>
              </a:spcAft>
              <a:buNone/>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5400" dirty="0">
                <a:effectLst/>
                <a:latin typeface="Calibri" panose="020F0502020204030204" pitchFamily="34" charset="0"/>
                <a:ea typeface="Calibri" panose="020F0502020204030204" pitchFamily="34" charset="0"/>
                <a:cs typeface="Times New Roman" panose="02020603050405020304" pitchFamily="18" charset="0"/>
              </a:rPr>
              <a:t>Impersonal, unconditional (virtue) love, because men can fall into bitterness which hinders his leadership role.</a:t>
            </a:r>
            <a:endParaRPr lang="en-US" sz="5400" dirty="0"/>
          </a:p>
        </p:txBody>
      </p:sp>
    </p:spTree>
    <p:extLst>
      <p:ext uri="{BB962C8B-B14F-4D97-AF65-F5344CB8AC3E}">
        <p14:creationId xmlns:p14="http://schemas.microsoft.com/office/powerpoint/2010/main" val="59871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00F4AF-9810-476F-B334-62199E886646}"/>
              </a:ext>
            </a:extLst>
          </p:cNvPr>
          <p:cNvSpPr/>
          <p:nvPr/>
        </p:nvSpPr>
        <p:spPr>
          <a:xfrm>
            <a:off x="391632" y="564260"/>
            <a:ext cx="11408735" cy="830997"/>
          </a:xfrm>
          <a:prstGeom prst="rect">
            <a:avLst/>
          </a:prstGeom>
        </p:spPr>
        <p:txBody>
          <a:bodyPr wrap="square">
            <a:spAutoFit/>
          </a:bodyPr>
          <a:lstStyle/>
          <a:p>
            <a:endParaRPr lang="en-US" sz="4800" dirty="0">
              <a:solidFill>
                <a:schemeClr val="bg1"/>
              </a:solidFill>
            </a:endParaRPr>
          </a:p>
        </p:txBody>
      </p:sp>
      <p:pic>
        <p:nvPicPr>
          <p:cNvPr id="8" name="Picture 7">
            <a:extLst>
              <a:ext uri="{FF2B5EF4-FFF2-40B4-BE49-F238E27FC236}">
                <a16:creationId xmlns:a16="http://schemas.microsoft.com/office/drawing/2014/main" id="{62B5255E-13AB-400C-83AB-88DBB96BD1A0}"/>
              </a:ext>
            </a:extLst>
          </p:cNvPr>
          <p:cNvPicPr>
            <a:picLocks noChangeAspect="1"/>
          </p:cNvPicPr>
          <p:nvPr/>
        </p:nvPicPr>
        <p:blipFill>
          <a:blip r:embed="rId2"/>
          <a:stretch>
            <a:fillRect/>
          </a:stretch>
        </p:blipFill>
        <p:spPr>
          <a:xfrm flipV="1">
            <a:off x="330496" y="890715"/>
            <a:ext cx="95259" cy="45719"/>
          </a:xfrm>
          <a:prstGeom prst="rect">
            <a:avLst/>
          </a:prstGeom>
        </p:spPr>
      </p:pic>
      <p:sp>
        <p:nvSpPr>
          <p:cNvPr id="9" name="Rectangle 8">
            <a:extLst>
              <a:ext uri="{FF2B5EF4-FFF2-40B4-BE49-F238E27FC236}">
                <a16:creationId xmlns:a16="http://schemas.microsoft.com/office/drawing/2014/main" id="{6C43D423-D002-40A8-9D02-772D962BD7C5}"/>
              </a:ext>
            </a:extLst>
          </p:cNvPr>
          <p:cNvSpPr/>
          <p:nvPr/>
        </p:nvSpPr>
        <p:spPr>
          <a:xfrm>
            <a:off x="445267" y="504643"/>
            <a:ext cx="11371266" cy="923330"/>
          </a:xfrm>
          <a:prstGeom prst="rect">
            <a:avLst/>
          </a:prstGeom>
        </p:spPr>
        <p:txBody>
          <a:bodyPr wrap="square">
            <a:spAutoFit/>
          </a:bodyPr>
          <a:lstStyle/>
          <a:p>
            <a:endParaRPr lang="en-US" sz="5400" dirty="0">
              <a:solidFill>
                <a:schemeClr val="bg1"/>
              </a:solidFill>
            </a:endParaRPr>
          </a:p>
        </p:txBody>
      </p:sp>
      <p:sp>
        <p:nvSpPr>
          <p:cNvPr id="6" name="Rectangle 5">
            <a:extLst>
              <a:ext uri="{FF2B5EF4-FFF2-40B4-BE49-F238E27FC236}">
                <a16:creationId xmlns:a16="http://schemas.microsoft.com/office/drawing/2014/main" id="{B2F1EE31-539A-409A-A577-5758B4D5CAFE}"/>
              </a:ext>
            </a:extLst>
          </p:cNvPr>
          <p:cNvSpPr/>
          <p:nvPr/>
        </p:nvSpPr>
        <p:spPr>
          <a:xfrm>
            <a:off x="328815" y="564260"/>
            <a:ext cx="11624449" cy="923330"/>
          </a:xfrm>
          <a:prstGeom prst="rect">
            <a:avLst/>
          </a:prstGeom>
        </p:spPr>
        <p:txBody>
          <a:bodyPr wrap="square">
            <a:spAutoFit/>
          </a:bodyPr>
          <a:lstStyle/>
          <a:p>
            <a:endParaRPr lang="en-US" sz="5400" dirty="0">
              <a:solidFill>
                <a:schemeClr val="bg1"/>
              </a:solidFill>
            </a:endParaRPr>
          </a:p>
        </p:txBody>
      </p:sp>
      <p:sp>
        <p:nvSpPr>
          <p:cNvPr id="11" name="Rectangle 10">
            <a:extLst>
              <a:ext uri="{FF2B5EF4-FFF2-40B4-BE49-F238E27FC236}">
                <a16:creationId xmlns:a16="http://schemas.microsoft.com/office/drawing/2014/main" id="{70EF24A5-9859-4F10-8AE4-445B6A9A4C78}"/>
              </a:ext>
            </a:extLst>
          </p:cNvPr>
          <p:cNvSpPr/>
          <p:nvPr/>
        </p:nvSpPr>
        <p:spPr>
          <a:xfrm>
            <a:off x="466164" y="564260"/>
            <a:ext cx="11308298" cy="923330"/>
          </a:xfrm>
          <a:prstGeom prst="rect">
            <a:avLst/>
          </a:prstGeom>
        </p:spPr>
        <p:txBody>
          <a:bodyPr wrap="square">
            <a:spAutoFit/>
          </a:bodyPr>
          <a:lstStyle/>
          <a:p>
            <a:endParaRPr lang="en-US" sz="5400" dirty="0">
              <a:solidFill>
                <a:schemeClr val="bg1"/>
              </a:solidFill>
            </a:endParaRPr>
          </a:p>
        </p:txBody>
      </p:sp>
      <p:sp>
        <p:nvSpPr>
          <p:cNvPr id="5" name="Rectangle 4">
            <a:extLst>
              <a:ext uri="{FF2B5EF4-FFF2-40B4-BE49-F238E27FC236}">
                <a16:creationId xmlns:a16="http://schemas.microsoft.com/office/drawing/2014/main" id="{F1D77D6B-E32C-4D25-88FC-F1E4B85F6833}"/>
              </a:ext>
            </a:extLst>
          </p:cNvPr>
          <p:cNvSpPr/>
          <p:nvPr/>
        </p:nvSpPr>
        <p:spPr>
          <a:xfrm>
            <a:off x="754741" y="1173910"/>
            <a:ext cx="11408118"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3" name="TextBox 2">
            <a:extLst>
              <a:ext uri="{FF2B5EF4-FFF2-40B4-BE49-F238E27FC236}">
                <a16:creationId xmlns:a16="http://schemas.microsoft.com/office/drawing/2014/main" id="{2647A7FA-F5AE-2519-7A3E-B1DC4CACA695}"/>
              </a:ext>
            </a:extLst>
          </p:cNvPr>
          <p:cNvSpPr txBox="1"/>
          <p:nvPr/>
        </p:nvSpPr>
        <p:spPr>
          <a:xfrm>
            <a:off x="158542" y="-75153"/>
            <a:ext cx="11923541" cy="6838154"/>
          </a:xfrm>
          <a:prstGeom prst="rect">
            <a:avLst/>
          </a:prstGeom>
          <a:noFill/>
        </p:spPr>
        <p:txBody>
          <a:bodyPr wrap="square">
            <a:spAutoFit/>
          </a:bodyPr>
          <a:lstStyle/>
          <a:p>
            <a:pPr marL="0" marR="0">
              <a:lnSpc>
                <a:spcPct val="115000"/>
              </a:lnSpc>
              <a:spcAft>
                <a:spcPts val="800"/>
              </a:spcAft>
              <a:buNone/>
            </a:pPr>
            <a:r>
              <a:rPr lang="en-AU" sz="4800" dirty="0">
                <a:effectLst/>
                <a:latin typeface="Calibri" panose="020F0502020204030204" pitchFamily="34" charset="0"/>
                <a:ea typeface="Calibri" panose="020F0502020204030204" pitchFamily="34" charset="0"/>
                <a:cs typeface="Times New Roman" panose="02020603050405020304" pitchFamily="18" charset="0"/>
              </a:rPr>
              <a:t>The </a:t>
            </a:r>
            <a:r>
              <a:rPr lang="en-AU" sz="4800" i="1" u="sng" dirty="0">
                <a:effectLst/>
                <a:latin typeface="Calibri" panose="020F0502020204030204" pitchFamily="34" charset="0"/>
                <a:ea typeface="Calibri" panose="020F0502020204030204" pitchFamily="34" charset="0"/>
                <a:cs typeface="Times New Roman" panose="02020603050405020304" pitchFamily="18" charset="0"/>
              </a:rPr>
              <a:t>“times of the Gentiles</a:t>
            </a:r>
            <a:r>
              <a:rPr lang="en-AU" sz="4800" dirty="0">
                <a:effectLst/>
                <a:latin typeface="Calibri" panose="020F0502020204030204" pitchFamily="34" charset="0"/>
                <a:ea typeface="Calibri" panose="020F0502020204030204" pitchFamily="34" charset="0"/>
                <a:cs typeface="Times New Roman" panose="02020603050405020304" pitchFamily="18" charset="0"/>
              </a:rPr>
              <a:t>” refers to the fact that from 70 A.D. until the Rapture, Tribulation and Second Advent, only Gentile nations will be client nations to God. In the Tribulation only individual Jews will be evangelists, there will be no Jewish client nation. There will be 144,000 Jewish evangelists sealed by the HS in the Tribulation (Rev 7 &amp; 14).</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3759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855CD-82C0-A6AE-DB42-CD62822557BF}"/>
              </a:ext>
            </a:extLst>
          </p:cNvPr>
          <p:cNvSpPr txBox="1"/>
          <p:nvPr/>
        </p:nvSpPr>
        <p:spPr>
          <a:xfrm>
            <a:off x="290623" y="58846"/>
            <a:ext cx="11610753" cy="6740307"/>
          </a:xfrm>
          <a:prstGeom prst="rect">
            <a:avLst/>
          </a:prstGeom>
          <a:noFill/>
        </p:spPr>
        <p:txBody>
          <a:bodyPr wrap="square">
            <a:sp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Both men and women in marriage must operate from a place of freedom, making positive choices not under pressure or guilt. Control and manipulation in either spouse only brings forth greater frustration into a marriage. When a Christian marriage is operating successfully it is because both Bels are focused on growth and intimacy with Christ at their own pace.</a:t>
            </a:r>
            <a:endParaRPr lang="en-US" sz="4800" dirty="0"/>
          </a:p>
        </p:txBody>
      </p:sp>
    </p:spTree>
    <p:extLst>
      <p:ext uri="{BB962C8B-B14F-4D97-AF65-F5344CB8AC3E}">
        <p14:creationId xmlns:p14="http://schemas.microsoft.com/office/powerpoint/2010/main" val="18728334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26D54-957E-13CB-FC4F-E804AF20187F}"/>
              </a:ext>
            </a:extLst>
          </p:cNvPr>
          <p:cNvSpPr txBox="1"/>
          <p:nvPr/>
        </p:nvSpPr>
        <p:spPr>
          <a:xfrm>
            <a:off x="258620" y="307443"/>
            <a:ext cx="11531492" cy="5856155"/>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Many of these same principles carried over from OT into NT such as seen in Eph 6:1-9 and here in Col 3:18-22. The Client Nation unto God is built on these principles because they are foundational in the 4 Divine Institutions. A Client nation crumbles slowly, over time as each of these 4 pillars are disrespected and neglected. As goes the church so goes the nation.</a:t>
            </a:r>
            <a:endParaRPr lang="en-US" sz="4400" dirty="0"/>
          </a:p>
        </p:txBody>
      </p:sp>
    </p:spTree>
    <p:extLst>
      <p:ext uri="{BB962C8B-B14F-4D97-AF65-F5344CB8AC3E}">
        <p14:creationId xmlns:p14="http://schemas.microsoft.com/office/powerpoint/2010/main" val="32764381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838EB-CDD9-E05B-8FB1-4FB17C3964A7}"/>
              </a:ext>
            </a:extLst>
          </p:cNvPr>
          <p:cNvSpPr txBox="1"/>
          <p:nvPr/>
        </p:nvSpPr>
        <p:spPr>
          <a:xfrm>
            <a:off x="212758" y="175491"/>
            <a:ext cx="11766483" cy="6019084"/>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Col 3:23</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Whatever you do</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do your work heartily,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as for the Lord and not for people,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b="1"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Every job, relationship and institution you operate within, when you do so with true integrity for the sake of the LORD and not man, you will bring glory and honor upon yourself in the eyes of the only one with whom it matters - GOD!</a:t>
            </a:r>
            <a:endParaRPr kumimoji="0" lang="en-US" sz="4400" b="0" i="0" u="none" strike="noStrike" kern="1200" cap="none" spc="0" normalizeH="0" baseline="0" noProof="0" dirty="0">
              <a:ln>
                <a:noFill/>
              </a:ln>
              <a:effectLst/>
              <a:uLnTx/>
              <a:uFillTx/>
              <a:latin typeface="Corbel" panose="020B0503020204020204"/>
              <a:ea typeface="+mn-ea"/>
              <a:cs typeface="+mn-cs"/>
            </a:endParaRPr>
          </a:p>
        </p:txBody>
      </p:sp>
    </p:spTree>
    <p:extLst>
      <p:ext uri="{BB962C8B-B14F-4D97-AF65-F5344CB8AC3E}">
        <p14:creationId xmlns:p14="http://schemas.microsoft.com/office/powerpoint/2010/main" val="6910500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07A88B-3D31-11D7-09A8-4E6BE85A05F2}"/>
              </a:ext>
            </a:extLst>
          </p:cNvPr>
          <p:cNvSpPr txBox="1"/>
          <p:nvPr/>
        </p:nvSpPr>
        <p:spPr>
          <a:xfrm>
            <a:off x="221512" y="140967"/>
            <a:ext cx="11748976" cy="6380016"/>
          </a:xfrm>
          <a:prstGeom prst="rect">
            <a:avLst/>
          </a:prstGeom>
          <a:noFill/>
        </p:spPr>
        <p:txBody>
          <a:bodyPr wrap="square">
            <a:spAutoFit/>
          </a:bodyPr>
          <a:lstStyle/>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Hos 4:6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My people are destroyed for lack of knowledge. Since you have rejected knowledge,</a:t>
            </a:r>
            <a:r>
              <a:rPr lang="en-US" sz="4800" dirty="0">
                <a:effectLst/>
                <a:latin typeface="Calibri" panose="020F0502020204030204" pitchFamily="34" charset="0"/>
                <a:ea typeface="Calibri" panose="020F0502020204030204" pitchFamily="34" charset="0"/>
                <a:cs typeface="Times New Roman" panose="02020603050405020304" pitchFamily="18" charset="0"/>
              </a:rPr>
              <a:t> I also will reject you from being My priest. Since you have forgotten the Law of your God, I also will forget your children. 7 The more they multiplied,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the more they sinned against Me; I will change their glory into shame.</a:t>
            </a:r>
            <a:endParaRPr lang="en-US" sz="4800" dirty="0"/>
          </a:p>
        </p:txBody>
      </p:sp>
    </p:spTree>
    <p:extLst>
      <p:ext uri="{BB962C8B-B14F-4D97-AF65-F5344CB8AC3E}">
        <p14:creationId xmlns:p14="http://schemas.microsoft.com/office/powerpoint/2010/main" val="886499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1529B-03DE-96E5-6F7E-CC6EF6523AF3}"/>
              </a:ext>
            </a:extLst>
          </p:cNvPr>
          <p:cNvSpPr txBox="1"/>
          <p:nvPr/>
        </p:nvSpPr>
        <p:spPr>
          <a:xfrm>
            <a:off x="237863" y="179946"/>
            <a:ext cx="11716273" cy="6206827"/>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Jer 29:7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Seek the prosperity of the city where I have sent you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into exile, and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pray to the LORD in its behalf</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for in its prosperity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will be your prosperity</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Mat 28:19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Go, therefore, and make disciples of all the nations</a:t>
            </a:r>
            <a:r>
              <a:rPr lang="en-US" sz="4000" dirty="0">
                <a:effectLst/>
                <a:latin typeface="Calibri" panose="020F0502020204030204" pitchFamily="34" charset="0"/>
                <a:ea typeface="Calibri" panose="020F0502020204030204" pitchFamily="34" charset="0"/>
                <a:cs typeface="Times New Roman" panose="02020603050405020304" pitchFamily="18" charset="0"/>
              </a:rPr>
              <a:t>, baptizing them in the name of the Father and the Son and the Holy Spirit, 20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teaching them to follow all that I command you</a:t>
            </a:r>
            <a:r>
              <a:rPr lang="en-US" sz="4000" dirty="0">
                <a:effectLst/>
                <a:latin typeface="Calibri" panose="020F0502020204030204" pitchFamily="34" charset="0"/>
                <a:ea typeface="Calibri" panose="020F0502020204030204" pitchFamily="34" charset="0"/>
                <a:cs typeface="Times New Roman" panose="02020603050405020304" pitchFamily="18" charset="0"/>
              </a:rPr>
              <a:t>; and behold, I am with you always, to the end of the age.”</a:t>
            </a:r>
          </a:p>
        </p:txBody>
      </p:sp>
    </p:spTree>
    <p:extLst>
      <p:ext uri="{BB962C8B-B14F-4D97-AF65-F5344CB8AC3E}">
        <p14:creationId xmlns:p14="http://schemas.microsoft.com/office/powerpoint/2010/main" val="16433649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D3A25-40D6-AF86-FDD6-9D7B114BF61D}"/>
              </a:ext>
            </a:extLst>
          </p:cNvPr>
          <p:cNvSpPr txBox="1"/>
          <p:nvPr/>
        </p:nvSpPr>
        <p:spPr>
          <a:xfrm>
            <a:off x="180109" y="92364"/>
            <a:ext cx="11831781" cy="6380016"/>
          </a:xfrm>
          <a:prstGeom prst="rect">
            <a:avLst/>
          </a:prstGeom>
          <a:noFill/>
        </p:spPr>
        <p:txBody>
          <a:bodyPr wrap="square">
            <a:spAutoFit/>
          </a:bodyPr>
          <a:lstStyle/>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Jer 3:6 Then the LORD said to me in the days of King Josiah,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Have you seen what faithless Israel did</a:t>
            </a:r>
            <a:r>
              <a:rPr lang="en-US" sz="4800" dirty="0">
                <a:effectLst/>
                <a:latin typeface="Calibri" panose="020F0502020204030204" pitchFamily="34" charset="0"/>
                <a:ea typeface="Calibri" panose="020F0502020204030204" pitchFamily="34" charset="0"/>
                <a:cs typeface="Times New Roman" panose="02020603050405020304" pitchFamily="18" charset="0"/>
              </a:rPr>
              <a:t>? She went up on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every high hill and under every leafy  tree, and she prostituted herself</a:t>
            </a:r>
            <a:r>
              <a:rPr lang="en-US" sz="4800" dirty="0">
                <a:effectLst/>
                <a:latin typeface="Calibri" panose="020F0502020204030204" pitchFamily="34" charset="0"/>
                <a:ea typeface="Calibri" panose="020F0502020204030204" pitchFamily="34" charset="0"/>
                <a:cs typeface="Times New Roman" panose="02020603050405020304" pitchFamily="18" charset="0"/>
              </a:rPr>
              <a:t> there. 7 “Yet I thought, ‘After she has done all these things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she will return to Me’</a:t>
            </a:r>
            <a:r>
              <a:rPr lang="en-US" sz="4800" dirty="0">
                <a:effectLst/>
                <a:latin typeface="Calibri" panose="020F0502020204030204" pitchFamily="34" charset="0"/>
                <a:ea typeface="Calibri" panose="020F0502020204030204" pitchFamily="34" charset="0"/>
                <a:cs typeface="Times New Roman" panose="02020603050405020304" pitchFamily="18" charset="0"/>
              </a:rPr>
              <a:t>; but she did not return, and her treacherous sister Judah saw it.</a:t>
            </a:r>
            <a:endParaRPr lang="en-US" sz="4800" dirty="0"/>
          </a:p>
        </p:txBody>
      </p:sp>
    </p:spTree>
    <p:extLst>
      <p:ext uri="{BB962C8B-B14F-4D97-AF65-F5344CB8AC3E}">
        <p14:creationId xmlns:p14="http://schemas.microsoft.com/office/powerpoint/2010/main" val="15308465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29866E-B732-2D78-0A39-EB42D96866E8}"/>
              </a:ext>
            </a:extLst>
          </p:cNvPr>
          <p:cNvSpPr txBox="1"/>
          <p:nvPr/>
        </p:nvSpPr>
        <p:spPr>
          <a:xfrm>
            <a:off x="287347" y="308227"/>
            <a:ext cx="11617305" cy="5387822"/>
          </a:xfrm>
          <a:prstGeom prst="rect">
            <a:avLst/>
          </a:prstGeom>
          <a:noFill/>
        </p:spPr>
        <p:txBody>
          <a:bodyPr wrap="square">
            <a:spAutoFit/>
          </a:bodyPr>
          <a:lstStyle/>
          <a:p>
            <a:pPr marL="0" marR="0">
              <a:lnSpc>
                <a:spcPct val="107000"/>
              </a:lnSpc>
              <a:spcBef>
                <a:spcPts val="0"/>
              </a:spcBef>
              <a:spcAft>
                <a:spcPts val="800"/>
              </a:spcAft>
            </a:pPr>
            <a:r>
              <a:rPr lang="en-US" sz="5400" dirty="0">
                <a:effectLst/>
                <a:latin typeface="Calibri" panose="020F0502020204030204" pitchFamily="34" charset="0"/>
                <a:ea typeface="Calibri" panose="020F0502020204030204" pitchFamily="34" charset="0"/>
                <a:cs typeface="Times New Roman" panose="02020603050405020304" pitchFamily="18" charset="0"/>
              </a:rPr>
              <a:t>Jer 3:8 “And I saw that for all the adulteries of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faithless Israel, I had sent her away and given her a certificate of divorce,</a:t>
            </a:r>
            <a:r>
              <a:rPr lang="en-US" sz="5400" dirty="0">
                <a:effectLst/>
                <a:latin typeface="Calibri" panose="020F0502020204030204" pitchFamily="34" charset="0"/>
                <a:ea typeface="Calibri" panose="020F0502020204030204" pitchFamily="34" charset="0"/>
                <a:cs typeface="Times New Roman" panose="02020603050405020304" pitchFamily="18" charset="0"/>
              </a:rPr>
              <a:t> yet her treacherous sister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Judah did not fear; but she went and prostituted herself also</a:t>
            </a:r>
            <a:r>
              <a:rPr lang="en-US" sz="5400" dirty="0">
                <a:effectLst/>
                <a:latin typeface="Calibri" panose="020F0502020204030204" pitchFamily="34" charset="0"/>
                <a:ea typeface="Calibri" panose="020F0502020204030204" pitchFamily="34" charset="0"/>
                <a:cs typeface="Times New Roman" panose="02020603050405020304" pitchFamily="18" charset="0"/>
              </a:rPr>
              <a:t>.</a:t>
            </a:r>
            <a:endParaRPr lang="en-US" sz="5400" dirty="0"/>
          </a:p>
        </p:txBody>
      </p:sp>
    </p:spTree>
    <p:extLst>
      <p:ext uri="{BB962C8B-B14F-4D97-AF65-F5344CB8AC3E}">
        <p14:creationId xmlns:p14="http://schemas.microsoft.com/office/powerpoint/2010/main" val="27863893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3DD0CF-1431-A239-6B89-FDE83FAA3AAA}"/>
              </a:ext>
            </a:extLst>
          </p:cNvPr>
          <p:cNvSpPr txBox="1"/>
          <p:nvPr/>
        </p:nvSpPr>
        <p:spPr>
          <a:xfrm>
            <a:off x="227042" y="0"/>
            <a:ext cx="11737915" cy="6278642"/>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Many of the problems we face today were built under our very noses between 2001-2016;</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BLM        ANTIFA        ISIS      HAMAS</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Transgender ideologies (LGBTQXYZ)</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Ukraine      Muslims in Government     Soft Socialism</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higher taxes     more debt      propaganda in MSM</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Dual citizenship in political leadership </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Military deterioration       Chinese dominance</a:t>
            </a:r>
            <a:endParaRPr lang="en-US" sz="4000" dirty="0"/>
          </a:p>
        </p:txBody>
      </p:sp>
    </p:spTree>
    <p:extLst>
      <p:ext uri="{BB962C8B-B14F-4D97-AF65-F5344CB8AC3E}">
        <p14:creationId xmlns:p14="http://schemas.microsoft.com/office/powerpoint/2010/main" val="38222253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0AC304-BA02-185B-2130-B10343F065A2}"/>
              </a:ext>
            </a:extLst>
          </p:cNvPr>
          <p:cNvSpPr txBox="1"/>
          <p:nvPr/>
        </p:nvSpPr>
        <p:spPr>
          <a:xfrm>
            <a:off x="216786" y="576473"/>
            <a:ext cx="11758427" cy="5443541"/>
          </a:xfrm>
          <a:prstGeom prst="rect">
            <a:avLst/>
          </a:prstGeom>
          <a:noFill/>
        </p:spPr>
        <p:txBody>
          <a:bodyPr wrap="square">
            <a:spAutoFit/>
          </a:bodyPr>
          <a:lstStyle/>
          <a:p>
            <a:pPr marL="0" marR="0">
              <a:lnSpc>
                <a:spcPct val="115000"/>
              </a:lnSpc>
              <a:spcAft>
                <a:spcPts val="800"/>
              </a:spcAft>
              <a:buNone/>
            </a:pPr>
            <a:r>
              <a:rPr lang="en-US" sz="4400" kern="100">
                <a:effectLst/>
                <a:latin typeface="Calibri" panose="020F0502020204030204" pitchFamily="34" charset="0"/>
                <a:ea typeface="Calibri" panose="020F0502020204030204" pitchFamily="34" charset="0"/>
                <a:cs typeface="Times New Roman" panose="02020603050405020304" pitchFamily="18" charset="0"/>
              </a:rPr>
              <a:t>1Pet 2:13 </a:t>
            </a:r>
            <a:r>
              <a:rPr lang="en-US" sz="4400" b="1" u="sng" kern="100">
                <a:effectLst/>
                <a:latin typeface="Calibri" panose="020F0502020204030204" pitchFamily="34" charset="0"/>
                <a:ea typeface="Calibri" panose="020F0502020204030204" pitchFamily="34" charset="0"/>
                <a:cs typeface="Times New Roman" panose="02020603050405020304" pitchFamily="18" charset="0"/>
              </a:rPr>
              <a:t>Submit yourselves for the Lord’s sake to every human institution</a:t>
            </a:r>
            <a:r>
              <a:rPr lang="en-US" sz="4400" kern="100">
                <a:effectLst/>
                <a:latin typeface="Calibri" panose="020F0502020204030204" pitchFamily="34" charset="0"/>
                <a:ea typeface="Calibri" panose="020F0502020204030204" pitchFamily="34" charset="0"/>
                <a:cs typeface="Times New Roman" panose="02020603050405020304" pitchFamily="18" charset="0"/>
              </a:rPr>
              <a:t>, whether to a king as the one in authority,</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kern="10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a:effectLst/>
                <a:latin typeface="Calibri" panose="020F0502020204030204" pitchFamily="34" charset="0"/>
                <a:ea typeface="Calibri" panose="020F0502020204030204" pitchFamily="34" charset="0"/>
                <a:cs typeface="Times New Roman" panose="02020603050405020304" pitchFamily="18" charset="0"/>
              </a:rPr>
              <a:t>The same way the wife submits to the husband – the doctrine of authority is a backbone in the maintenance of a powerful nation.</a:t>
            </a:r>
            <a:endParaRPr lang="en-US" sz="4400" dirty="0"/>
          </a:p>
        </p:txBody>
      </p:sp>
    </p:spTree>
    <p:extLst>
      <p:ext uri="{BB962C8B-B14F-4D97-AF65-F5344CB8AC3E}">
        <p14:creationId xmlns:p14="http://schemas.microsoft.com/office/powerpoint/2010/main" val="3419049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B877F0-A779-672C-79A4-72B64B6DBF9D}"/>
              </a:ext>
            </a:extLst>
          </p:cNvPr>
          <p:cNvSpPr txBox="1"/>
          <p:nvPr/>
        </p:nvSpPr>
        <p:spPr>
          <a:xfrm>
            <a:off x="253409" y="363646"/>
            <a:ext cx="11685181" cy="5061899"/>
          </a:xfrm>
          <a:prstGeom prst="rect">
            <a:avLst/>
          </a:prstGeom>
          <a:noFill/>
        </p:spPr>
        <p:txBody>
          <a:bodyPr wrap="square">
            <a:spAutoFit/>
          </a:bodyPr>
          <a:lstStyle/>
          <a:p>
            <a:pPr marL="0" marR="0">
              <a:lnSpc>
                <a:spcPct val="115000"/>
              </a:lnSpc>
              <a:spcAft>
                <a:spcPts val="800"/>
              </a:spcAft>
              <a:buNone/>
            </a:pPr>
            <a:r>
              <a:rPr lang="en-US" sz="4800" kern="100">
                <a:effectLst/>
                <a:latin typeface="Calibri" panose="020F0502020204030204" pitchFamily="34" charset="0"/>
                <a:ea typeface="Calibri" panose="020F0502020204030204" pitchFamily="34" charset="0"/>
                <a:cs typeface="Times New Roman" panose="02020603050405020304" pitchFamily="18" charset="0"/>
              </a:rPr>
              <a:t>Act 5:29 But Peter and the apostles answered, “</a:t>
            </a:r>
            <a:r>
              <a:rPr lang="en-US" sz="4800" b="1" u="sng" kern="100">
                <a:effectLst/>
                <a:latin typeface="Calibri" panose="020F0502020204030204" pitchFamily="34" charset="0"/>
                <a:ea typeface="Calibri" panose="020F0502020204030204" pitchFamily="34" charset="0"/>
                <a:cs typeface="Times New Roman" panose="02020603050405020304" pitchFamily="18" charset="0"/>
              </a:rPr>
              <a:t>We must obey God rather than men.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800" b="1"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800">
                <a:effectLst/>
                <a:latin typeface="Calibri" panose="020F0502020204030204" pitchFamily="34" charset="0"/>
                <a:ea typeface="Calibri" panose="020F0502020204030204" pitchFamily="34" charset="0"/>
                <a:cs typeface="Times New Roman" panose="02020603050405020304" pitchFamily="18" charset="0"/>
              </a:rPr>
              <a:t>The mature Christian has the discernment on exactly how and when to stand against tyranny and evil leadership.</a:t>
            </a:r>
            <a:endParaRPr lang="en-US" sz="4800" dirty="0"/>
          </a:p>
        </p:txBody>
      </p:sp>
    </p:spTree>
    <p:extLst>
      <p:ext uri="{BB962C8B-B14F-4D97-AF65-F5344CB8AC3E}">
        <p14:creationId xmlns:p14="http://schemas.microsoft.com/office/powerpoint/2010/main" val="413173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34A8AE-FAF8-6456-7D88-EE999E8BE768}"/>
              </a:ext>
            </a:extLst>
          </p:cNvPr>
          <p:cNvSpPr txBox="1"/>
          <p:nvPr/>
        </p:nvSpPr>
        <p:spPr>
          <a:xfrm>
            <a:off x="147782" y="184729"/>
            <a:ext cx="11896436" cy="6276013"/>
          </a:xfrm>
          <a:prstGeom prst="rect">
            <a:avLst/>
          </a:prstGeom>
          <a:noFill/>
        </p:spPr>
        <p:txBody>
          <a:bodyPr wrap="square">
            <a:spAutoFit/>
          </a:bodyPr>
          <a:lstStyle/>
          <a:p>
            <a:pPr marL="0" marR="0">
              <a:lnSpc>
                <a:spcPct val="115000"/>
              </a:lnSpc>
              <a:spcAft>
                <a:spcPts val="800"/>
              </a:spcAft>
              <a:buNone/>
            </a:pPr>
            <a:r>
              <a:rPr lang="en-AU" sz="4400" dirty="0">
                <a:effectLst/>
                <a:latin typeface="Calibri" panose="020F0502020204030204" pitchFamily="34" charset="0"/>
                <a:ea typeface="Calibri" panose="020F0502020204030204" pitchFamily="34" charset="0"/>
                <a:cs typeface="Times New Roman" panose="02020603050405020304" pitchFamily="18" charset="0"/>
              </a:rPr>
              <a:t>When the fifth cycle of discipline began in 70 A.D., it ended the function of any Levitical priestly order under a Jewish nation, until the Second Advent of Christ. There will be no Gentile client nation during the Tribulation (All Bels - Bride of Christ are taken to heaven). Before this period of great world-wide discipline and historical disaster the bride is snatched away by her Groom.</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6898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07EA28-5D8B-7225-6438-58A91B890E7A}"/>
              </a:ext>
            </a:extLst>
          </p:cNvPr>
          <p:cNvSpPr txBox="1"/>
          <p:nvPr/>
        </p:nvSpPr>
        <p:spPr>
          <a:xfrm>
            <a:off x="185586" y="281915"/>
            <a:ext cx="11820828" cy="5341975"/>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1Pe 2:15</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For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such is the will of God</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that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by doing right you silence</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the ignorance of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foolish people</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Nationalism and certainly a Client nation, is only blessed when all 3 pillars are upheld. When mature Bels lead the way with obedience and humility, then nationalism shines outward into a lost world.</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38182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544000-11C6-EBE9-B057-9531E7F16684}"/>
              </a:ext>
            </a:extLst>
          </p:cNvPr>
          <p:cNvSpPr txBox="1"/>
          <p:nvPr/>
        </p:nvSpPr>
        <p:spPr>
          <a:xfrm>
            <a:off x="210879" y="0"/>
            <a:ext cx="11770242" cy="6381234"/>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Your free will is the basis for the direction your life is headed toward at any given moment. Negative or positive decisions that you make today, will touch your life ten years down the road. Obedient Christians understand that a yoke exists in this life – it is either a cosmic system yoke, created and led by Satan. Or a yoke from Christ;</a:t>
            </a:r>
          </a:p>
          <a:p>
            <a:pPr>
              <a:buNone/>
            </a:pPr>
            <a:r>
              <a:rPr lang="en-US" sz="4000" i="1" dirty="0">
                <a:effectLst/>
                <a:latin typeface="Calibri" panose="020F0502020204030204" pitchFamily="34" charset="0"/>
                <a:ea typeface="Calibri" panose="020F0502020204030204" pitchFamily="34" charset="0"/>
                <a:cs typeface="Times New Roman" panose="02020603050405020304" pitchFamily="18" charset="0"/>
              </a:rPr>
              <a:t>Mat 11:30 “For My yoke is comfortable, and MY burden is light.”</a:t>
            </a:r>
            <a:endParaRPr lang="en-US" sz="4000" dirty="0"/>
          </a:p>
        </p:txBody>
      </p:sp>
    </p:spTree>
    <p:extLst>
      <p:ext uri="{BB962C8B-B14F-4D97-AF65-F5344CB8AC3E}">
        <p14:creationId xmlns:p14="http://schemas.microsoft.com/office/powerpoint/2010/main" val="16030232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12C45C-AAFD-33CC-8BFF-75CD531BDF3E}"/>
              </a:ext>
            </a:extLst>
          </p:cNvPr>
          <p:cNvSpPr txBox="1"/>
          <p:nvPr/>
        </p:nvSpPr>
        <p:spPr>
          <a:xfrm>
            <a:off x="259612" y="230909"/>
            <a:ext cx="11672776" cy="5856155"/>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When someone has a title of authority you learn to respect the seat of authority more so than the fallen creature in that seat. Your outward expression of respect for the chain of command is directed at the Lord Jesus Christ – not anyone’s flesh. Authority can be right or wrong, it can be failing or succeeding, you remove your emotional attachment and respect the protocol of GOD!</a:t>
            </a:r>
            <a:endParaRPr lang="en-US" sz="4400" dirty="0"/>
          </a:p>
        </p:txBody>
      </p:sp>
    </p:spTree>
    <p:extLst>
      <p:ext uri="{BB962C8B-B14F-4D97-AF65-F5344CB8AC3E}">
        <p14:creationId xmlns:p14="http://schemas.microsoft.com/office/powerpoint/2010/main" val="4599137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C7E8A0-111E-51B7-8119-688EB6727FD2}"/>
              </a:ext>
            </a:extLst>
          </p:cNvPr>
          <p:cNvSpPr txBox="1"/>
          <p:nvPr/>
        </p:nvSpPr>
        <p:spPr>
          <a:xfrm>
            <a:off x="290623" y="581891"/>
            <a:ext cx="11610753" cy="4247317"/>
          </a:xfrm>
          <a:prstGeom prst="rect">
            <a:avLst/>
          </a:prstGeom>
          <a:noFill/>
        </p:spPr>
        <p:txBody>
          <a:bodyPr wrap="square">
            <a:spAutoFit/>
          </a:bodyPr>
          <a:lstStyle/>
          <a:p>
            <a:r>
              <a:rPr lang="en-US" sz="5400" dirty="0">
                <a:effectLst/>
                <a:latin typeface="Calibri" panose="020F0502020204030204" pitchFamily="34" charset="0"/>
                <a:ea typeface="Calibri" panose="020F0502020204030204" pitchFamily="34" charset="0"/>
                <a:cs typeface="Times New Roman" panose="02020603050405020304" pitchFamily="18" charset="0"/>
              </a:rPr>
              <a:t>Rom 3:10 as it is written: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THERE IS NO RIGHTEOUS PERSON, NOT EVEN ONE;</a:t>
            </a:r>
            <a:r>
              <a:rPr lang="en-US" sz="5400" dirty="0">
                <a:effectLst/>
                <a:latin typeface="Calibri" panose="020F0502020204030204" pitchFamily="34" charset="0"/>
                <a:ea typeface="Calibri" panose="020F0502020204030204" pitchFamily="34" charset="0"/>
                <a:cs typeface="Times New Roman" panose="02020603050405020304" pitchFamily="18" charset="0"/>
              </a:rPr>
              <a:t> 11 THERE IS NO ONE WHO UNDERSTANDS, THERE IS NO ONE WHO SEEKS OUT GOD;</a:t>
            </a:r>
            <a:endParaRPr lang="en-US" sz="5400" dirty="0"/>
          </a:p>
        </p:txBody>
      </p:sp>
    </p:spTree>
    <p:extLst>
      <p:ext uri="{BB962C8B-B14F-4D97-AF65-F5344CB8AC3E}">
        <p14:creationId xmlns:p14="http://schemas.microsoft.com/office/powerpoint/2010/main" val="14008095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A969D1-61EB-F60F-20C6-8B8852B129DC}"/>
              </a:ext>
            </a:extLst>
          </p:cNvPr>
          <p:cNvSpPr txBox="1"/>
          <p:nvPr/>
        </p:nvSpPr>
        <p:spPr>
          <a:xfrm>
            <a:off x="317205" y="537707"/>
            <a:ext cx="11557590" cy="4498667"/>
          </a:xfrm>
          <a:prstGeom prst="rect">
            <a:avLst/>
          </a:prstGeom>
          <a:noFill/>
        </p:spPr>
        <p:txBody>
          <a:bodyPr wrap="square">
            <a:spAutoFit/>
          </a:bodyPr>
          <a:lstStyle/>
          <a:p>
            <a:pPr marL="0" marR="0">
              <a:lnSpc>
                <a:spcPct val="107000"/>
              </a:lnSpc>
              <a:spcBef>
                <a:spcPts val="0"/>
              </a:spcBef>
              <a:spcAft>
                <a:spcPts val="800"/>
              </a:spcAft>
            </a:pPr>
            <a:r>
              <a:rPr lang="en-US" sz="5400" u="sng"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Rom 3:12</a:t>
            </a:r>
            <a:r>
              <a:rPr lang="en-US" sz="5400" dirty="0">
                <a:effectLst/>
                <a:latin typeface="Calibri" panose="020F0502020204030204" pitchFamily="34" charset="0"/>
                <a:ea typeface="Calibri" panose="020F0502020204030204" pitchFamily="34" charset="0"/>
                <a:cs typeface="Times New Roman" panose="02020603050405020304" pitchFamily="18" charset="0"/>
              </a:rPr>
              <a:t> THEY HAVE ALL TURNED  ASIDE, TOGETHER THEY HAVE BECOME CORRUPT;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THERE IS NO ONE WHO DOES GOOD, THERE IS NOT EVEN ONE.”</a:t>
            </a:r>
            <a:endParaRPr lang="en-US" sz="5400" b="1" u="sng" dirty="0"/>
          </a:p>
        </p:txBody>
      </p:sp>
    </p:spTree>
    <p:extLst>
      <p:ext uri="{BB962C8B-B14F-4D97-AF65-F5344CB8AC3E}">
        <p14:creationId xmlns:p14="http://schemas.microsoft.com/office/powerpoint/2010/main" val="30166653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6C1EB6-12C3-16A6-480E-99A0D7DCA5F4}"/>
              </a:ext>
            </a:extLst>
          </p:cNvPr>
          <p:cNvSpPr txBox="1"/>
          <p:nvPr/>
        </p:nvSpPr>
        <p:spPr>
          <a:xfrm>
            <a:off x="231124" y="149140"/>
            <a:ext cx="11546958" cy="6077882"/>
          </a:xfrm>
          <a:prstGeom prst="rect">
            <a:avLst/>
          </a:prstGeom>
          <a:noFill/>
        </p:spPr>
        <p:txBody>
          <a:bodyPr wrap="square">
            <a:spAutoFit/>
          </a:bodyPr>
          <a:lstStyle/>
          <a:p>
            <a:pPr marL="0" marR="0">
              <a:lnSpc>
                <a:spcPct val="115000"/>
              </a:lnSpc>
              <a:spcAft>
                <a:spcPts val="800"/>
              </a:spcAft>
              <a:buNone/>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Rom 3:23 </a:t>
            </a:r>
            <a:r>
              <a:rPr lang="en-US" sz="5400" b="1" u="sng" kern="100" dirty="0">
                <a:effectLst/>
                <a:latin typeface="Calibri" panose="020F0502020204030204" pitchFamily="34" charset="0"/>
                <a:ea typeface="Calibri" panose="020F0502020204030204" pitchFamily="34" charset="0"/>
                <a:cs typeface="Times New Roman" panose="02020603050405020304" pitchFamily="18" charset="0"/>
              </a:rPr>
              <a:t>for all have sinned </a:t>
            </a: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and fall short of the glory of God,</a:t>
            </a:r>
          </a:p>
          <a:p>
            <a:pPr marL="0" marR="0">
              <a:lnSpc>
                <a:spcPct val="115000"/>
              </a:lnSpc>
              <a:spcAft>
                <a:spcPts val="800"/>
              </a:spcAft>
              <a:buNone/>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Aft>
                <a:spcPts val="800"/>
              </a:spcAft>
              <a:buNone/>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When those in leadership fall on their face and they almost always do</a:t>
            </a:r>
          </a:p>
          <a:p>
            <a:pPr marL="0" marR="0">
              <a:lnSpc>
                <a:spcPct val="115000"/>
              </a:lnSpc>
              <a:spcAft>
                <a:spcPts val="800"/>
              </a:spcAft>
              <a:buNone/>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…remember Romans chapter 3!</a:t>
            </a:r>
          </a:p>
        </p:txBody>
      </p:sp>
    </p:spTree>
    <p:extLst>
      <p:ext uri="{BB962C8B-B14F-4D97-AF65-F5344CB8AC3E}">
        <p14:creationId xmlns:p14="http://schemas.microsoft.com/office/powerpoint/2010/main" val="27329352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C4A3C2-5DC3-1289-A960-B530FFEE2243}"/>
              </a:ext>
            </a:extLst>
          </p:cNvPr>
          <p:cNvSpPr txBox="1"/>
          <p:nvPr/>
        </p:nvSpPr>
        <p:spPr>
          <a:xfrm>
            <a:off x="210879" y="388732"/>
            <a:ext cx="11770242" cy="5443541"/>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1Pe 2:19</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For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this </a:t>
            </a:r>
            <a:r>
              <a:rPr lang="en-US" sz="4400" b="1" i="1" u="sng" kern="100" dirty="0">
                <a:effectLst/>
                <a:latin typeface="Calibri" panose="020F0502020204030204" pitchFamily="34" charset="0"/>
                <a:ea typeface="Calibri" panose="020F0502020204030204" pitchFamily="34" charset="0"/>
                <a:cs typeface="Times New Roman" panose="02020603050405020304" pitchFamily="18" charset="0"/>
              </a:rPr>
              <a:t>finds</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 favor, if for the sake of conscience toward God</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 person who endures grief when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suffering unjustly.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Luk 9:23 And He was saying to </a:t>
            </a:r>
            <a:r>
              <a:rPr lang="en-US" sz="4400" i="1" dirty="0">
                <a:effectLst/>
                <a:latin typeface="Calibri" panose="020F0502020204030204" pitchFamily="34" charset="0"/>
                <a:ea typeface="Calibri" panose="020F0502020204030204" pitchFamily="34" charset="0"/>
                <a:cs typeface="Times New Roman" panose="02020603050405020304" pitchFamily="18" charset="0"/>
              </a:rPr>
              <a:t>them all, </a:t>
            </a:r>
            <a:r>
              <a:rPr lang="en-US" sz="4400" dirty="0">
                <a:effectLst/>
                <a:latin typeface="Calibri" panose="020F0502020204030204" pitchFamily="34" charset="0"/>
                <a:ea typeface="Calibri" panose="020F0502020204030204" pitchFamily="34" charset="0"/>
                <a:cs typeface="Times New Roman" panose="02020603050405020304" pitchFamily="18" charset="0"/>
              </a:rPr>
              <a:t>“If anyone wants to come after Me,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he must deny himself, take up his cross daily, and follow Me</a:t>
            </a:r>
            <a:r>
              <a:rPr lang="en-US" sz="4400" dirty="0">
                <a:effectLst/>
                <a:latin typeface="Calibri" panose="020F0502020204030204" pitchFamily="34" charset="0"/>
                <a:ea typeface="Calibri" panose="020F0502020204030204" pitchFamily="34" charset="0"/>
                <a:cs typeface="Times New Roman" panose="02020603050405020304" pitchFamily="18" charset="0"/>
              </a:rPr>
              <a:t>.</a:t>
            </a:r>
            <a:endParaRPr kumimoji="0" lang="en-US" sz="4400" b="0" i="0" u="none" strike="noStrike" kern="1200" cap="none" spc="0" normalizeH="0" baseline="0" noProof="0" dirty="0">
              <a:ln>
                <a:noFill/>
              </a:ln>
              <a:effectLst/>
              <a:uLnTx/>
              <a:uFillTx/>
              <a:latin typeface="Corbel" panose="020B0503020204020204"/>
              <a:ea typeface="+mn-ea"/>
              <a:cs typeface="+mn-cs"/>
            </a:endParaRPr>
          </a:p>
        </p:txBody>
      </p:sp>
    </p:spTree>
    <p:extLst>
      <p:ext uri="{BB962C8B-B14F-4D97-AF65-F5344CB8AC3E}">
        <p14:creationId xmlns:p14="http://schemas.microsoft.com/office/powerpoint/2010/main" val="13664220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3B869F-AFBE-E143-FC5E-E2C5586FD2D5}"/>
              </a:ext>
            </a:extLst>
          </p:cNvPr>
          <p:cNvSpPr txBox="1"/>
          <p:nvPr/>
        </p:nvSpPr>
        <p:spPr>
          <a:xfrm>
            <a:off x="143163" y="0"/>
            <a:ext cx="11776364" cy="6914713"/>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Rom 13:1 Every person is to be subject to the governing authorities. For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there is no authority except from God, and those which exist are established by God.</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1Tim 2:1 First of all, then,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I urge that requests, prayers, intercession, and thanksgiving be made in behalf of all people</a:t>
            </a:r>
            <a:r>
              <a:rPr lang="en-US" sz="4000" dirty="0">
                <a:effectLst/>
                <a:latin typeface="Calibri" panose="020F0502020204030204" pitchFamily="34" charset="0"/>
                <a:ea typeface="Calibri" panose="020F0502020204030204" pitchFamily="34" charset="0"/>
                <a:cs typeface="Times New Roman" panose="02020603050405020304" pitchFamily="18" charset="0"/>
              </a:rPr>
              <a:t>, 2 for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kings and all who are in authority</a:t>
            </a:r>
            <a:r>
              <a:rPr lang="en-US" sz="4000" dirty="0">
                <a:effectLst/>
                <a:latin typeface="Calibri" panose="020F0502020204030204" pitchFamily="34" charset="0"/>
                <a:ea typeface="Calibri" panose="020F0502020204030204" pitchFamily="34" charset="0"/>
                <a:cs typeface="Times New Roman" panose="02020603050405020304" pitchFamily="18" charset="0"/>
              </a:rPr>
              <a:t>, so that we may lead a tranquil and quiet life in all godliness and dignity.</a:t>
            </a:r>
            <a:endParaRPr kumimoji="0" lang="en-US" sz="4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718364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178753-927B-A53F-197D-70AFC324E294}"/>
              </a:ext>
            </a:extLst>
          </p:cNvPr>
          <p:cNvSpPr txBox="1"/>
          <p:nvPr/>
        </p:nvSpPr>
        <p:spPr>
          <a:xfrm>
            <a:off x="295939" y="230909"/>
            <a:ext cx="11600121" cy="5856155"/>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Nationalism is a human barrier against the supremacy of evil in the world controlled by Satan, and protects from the power lust of the old sin nature running rampant. The positive pivot of a Client nation, is given as a restraint during the angelic conflict, there is no client nation in the 7 years of Tribulation. It will be a time the responsibility will shift back toward Isreal.</a:t>
            </a:r>
            <a:endParaRPr lang="en-US" sz="4400" dirty="0"/>
          </a:p>
        </p:txBody>
      </p:sp>
    </p:spTree>
    <p:extLst>
      <p:ext uri="{BB962C8B-B14F-4D97-AF65-F5344CB8AC3E}">
        <p14:creationId xmlns:p14="http://schemas.microsoft.com/office/powerpoint/2010/main" val="18041534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9BEA79-B626-0DEA-9A27-84ABD12D90F9}"/>
              </a:ext>
            </a:extLst>
          </p:cNvPr>
          <p:cNvSpPr txBox="1"/>
          <p:nvPr/>
        </p:nvSpPr>
        <p:spPr>
          <a:xfrm>
            <a:off x="233680" y="138545"/>
            <a:ext cx="11521440" cy="618630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a:effectLst/>
                <a:latin typeface="Calibri" panose="020F0502020204030204" pitchFamily="34" charset="0"/>
                <a:ea typeface="Calibri" panose="020F0502020204030204" pitchFamily="34" charset="0"/>
                <a:cs typeface="Times New Roman" panose="02020603050405020304" pitchFamily="18" charset="0"/>
              </a:rPr>
              <a:t>We are not here preventing the Tribulation, or cleaning up the world for the second advent, we are fighting the good fight and running our current race. God set up the 4 divine institutions for the entire world (not for Believers only) for the preservation of the human race, so that the angelic conflict is free to run its course, and so that the human race is free to accept Jesus Christ or reject Him. We play an intricate role in that!</a:t>
            </a:r>
            <a:endParaRPr kumimoji="0" lang="en-US" sz="4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7361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DD54E4-0466-4D4E-821E-6F70865A12A5}"/>
              </a:ext>
            </a:extLst>
          </p:cNvPr>
          <p:cNvSpPr/>
          <p:nvPr/>
        </p:nvSpPr>
        <p:spPr>
          <a:xfrm>
            <a:off x="368599" y="290512"/>
            <a:ext cx="11578856"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6" name="Rectangle 5">
            <a:extLst>
              <a:ext uri="{FF2B5EF4-FFF2-40B4-BE49-F238E27FC236}">
                <a16:creationId xmlns:a16="http://schemas.microsoft.com/office/drawing/2014/main" id="{44AB7B4F-3054-4D82-A9FD-C48E9BAB805A}"/>
              </a:ext>
            </a:extLst>
          </p:cNvPr>
          <p:cNvSpPr/>
          <p:nvPr/>
        </p:nvSpPr>
        <p:spPr>
          <a:xfrm>
            <a:off x="304803" y="220366"/>
            <a:ext cx="11642652"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3" name="Rectangle 2">
            <a:extLst>
              <a:ext uri="{FF2B5EF4-FFF2-40B4-BE49-F238E27FC236}">
                <a16:creationId xmlns:a16="http://schemas.microsoft.com/office/drawing/2014/main" id="{C5F6D990-6D33-4FA0-9912-18154E28E822}"/>
              </a:ext>
            </a:extLst>
          </p:cNvPr>
          <p:cNvSpPr/>
          <p:nvPr/>
        </p:nvSpPr>
        <p:spPr>
          <a:xfrm>
            <a:off x="326064" y="385602"/>
            <a:ext cx="11497338" cy="847604"/>
          </a:xfrm>
          <a:prstGeom prst="rect">
            <a:avLst/>
          </a:prstGeom>
        </p:spPr>
        <p:txBody>
          <a:bodyPr wrap="square">
            <a:spAutoFit/>
          </a:bodyPr>
          <a:lstStyle/>
          <a:p>
            <a:pPr>
              <a:lnSpc>
                <a:spcPct val="107000"/>
              </a:lnSpc>
              <a:spcAft>
                <a:spcPts val="800"/>
              </a:spcAft>
            </a:pPr>
            <a:endParaRPr lang="en-US" sz="4800" dirty="0">
              <a:solidFill>
                <a:schemeClr val="bg1"/>
              </a:solidFill>
            </a:endParaRPr>
          </a:p>
        </p:txBody>
      </p:sp>
      <p:sp>
        <p:nvSpPr>
          <p:cNvPr id="4" name="Rectangle 3">
            <a:extLst>
              <a:ext uri="{FF2B5EF4-FFF2-40B4-BE49-F238E27FC236}">
                <a16:creationId xmlns:a16="http://schemas.microsoft.com/office/drawing/2014/main" id="{A5B3D537-3D89-4BDF-89E8-6F1EA1623B97}"/>
              </a:ext>
            </a:extLst>
          </p:cNvPr>
          <p:cNvSpPr/>
          <p:nvPr/>
        </p:nvSpPr>
        <p:spPr>
          <a:xfrm>
            <a:off x="343783" y="469600"/>
            <a:ext cx="11603672" cy="836511"/>
          </a:xfrm>
          <a:prstGeom prst="rect">
            <a:avLst/>
          </a:prstGeom>
        </p:spPr>
        <p:txBody>
          <a:bodyPr wrap="square">
            <a:spAutoFit/>
          </a:bodyPr>
          <a:lstStyle/>
          <a:p>
            <a:pPr>
              <a:lnSpc>
                <a:spcPct val="105000"/>
              </a:lnSpc>
              <a:spcAft>
                <a:spcPts val="800"/>
              </a:spcAft>
            </a:pPr>
            <a:r>
              <a:rPr lang="en-US"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4800" dirty="0">
              <a:solidFill>
                <a:schemeClr val="bg1"/>
              </a:solidFill>
            </a:endParaRPr>
          </a:p>
        </p:txBody>
      </p:sp>
      <p:sp>
        <p:nvSpPr>
          <p:cNvPr id="8" name="TextBox 7">
            <a:extLst>
              <a:ext uri="{FF2B5EF4-FFF2-40B4-BE49-F238E27FC236}">
                <a16:creationId xmlns:a16="http://schemas.microsoft.com/office/drawing/2014/main" id="{A330543E-66D2-450D-802C-DDF90CE24236}"/>
              </a:ext>
            </a:extLst>
          </p:cNvPr>
          <p:cNvSpPr txBox="1"/>
          <p:nvPr/>
        </p:nvSpPr>
        <p:spPr>
          <a:xfrm>
            <a:off x="151805" y="150187"/>
            <a:ext cx="11888389" cy="5988691"/>
          </a:xfrm>
          <a:prstGeom prst="rect">
            <a:avLst/>
          </a:prstGeom>
          <a:noFill/>
        </p:spPr>
        <p:txBody>
          <a:bodyPr wrap="square">
            <a:spAutoFit/>
          </a:bodyPr>
          <a:lstStyle/>
          <a:p>
            <a:pPr marL="0" marR="0">
              <a:lnSpc>
                <a:spcPct val="115000"/>
              </a:lnSpc>
              <a:spcAft>
                <a:spcPts val="800"/>
              </a:spcAft>
              <a:buNone/>
            </a:pPr>
            <a:r>
              <a:rPr lang="en-AU" sz="4800" dirty="0">
                <a:effectLst/>
                <a:latin typeface="Calibri" panose="020F0502020204030204" pitchFamily="34" charset="0"/>
                <a:ea typeface="Calibri" panose="020F0502020204030204" pitchFamily="34" charset="0"/>
                <a:cs typeface="Times New Roman" panose="02020603050405020304" pitchFamily="18" charset="0"/>
              </a:rPr>
              <a:t>The Rapture and the 7 years aligns perfectly in the ancient world, where the Jewish bride awaits the return of her future husband. HE returns unexpectedly and she is swept up into a Wedding ceremony – a parade and a full banquet, lasting 7 days. No one but the Groom knew when the time or date was to be.</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2796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012482-5AED-F86C-D6D3-811E3EA1C757}"/>
              </a:ext>
            </a:extLst>
          </p:cNvPr>
          <p:cNvSpPr txBox="1"/>
          <p:nvPr/>
        </p:nvSpPr>
        <p:spPr>
          <a:xfrm>
            <a:off x="333153" y="209536"/>
            <a:ext cx="11525693" cy="6186309"/>
          </a:xfrm>
          <a:prstGeom prst="rect">
            <a:avLst/>
          </a:prstGeom>
          <a:noFill/>
        </p:spPr>
        <p:txBody>
          <a:bodyPr wrap="square">
            <a:sp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The pre-flood assault on humanity (Gen 6) and later the Tower of Babel was a combination of political and religious internationalism. It is always a Satanic device to try to frustrate the plan of God by breaking down, infiltrating, and opposing the plan of God. Whenever Satan starts a religious movement to counteract the doctrines of the Word of God, a demonic presence is always at the root of the organization.</a:t>
            </a:r>
            <a:endParaRPr lang="en-US" sz="4400" dirty="0"/>
          </a:p>
        </p:txBody>
      </p:sp>
    </p:spTree>
    <p:extLst>
      <p:ext uri="{BB962C8B-B14F-4D97-AF65-F5344CB8AC3E}">
        <p14:creationId xmlns:p14="http://schemas.microsoft.com/office/powerpoint/2010/main" val="15101941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F77A1-5C51-0BBD-984E-3DB98CE791AA}"/>
              </a:ext>
            </a:extLst>
          </p:cNvPr>
          <p:cNvSpPr txBox="1"/>
          <p:nvPr/>
        </p:nvSpPr>
        <p:spPr>
          <a:xfrm>
            <a:off x="274674" y="0"/>
            <a:ext cx="11642651" cy="6649513"/>
          </a:xfrm>
          <a:prstGeom prst="rect">
            <a:avLst/>
          </a:prstGeom>
          <a:noFill/>
        </p:spPr>
        <p:txBody>
          <a:bodyPr wrap="square">
            <a:sp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Internationalism is a vicious attack upon divine institution number four, nationalism, and it also destroys divine institution number one, freedom.  Internationalism will be the flag that the antichrist will stand under, it will be sold as a kind &amp; compassionate movement that is inclusive! For the love of everyone, we all worship the same type of GOD, that will be the sales pitch. Lucifer must minimize and remove the name and work of Jesus Christ, the true King of kings and Lord of lords.</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2699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9762D3-5FC5-3AB7-E0E5-5F9287D76174}"/>
              </a:ext>
            </a:extLst>
          </p:cNvPr>
          <p:cNvSpPr txBox="1"/>
          <p:nvPr/>
        </p:nvSpPr>
        <p:spPr>
          <a:xfrm>
            <a:off x="233486" y="0"/>
            <a:ext cx="11644477" cy="6810069"/>
          </a:xfrm>
          <a:prstGeom prst="rect">
            <a:avLst/>
          </a:prstGeom>
          <a:noFill/>
        </p:spPr>
        <p:txBody>
          <a:bodyPr wrap="square">
            <a:spAutoFit/>
          </a:bodyPr>
          <a:lstStyle/>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These are the earmarks of Internationalism; </a:t>
            </a:r>
          </a:p>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Idealistic rebellion vs. God’s truth.</a:t>
            </a:r>
          </a:p>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Volitional rebellion against the person and work of Jesus Christ – finding new truth and altering original truth. </a:t>
            </a:r>
          </a:p>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Governmental enforcement or rebellion vs. God’s plan.</a:t>
            </a:r>
          </a:p>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Structural and internal changes toward materialism and building a better society, new standards built on inclusive ideologies.</a:t>
            </a:r>
          </a:p>
          <a:p>
            <a:pPr>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Spiritual shifts toward man-made rituals and finding a god-consciousness in religion, nature and human effort.</a:t>
            </a:r>
            <a:endParaRPr kumimoji="0" lang="en-US" sz="36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596369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ED8B5-B1BB-8EDB-6D4D-14E2460DF906}"/>
              </a:ext>
            </a:extLst>
          </p:cNvPr>
          <p:cNvSpPr txBox="1"/>
          <p:nvPr/>
        </p:nvSpPr>
        <p:spPr>
          <a:xfrm>
            <a:off x="324522" y="160446"/>
            <a:ext cx="11542956" cy="5909310"/>
          </a:xfrm>
          <a:prstGeom prst="rect">
            <a:avLst/>
          </a:prstGeom>
          <a:noFill/>
        </p:spPr>
        <p:txBody>
          <a:bodyPr wrap="square">
            <a:spAutoFit/>
          </a:bodyPr>
          <a:lstStyle/>
          <a:p>
            <a:r>
              <a:rPr lang="en-US" sz="5400" dirty="0">
                <a:effectLst/>
                <a:latin typeface="Calibri" panose="020F0502020204030204" pitchFamily="34" charset="0"/>
                <a:ea typeface="Calibri" panose="020F0502020204030204" pitchFamily="34" charset="0"/>
                <a:cs typeface="Times New Roman" panose="02020603050405020304" pitchFamily="18" charset="0"/>
              </a:rPr>
              <a:t>Est 4:14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For if you keep silent at this time,</a:t>
            </a:r>
            <a:r>
              <a:rPr lang="en-US" sz="5400" dirty="0">
                <a:effectLst/>
                <a:latin typeface="Calibri" panose="020F0502020204030204" pitchFamily="34" charset="0"/>
                <a:ea typeface="Calibri" panose="020F0502020204030204" pitchFamily="34" charset="0"/>
                <a:cs typeface="Times New Roman" panose="02020603050405020304" pitchFamily="18" charset="0"/>
              </a:rPr>
              <a:t> liberation and rescue will arise for the Jews from another place, and you and your father’s house will perish. And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who knows whether you have not attained royalty for such a time as this</a:t>
            </a:r>
            <a:r>
              <a:rPr lang="en-US" sz="5400" dirty="0">
                <a:effectLst/>
                <a:latin typeface="Calibri" panose="020F0502020204030204" pitchFamily="34" charset="0"/>
                <a:ea typeface="Calibri" panose="020F0502020204030204" pitchFamily="34" charset="0"/>
                <a:cs typeface="Times New Roman" panose="02020603050405020304" pitchFamily="18" charset="0"/>
              </a:rPr>
              <a:t>?”</a:t>
            </a:r>
            <a:endParaRPr lang="en-US" sz="5400" dirty="0"/>
          </a:p>
        </p:txBody>
      </p:sp>
    </p:spTree>
    <p:extLst>
      <p:ext uri="{BB962C8B-B14F-4D97-AF65-F5344CB8AC3E}">
        <p14:creationId xmlns:p14="http://schemas.microsoft.com/office/powerpoint/2010/main" val="95467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F35F00-BB95-41DE-0253-157915A62DF0}"/>
              </a:ext>
            </a:extLst>
          </p:cNvPr>
          <p:cNvSpPr txBox="1"/>
          <p:nvPr/>
        </p:nvSpPr>
        <p:spPr>
          <a:xfrm>
            <a:off x="300182" y="501955"/>
            <a:ext cx="11591636" cy="538609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If you are interested in asking questions or supporting this ministry please use contact information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PRB Ministry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PO BOX 772931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Ocala, Fla  34474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prbministry.org</a:t>
            </a:r>
            <a:endParaRPr lang="en-US" dirty="0"/>
          </a:p>
        </p:txBody>
      </p:sp>
    </p:spTree>
    <p:extLst>
      <p:ext uri="{BB962C8B-B14F-4D97-AF65-F5344CB8AC3E}">
        <p14:creationId xmlns:p14="http://schemas.microsoft.com/office/powerpoint/2010/main" val="42343190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A7EB5C-2169-CB73-1C39-FFF23ACBC9AA}"/>
              </a:ext>
            </a:extLst>
          </p:cNvPr>
          <p:cNvSpPr txBox="1"/>
          <p:nvPr/>
        </p:nvSpPr>
        <p:spPr>
          <a:xfrm>
            <a:off x="327837" y="265813"/>
            <a:ext cx="11536325" cy="5951309"/>
          </a:xfrm>
          <a:prstGeom prst="rect">
            <a:avLst/>
          </a:prstGeom>
          <a:noFill/>
        </p:spPr>
        <p:txBody>
          <a:bodyPr wrap="square">
            <a:spAutoFit/>
          </a:bodyPr>
          <a:lstStyle/>
          <a:p>
            <a:pPr marL="0" marR="0">
              <a:lnSpc>
                <a:spcPct val="107000"/>
              </a:lnSpc>
              <a:spcBef>
                <a:spcPts val="0"/>
              </a:spcBef>
              <a:spcAft>
                <a:spcPts val="800"/>
              </a:spcAft>
            </a:pPr>
            <a:r>
              <a:rPr lang="en-US" sz="4400" dirty="0" err="1">
                <a:effectLst/>
                <a:latin typeface="Calibri" panose="020F0502020204030204" pitchFamily="34" charset="0"/>
                <a:ea typeface="Calibri" panose="020F0502020204030204" pitchFamily="34" charset="0"/>
                <a:cs typeface="Times New Roman" panose="02020603050405020304" pitchFamily="18" charset="0"/>
              </a:rPr>
              <a:t>Psa</a:t>
            </a:r>
            <a:r>
              <a:rPr lang="en-US" sz="4400" dirty="0">
                <a:effectLst/>
                <a:latin typeface="Calibri" panose="020F0502020204030204" pitchFamily="34" charset="0"/>
                <a:ea typeface="Calibri" panose="020F0502020204030204" pitchFamily="34" charset="0"/>
                <a:cs typeface="Times New Roman" panose="02020603050405020304" pitchFamily="18" charset="0"/>
              </a:rPr>
              <a:t> 5:9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For there is nothing trustworthy in their mouth</a:t>
            </a:r>
            <a:r>
              <a:rPr lang="en-US" sz="4400" dirty="0">
                <a:effectLst/>
                <a:latin typeface="Calibri" panose="020F0502020204030204" pitchFamily="34" charset="0"/>
                <a:ea typeface="Calibri" panose="020F0502020204030204" pitchFamily="34" charset="0"/>
                <a:cs typeface="Times New Roman" panose="02020603050405020304" pitchFamily="18" charset="0"/>
              </a:rPr>
              <a:t>; Their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inward part is destruction</a:t>
            </a: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i="1" dirty="0">
                <a:effectLst/>
                <a:latin typeface="Calibri" panose="020F0502020204030204" pitchFamily="34" charset="0"/>
                <a:ea typeface="Calibri" panose="020F0502020204030204" pitchFamily="34" charset="0"/>
                <a:cs typeface="Times New Roman" panose="02020603050405020304" pitchFamily="18" charset="0"/>
              </a:rPr>
              <a:t>itself.</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effectLst/>
                <a:latin typeface="Calibri" panose="020F0502020204030204" pitchFamily="34" charset="0"/>
                <a:ea typeface="Calibri" panose="020F0502020204030204" pitchFamily="34" charset="0"/>
                <a:cs typeface="Times New Roman" panose="02020603050405020304" pitchFamily="18" charset="0"/>
              </a:rPr>
              <a:t>Their throat is an open grave; they flatter with</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effectLst/>
                <a:latin typeface="Calibri" panose="020F0502020204030204" pitchFamily="34" charset="0"/>
                <a:ea typeface="Calibri" panose="020F0502020204030204" pitchFamily="34" charset="0"/>
                <a:cs typeface="Times New Roman" panose="02020603050405020304" pitchFamily="18" charset="0"/>
              </a:rPr>
              <a:t>their tongue.</a:t>
            </a:r>
          </a:p>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4400" dirty="0">
                <a:effectLst/>
                <a:latin typeface="Calibri" panose="020F0502020204030204" pitchFamily="34" charset="0"/>
                <a:ea typeface="Calibri" panose="020F0502020204030204" pitchFamily="34" charset="0"/>
                <a:cs typeface="Times New Roman" panose="02020603050405020304" pitchFamily="18" charset="0"/>
              </a:rPr>
              <a:t>Sins of the tongue – gossip, maligning and judging others as well as lies and deception all are a sign of bitterness in the soul.</a:t>
            </a:r>
            <a:endParaRPr lang="en-US" sz="4400" dirty="0"/>
          </a:p>
        </p:txBody>
      </p:sp>
    </p:spTree>
    <p:extLst>
      <p:ext uri="{BB962C8B-B14F-4D97-AF65-F5344CB8AC3E}">
        <p14:creationId xmlns:p14="http://schemas.microsoft.com/office/powerpoint/2010/main" val="27486047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86573E-97F5-A0A2-3349-2CDA2B7AD000}"/>
              </a:ext>
            </a:extLst>
          </p:cNvPr>
          <p:cNvSpPr txBox="1"/>
          <p:nvPr/>
        </p:nvSpPr>
        <p:spPr>
          <a:xfrm>
            <a:off x="391632" y="0"/>
            <a:ext cx="11408735" cy="6740307"/>
          </a:xfrm>
          <a:prstGeom prst="rect">
            <a:avLst/>
          </a:prstGeom>
          <a:noFill/>
        </p:spPr>
        <p:txBody>
          <a:bodyPr wrap="square">
            <a:sp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Rom 16:17 Now I urge you, brothers </a:t>
            </a:r>
            <a:r>
              <a:rPr lang="en-US" sz="4800" i="1" dirty="0">
                <a:effectLst/>
                <a:latin typeface="Calibri" panose="020F0502020204030204" pitchFamily="34" charset="0"/>
                <a:ea typeface="Calibri" panose="020F0502020204030204" pitchFamily="34" charset="0"/>
                <a:cs typeface="Times New Roman" panose="02020603050405020304" pitchFamily="18" charset="0"/>
              </a:rPr>
              <a:t>and sisters,</a:t>
            </a:r>
            <a:r>
              <a:rPr lang="en-US" sz="48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keep your eye on those who cause dissensions</a:t>
            </a:r>
            <a:r>
              <a:rPr lang="en-US" sz="4800" dirty="0">
                <a:effectLst/>
                <a:latin typeface="Calibri" panose="020F0502020204030204" pitchFamily="34" charset="0"/>
                <a:ea typeface="Calibri" panose="020F0502020204030204" pitchFamily="34" charset="0"/>
                <a:cs typeface="Times New Roman" panose="02020603050405020304" pitchFamily="18" charset="0"/>
              </a:rPr>
              <a:t> and hindrances contrary to the teaching which you learned, and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turn away from them</a:t>
            </a:r>
            <a:r>
              <a:rPr lang="en-US" sz="4800" dirty="0">
                <a:effectLst/>
                <a:latin typeface="Calibri" panose="020F0502020204030204" pitchFamily="34" charset="0"/>
                <a:ea typeface="Calibri" panose="020F0502020204030204" pitchFamily="34" charset="0"/>
                <a:cs typeface="Times New Roman" panose="02020603050405020304" pitchFamily="18" charset="0"/>
              </a:rPr>
              <a:t>. 18 For such people are slaves, not of our Lord Christ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but of their own appetites</a:t>
            </a:r>
            <a:r>
              <a:rPr lang="en-US" sz="4800" dirty="0">
                <a:effectLst/>
                <a:latin typeface="Calibri" panose="020F0502020204030204" pitchFamily="34" charset="0"/>
                <a:ea typeface="Calibri" panose="020F0502020204030204" pitchFamily="34" charset="0"/>
                <a:cs typeface="Times New Roman" panose="02020603050405020304" pitchFamily="18" charset="0"/>
              </a:rPr>
              <a:t>; and by their smooth and flattering speech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they deceive</a:t>
            </a:r>
            <a:r>
              <a:rPr lang="en-US" sz="4800" dirty="0">
                <a:effectLst/>
                <a:latin typeface="Calibri" panose="020F0502020204030204" pitchFamily="34" charset="0"/>
                <a:ea typeface="Calibri" panose="020F0502020204030204" pitchFamily="34" charset="0"/>
                <a:cs typeface="Times New Roman" panose="02020603050405020304" pitchFamily="18" charset="0"/>
              </a:rPr>
              <a:t> the hearts of the unsuspecting.</a:t>
            </a:r>
            <a:endParaRPr lang="en-US" sz="4800" dirty="0"/>
          </a:p>
        </p:txBody>
      </p:sp>
    </p:spTree>
    <p:extLst>
      <p:ext uri="{BB962C8B-B14F-4D97-AF65-F5344CB8AC3E}">
        <p14:creationId xmlns:p14="http://schemas.microsoft.com/office/powerpoint/2010/main" val="28154369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B5012E-47E5-73DF-503F-76D769242057}"/>
              </a:ext>
            </a:extLst>
          </p:cNvPr>
          <p:cNvSpPr txBox="1"/>
          <p:nvPr/>
        </p:nvSpPr>
        <p:spPr>
          <a:xfrm>
            <a:off x="290623" y="0"/>
            <a:ext cx="11610753" cy="6740307"/>
          </a:xfrm>
          <a:prstGeom prst="rect">
            <a:avLst/>
          </a:prstGeom>
          <a:noFill/>
        </p:spPr>
        <p:txBody>
          <a:bodyPr wrap="square">
            <a:sp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Jam 3:5</a:t>
            </a:r>
            <a:r>
              <a:rPr lang="en-US" sz="4800" dirty="0">
                <a:solidFill>
                  <a:srgbClr val="01103A"/>
                </a:solidFill>
                <a:effectLst/>
                <a:latin typeface="Arial" panose="020B0604020202020204" pitchFamily="34" charset="0"/>
                <a:ea typeface="Times New Roman" panose="02020603050405020304" pitchFamily="18" charset="0"/>
              </a:rPr>
              <a:t> </a:t>
            </a:r>
            <a:r>
              <a:rPr lang="en-US" sz="4800" dirty="0">
                <a:effectLst/>
                <a:latin typeface="Calibri" panose="020F0502020204030204" pitchFamily="34" charset="0"/>
                <a:ea typeface="Calibri" panose="020F0502020204030204" pitchFamily="34" charset="0"/>
                <a:cs typeface="Times New Roman" panose="02020603050405020304" pitchFamily="18" charset="0"/>
              </a:rPr>
              <a:t>So also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the tongue is a small part</a:t>
            </a:r>
            <a:r>
              <a:rPr lang="en-US" sz="48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i="1" dirty="0">
                <a:effectLst/>
                <a:latin typeface="Calibri" panose="020F0502020204030204" pitchFamily="34" charset="0"/>
                <a:ea typeface="Calibri" panose="020F0502020204030204" pitchFamily="34" charset="0"/>
                <a:cs typeface="Times New Roman" panose="02020603050405020304" pitchFamily="18" charset="0"/>
              </a:rPr>
              <a:t>of the body,</a:t>
            </a:r>
            <a:r>
              <a:rPr lang="en-US" sz="4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4800" i="1" dirty="0">
                <a:effectLst/>
                <a:latin typeface="Calibri" panose="020F0502020204030204" pitchFamily="34" charset="0"/>
                <a:ea typeface="Calibri" panose="020F0502020204030204" pitchFamily="34" charset="0"/>
                <a:cs typeface="Times New Roman" panose="02020603050405020304" pitchFamily="18" charset="0"/>
              </a:rPr>
              <a:t>yet</a:t>
            </a:r>
            <a:r>
              <a:rPr lang="en-US" sz="4800" dirty="0">
                <a:effectLst/>
                <a:latin typeface="Calibri" panose="020F0502020204030204" pitchFamily="34" charset="0"/>
                <a:ea typeface="Calibri" panose="020F0502020204030204" pitchFamily="34" charset="0"/>
                <a:cs typeface="Times New Roman" panose="02020603050405020304" pitchFamily="18" charset="0"/>
              </a:rPr>
              <a:t> it boasts of great things. See how great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a forest is set aflame by such a small fire!</a:t>
            </a:r>
            <a:r>
              <a:rPr lang="en-US" sz="4800" dirty="0">
                <a:effectLst/>
                <a:latin typeface="Calibri" panose="020F0502020204030204" pitchFamily="34" charset="0"/>
                <a:ea typeface="Calibri" panose="020F0502020204030204" pitchFamily="34" charset="0"/>
                <a:cs typeface="Times New Roman" panose="02020603050405020304" pitchFamily="18" charset="0"/>
              </a:rPr>
              <a:t> 6 And the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tongue is a fire</a:t>
            </a:r>
            <a:r>
              <a:rPr lang="en-US" sz="4800" dirty="0">
                <a:effectLst/>
                <a:latin typeface="Calibri" panose="020F0502020204030204" pitchFamily="34" charset="0"/>
                <a:ea typeface="Calibri" panose="020F0502020204030204" pitchFamily="34" charset="0"/>
                <a:cs typeface="Times New Roman" panose="02020603050405020304" pitchFamily="18" charset="0"/>
              </a:rPr>
              <a:t>, the </a:t>
            </a:r>
            <a:r>
              <a:rPr lang="en-US" sz="4800" i="1" dirty="0">
                <a:effectLst/>
                <a:latin typeface="Calibri" panose="020F0502020204030204" pitchFamily="34" charset="0"/>
                <a:ea typeface="Calibri" panose="020F0502020204030204" pitchFamily="34" charset="0"/>
                <a:cs typeface="Times New Roman" panose="02020603050405020304" pitchFamily="18" charset="0"/>
              </a:rPr>
              <a:t>very</a:t>
            </a:r>
            <a:r>
              <a:rPr lang="en-US" sz="4800" dirty="0">
                <a:effectLst/>
                <a:latin typeface="Calibri" panose="020F0502020204030204" pitchFamily="34" charset="0"/>
                <a:ea typeface="Calibri" panose="020F0502020204030204" pitchFamily="34" charset="0"/>
                <a:cs typeface="Times New Roman" panose="02020603050405020304" pitchFamily="18" charset="0"/>
              </a:rPr>
              <a:t> world of unrighteousness;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the  tongue is set among our body's parts as that which defiles the whole body</a:t>
            </a:r>
            <a:r>
              <a:rPr lang="en-US" sz="4800" dirty="0">
                <a:effectLst/>
                <a:latin typeface="Calibri" panose="020F0502020204030204" pitchFamily="34" charset="0"/>
                <a:ea typeface="Calibri" panose="020F0502020204030204" pitchFamily="34" charset="0"/>
                <a:cs typeface="Times New Roman" panose="02020603050405020304" pitchFamily="18" charset="0"/>
              </a:rPr>
              <a:t> and sets on fire the course of </a:t>
            </a:r>
            <a:r>
              <a:rPr lang="en-US" sz="4800" i="1" dirty="0">
                <a:effectLst/>
                <a:latin typeface="Calibri" panose="020F0502020204030204" pitchFamily="34" charset="0"/>
                <a:ea typeface="Calibri" panose="020F0502020204030204" pitchFamily="34" charset="0"/>
                <a:cs typeface="Times New Roman" panose="02020603050405020304" pitchFamily="18" charset="0"/>
              </a:rPr>
              <a:t>our</a:t>
            </a:r>
            <a:r>
              <a:rPr lang="en-US" sz="4800" dirty="0">
                <a:effectLst/>
                <a:latin typeface="Calibri" panose="020F0502020204030204" pitchFamily="34" charset="0"/>
                <a:ea typeface="Calibri" panose="020F0502020204030204" pitchFamily="34" charset="0"/>
                <a:cs typeface="Times New Roman" panose="02020603050405020304" pitchFamily="18" charset="0"/>
              </a:rPr>
              <a:t> life, and is set on fire by hell.</a:t>
            </a:r>
            <a:endParaRPr lang="en-US" sz="4800" dirty="0"/>
          </a:p>
        </p:txBody>
      </p:sp>
    </p:spTree>
    <p:extLst>
      <p:ext uri="{BB962C8B-B14F-4D97-AF65-F5344CB8AC3E}">
        <p14:creationId xmlns:p14="http://schemas.microsoft.com/office/powerpoint/2010/main" val="8482256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9BCF51-BAFF-FBC2-BB1C-A55A69C1B04E}"/>
              </a:ext>
            </a:extLst>
          </p:cNvPr>
          <p:cNvSpPr txBox="1"/>
          <p:nvPr/>
        </p:nvSpPr>
        <p:spPr>
          <a:xfrm>
            <a:off x="386316" y="561877"/>
            <a:ext cx="11419367" cy="4247317"/>
          </a:xfrm>
          <a:prstGeom prst="rect">
            <a:avLst/>
          </a:prstGeom>
          <a:noFill/>
        </p:spPr>
        <p:txBody>
          <a:bodyPr wrap="square">
            <a:spAutoFit/>
          </a:bodyPr>
          <a:lstStyle/>
          <a:p>
            <a:r>
              <a:rPr lang="en-US" sz="5400" dirty="0" err="1">
                <a:effectLst/>
                <a:latin typeface="Calibri" panose="020F0502020204030204" pitchFamily="34" charset="0"/>
                <a:ea typeface="Calibri" panose="020F0502020204030204" pitchFamily="34" charset="0"/>
                <a:cs typeface="Times New Roman" panose="02020603050405020304" pitchFamily="18" charset="0"/>
              </a:rPr>
              <a:t>Psa</a:t>
            </a:r>
            <a:r>
              <a:rPr lang="en-US" sz="5400" dirty="0">
                <a:effectLst/>
                <a:latin typeface="Calibri" panose="020F0502020204030204" pitchFamily="34" charset="0"/>
                <a:ea typeface="Calibri" panose="020F0502020204030204" pitchFamily="34" charset="0"/>
                <a:cs typeface="Times New Roman" panose="02020603050405020304" pitchFamily="18" charset="0"/>
              </a:rPr>
              <a:t> 34:12 Who is the person who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desires life</a:t>
            </a:r>
            <a:r>
              <a:rPr lang="en-US" sz="5400" dirty="0">
                <a:effectLst/>
                <a:latin typeface="Calibri" panose="020F0502020204030204" pitchFamily="34" charset="0"/>
                <a:ea typeface="Calibri" panose="020F0502020204030204" pitchFamily="34" charset="0"/>
                <a:cs typeface="Times New Roman" panose="02020603050405020304" pitchFamily="18" charset="0"/>
              </a:rPr>
              <a:t> And loves </a:t>
            </a:r>
            <a:r>
              <a:rPr lang="en-US" sz="5400" i="1" dirty="0">
                <a:effectLst/>
                <a:latin typeface="Calibri" panose="020F0502020204030204" pitchFamily="34" charset="0"/>
                <a:ea typeface="Calibri" panose="020F0502020204030204" pitchFamily="34" charset="0"/>
                <a:cs typeface="Times New Roman" panose="02020603050405020304" pitchFamily="18" charset="0"/>
              </a:rPr>
              <a:t>length</a:t>
            </a:r>
            <a:r>
              <a:rPr lang="en-US" sz="5400" dirty="0">
                <a:effectLst/>
                <a:latin typeface="Calibri" panose="020F0502020204030204" pitchFamily="34" charset="0"/>
                <a:ea typeface="Calibri" panose="020F0502020204030204" pitchFamily="34" charset="0"/>
                <a:cs typeface="Times New Roman" panose="02020603050405020304" pitchFamily="18" charset="0"/>
              </a:rPr>
              <a:t> of days,</a:t>
            </a:r>
            <a:br>
              <a:rPr lang="en-US" sz="5400" dirty="0">
                <a:effectLst/>
                <a:latin typeface="Calibri" panose="020F0502020204030204" pitchFamily="34" charset="0"/>
                <a:ea typeface="Calibri" panose="020F0502020204030204" pitchFamily="34" charset="0"/>
                <a:cs typeface="Times New Roman" panose="02020603050405020304" pitchFamily="18" charset="0"/>
              </a:rPr>
            </a:br>
            <a:r>
              <a:rPr lang="en-US" sz="5400" dirty="0">
                <a:effectLst/>
                <a:latin typeface="Calibri" panose="020F0502020204030204" pitchFamily="34" charset="0"/>
                <a:ea typeface="Calibri" panose="020F0502020204030204" pitchFamily="34" charset="0"/>
                <a:cs typeface="Times New Roman" panose="02020603050405020304" pitchFamily="18" charset="0"/>
              </a:rPr>
              <a:t>that he may see good? 13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Keep your tongue from evil</a:t>
            </a:r>
            <a:r>
              <a:rPr lang="en-US" sz="5400" dirty="0">
                <a:effectLst/>
                <a:latin typeface="Calibri" panose="020F0502020204030204" pitchFamily="34" charset="0"/>
                <a:ea typeface="Calibri" panose="020F0502020204030204" pitchFamily="34" charset="0"/>
                <a:cs typeface="Times New Roman" panose="02020603050405020304" pitchFamily="18" charset="0"/>
              </a:rPr>
              <a:t> And your lips from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speaking deceit</a:t>
            </a:r>
            <a:r>
              <a:rPr lang="en-US" sz="5400" dirty="0">
                <a:effectLst/>
                <a:latin typeface="Calibri" panose="020F0502020204030204" pitchFamily="34" charset="0"/>
                <a:ea typeface="Calibri" panose="020F0502020204030204" pitchFamily="34" charset="0"/>
                <a:cs typeface="Times New Roman" panose="02020603050405020304" pitchFamily="18" charset="0"/>
              </a:rPr>
              <a:t>.</a:t>
            </a:r>
            <a:endParaRPr lang="en-US" sz="5400" dirty="0"/>
          </a:p>
        </p:txBody>
      </p:sp>
    </p:spTree>
    <p:extLst>
      <p:ext uri="{BB962C8B-B14F-4D97-AF65-F5344CB8AC3E}">
        <p14:creationId xmlns:p14="http://schemas.microsoft.com/office/powerpoint/2010/main" val="7252438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DF3DE-A257-789E-45AE-755F210A9D84}"/>
              </a:ext>
            </a:extLst>
          </p:cNvPr>
          <p:cNvSpPr txBox="1"/>
          <p:nvPr/>
        </p:nvSpPr>
        <p:spPr>
          <a:xfrm>
            <a:off x="365759" y="305068"/>
            <a:ext cx="11672047" cy="6247864"/>
          </a:xfrm>
          <a:prstGeom prst="rect">
            <a:avLst/>
          </a:prstGeom>
          <a:noFill/>
        </p:spPr>
        <p:txBody>
          <a:bodyPr wrap="square">
            <a:spAutoFit/>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Titus was given the mission on Crete alone to establish authority and weed out the liars and combative individuals.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Artemas</a:t>
            </a:r>
            <a:r>
              <a:rPr lang="en-US" sz="4000" dirty="0">
                <a:effectLst/>
                <a:latin typeface="Calibri" panose="020F0502020204030204" pitchFamily="34" charset="0"/>
                <a:ea typeface="Calibri" panose="020F0502020204030204" pitchFamily="34" charset="0"/>
                <a:cs typeface="Times New Roman" panose="02020603050405020304" pitchFamily="18" charset="0"/>
              </a:rPr>
              <a:t> or Tychicus would eventually arrive as back up pastor-teachers to help solidify what Titus established. Apollos was on schedule to be there as well. The reason Titus was chosen over Apollos was due to Titus’s strength and background (Greek). Zenas was a Scribe (lawyer) who probably recorded everything and also aligned OT scripture up with the Apostle Paul’s teaching. </a:t>
            </a:r>
            <a:endParaRPr lang="en-US" sz="4000" dirty="0"/>
          </a:p>
        </p:txBody>
      </p:sp>
    </p:spTree>
    <p:extLst>
      <p:ext uri="{BB962C8B-B14F-4D97-AF65-F5344CB8AC3E}">
        <p14:creationId xmlns:p14="http://schemas.microsoft.com/office/powerpoint/2010/main" val="88486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9459E8-8A3C-43BB-A9AD-A6562851F2CD}"/>
              </a:ext>
            </a:extLst>
          </p:cNvPr>
          <p:cNvPicPr>
            <a:picLocks noChangeAspect="1"/>
          </p:cNvPicPr>
          <p:nvPr/>
        </p:nvPicPr>
        <p:blipFill>
          <a:blip r:embed="rId2"/>
          <a:stretch>
            <a:fillRect/>
          </a:stretch>
        </p:blipFill>
        <p:spPr>
          <a:xfrm flipV="1">
            <a:off x="3335163" y="6960038"/>
            <a:ext cx="5946977" cy="45719"/>
          </a:xfrm>
          <a:prstGeom prst="rect">
            <a:avLst/>
          </a:prstGeom>
        </p:spPr>
      </p:pic>
      <p:sp>
        <p:nvSpPr>
          <p:cNvPr id="3" name="TextBox 2">
            <a:extLst>
              <a:ext uri="{FF2B5EF4-FFF2-40B4-BE49-F238E27FC236}">
                <a16:creationId xmlns:a16="http://schemas.microsoft.com/office/drawing/2014/main" id="{F7A6EBCA-3358-5120-71ED-5996F2703A5D}"/>
              </a:ext>
            </a:extLst>
          </p:cNvPr>
          <p:cNvSpPr txBox="1"/>
          <p:nvPr/>
        </p:nvSpPr>
        <p:spPr>
          <a:xfrm>
            <a:off x="193963" y="129309"/>
            <a:ext cx="11804073" cy="6288901"/>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Warning and prophecy of the siege of Jerusalem and its fall was prophesized by Jesus Christ — Luke 21:20-24. Prophecy often has layers and is sometimes seen as a repeat of historic events. The virgin birth and the warning from the last OT prophet John the Baptist, also from Isaiah all pointed to Israel’s last chance; </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Isa 7:14 “Therefore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the Lord Himself will give you a sign</a:t>
            </a:r>
            <a:r>
              <a:rPr lang="en-US" sz="4000" dirty="0">
                <a:effectLst/>
                <a:latin typeface="Calibri" panose="020F0502020204030204" pitchFamily="34" charset="0"/>
                <a:ea typeface="Calibri" panose="020F0502020204030204" pitchFamily="34" charset="0"/>
                <a:cs typeface="Times New Roman" panose="02020603050405020304" pitchFamily="18" charset="0"/>
              </a:rPr>
              <a:t>: Behold,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the virgin will conceive and give birth to a son</a:t>
            </a:r>
            <a:r>
              <a:rPr lang="en-US" sz="4000" dirty="0">
                <a:effectLst/>
                <a:latin typeface="Calibri" panose="020F0502020204030204" pitchFamily="34" charset="0"/>
                <a:ea typeface="Calibri" panose="020F0502020204030204" pitchFamily="34" charset="0"/>
                <a:cs typeface="Times New Roman" panose="02020603050405020304" pitchFamily="18" charset="0"/>
              </a:rPr>
              <a:t>, and she will name Him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Immanuel.</a:t>
            </a:r>
            <a:endParaRPr kumimoji="0" lang="en-US" sz="4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551755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B55B86-B839-BBC7-2838-13C639C4FC47}"/>
              </a:ext>
            </a:extLst>
          </p:cNvPr>
          <p:cNvSpPr txBox="1"/>
          <p:nvPr/>
        </p:nvSpPr>
        <p:spPr>
          <a:xfrm>
            <a:off x="172122" y="58846"/>
            <a:ext cx="11650532" cy="6740307"/>
          </a:xfrm>
          <a:prstGeom prst="rect">
            <a:avLst/>
          </a:prstGeom>
          <a:noFill/>
        </p:spPr>
        <p:txBody>
          <a:bodyPr wrap="square">
            <a:sp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Delegating and applying the right technique or right amount of force in any given situation takes a seasoned leader. Titus was the guy Paul knew could handle the mundane as well as he could handle the volatile situations. He also knew Titus was the pastor you called to settle down the congregation and grab the reins of authority with no continuation of doubts or struggles.</a:t>
            </a:r>
            <a:endParaRPr lang="en-US" sz="4800" dirty="0"/>
          </a:p>
        </p:txBody>
      </p:sp>
    </p:spTree>
    <p:extLst>
      <p:ext uri="{BB962C8B-B14F-4D97-AF65-F5344CB8AC3E}">
        <p14:creationId xmlns:p14="http://schemas.microsoft.com/office/powerpoint/2010/main" val="9457765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17D581-2DF1-33BA-3F7C-6A37C78C1C48}"/>
              </a:ext>
            </a:extLst>
          </p:cNvPr>
          <p:cNvSpPr txBox="1"/>
          <p:nvPr/>
        </p:nvSpPr>
        <p:spPr>
          <a:xfrm>
            <a:off x="297628" y="591556"/>
            <a:ext cx="11596744" cy="5674887"/>
          </a:xfrm>
          <a:prstGeom prst="rect">
            <a:avLst/>
          </a:prstGeom>
          <a:noFill/>
        </p:spPr>
        <p:txBody>
          <a:bodyPr wrap="square">
            <a:spAutoFit/>
          </a:bodyPr>
          <a:lstStyle/>
          <a:p>
            <a:pPr marL="0" marR="0">
              <a:lnSpc>
                <a:spcPct val="107000"/>
              </a:lnSpc>
              <a:spcBef>
                <a:spcPts val="0"/>
              </a:spcBef>
              <a:spcAft>
                <a:spcPts val="800"/>
              </a:spcAft>
            </a:pPr>
            <a:r>
              <a:rPr lang="en-US" sz="4800" strike="noStrike" dirty="0" err="1">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Luk</a:t>
            </a:r>
            <a:r>
              <a:rPr lang="en-US" sz="4800" strike="noStrike"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14:27</a:t>
            </a:r>
            <a:r>
              <a:rPr lang="en-US" sz="4800" dirty="0">
                <a:effectLst/>
                <a:latin typeface="Calibri" panose="020F0502020204030204" pitchFamily="34" charset="0"/>
                <a:ea typeface="Calibri" panose="020F0502020204030204" pitchFamily="34" charset="0"/>
                <a:cs typeface="Times New Roman" panose="02020603050405020304" pitchFamily="18" charset="0"/>
              </a:rPr>
              <a:t> “Whoever does not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carry his own cross and come after Me</a:t>
            </a:r>
            <a:r>
              <a:rPr lang="en-US" sz="4800" dirty="0">
                <a:effectLst/>
                <a:latin typeface="Calibri" panose="020F0502020204030204" pitchFamily="34" charset="0"/>
                <a:ea typeface="Calibri" panose="020F0502020204030204" pitchFamily="34" charset="0"/>
                <a:cs typeface="Times New Roman" panose="02020603050405020304" pitchFamily="18" charset="0"/>
              </a:rPr>
              <a:t> cannot be My disciple.</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4800" dirty="0">
                <a:effectLst/>
                <a:latin typeface="Calibri" panose="020F0502020204030204" pitchFamily="34" charset="0"/>
                <a:ea typeface="Calibri" panose="020F0502020204030204" pitchFamily="34" charset="0"/>
                <a:cs typeface="Times New Roman" panose="02020603050405020304" pitchFamily="18" charset="0"/>
              </a:rPr>
              <a:t>Each cross may vary and differ in our lives. A cross represented burden, pain and humiliation leading to certain death.</a:t>
            </a:r>
            <a:endParaRPr lang="en-US" sz="4800" dirty="0"/>
          </a:p>
        </p:txBody>
      </p:sp>
    </p:spTree>
    <p:extLst>
      <p:ext uri="{BB962C8B-B14F-4D97-AF65-F5344CB8AC3E}">
        <p14:creationId xmlns:p14="http://schemas.microsoft.com/office/powerpoint/2010/main" val="32740282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5E483F-243C-1FEE-3702-D8165B574515}"/>
              </a:ext>
            </a:extLst>
          </p:cNvPr>
          <p:cNvSpPr txBox="1"/>
          <p:nvPr/>
        </p:nvSpPr>
        <p:spPr>
          <a:xfrm>
            <a:off x="297627" y="596677"/>
            <a:ext cx="11811897" cy="5262979"/>
          </a:xfrm>
          <a:prstGeom prst="rect">
            <a:avLst/>
          </a:prstGeom>
          <a:noFill/>
        </p:spPr>
        <p:txBody>
          <a:bodyPr wrap="square">
            <a:sp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Jesus was trying to wake the Apostles and serious followers up to the fact that Christians are called into spiritual warfare. HIS life was the extreme example, but non the less it is our example. Jesus was stating -  I am ridiculed, attacked and nailed to a cross, your life will have certain similarities… are you prepared?</a:t>
            </a:r>
            <a:endParaRPr lang="en-US" sz="4800" dirty="0"/>
          </a:p>
        </p:txBody>
      </p:sp>
    </p:spTree>
    <p:extLst>
      <p:ext uri="{BB962C8B-B14F-4D97-AF65-F5344CB8AC3E}">
        <p14:creationId xmlns:p14="http://schemas.microsoft.com/office/powerpoint/2010/main" val="2425093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AC2269-8135-B35F-D251-31667F3DA95D}"/>
              </a:ext>
            </a:extLst>
          </p:cNvPr>
          <p:cNvSpPr txBox="1"/>
          <p:nvPr/>
        </p:nvSpPr>
        <p:spPr>
          <a:xfrm>
            <a:off x="254597" y="91099"/>
            <a:ext cx="11682805" cy="6675802"/>
          </a:xfrm>
          <a:prstGeom prst="rect">
            <a:avLst/>
          </a:prstGeom>
          <a:noFill/>
        </p:spPr>
        <p:txBody>
          <a:bodyPr wrap="square">
            <a:spAutoFit/>
          </a:bodyPr>
          <a:lstStyle/>
          <a:p>
            <a:pPr marL="0" marR="0">
              <a:lnSpc>
                <a:spcPct val="107000"/>
              </a:lnSpc>
              <a:spcBef>
                <a:spcPts val="0"/>
              </a:spcBef>
              <a:spcAft>
                <a:spcPts val="800"/>
              </a:spcAft>
            </a:pPr>
            <a:r>
              <a:rPr lang="en-US" sz="4400" u="none" strike="noStrike" dirty="0" err="1">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Luk</a:t>
            </a:r>
            <a:r>
              <a:rPr lang="en-US" sz="44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14:31</a:t>
            </a:r>
            <a:r>
              <a:rPr lang="en-US" sz="4400" dirty="0">
                <a:effectLst/>
                <a:latin typeface="Calibri" panose="020F0502020204030204" pitchFamily="34" charset="0"/>
                <a:ea typeface="Calibri" panose="020F0502020204030204" pitchFamily="34" charset="0"/>
                <a:cs typeface="Times New Roman" panose="02020603050405020304" pitchFamily="18" charset="0"/>
              </a:rPr>
              <a:t> “Or what king, when he sets out to meet another king in battle,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will not first sit down and consider whether he is strong</a:t>
            </a: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i="1" dirty="0">
                <a:effectLst/>
                <a:latin typeface="Calibri" panose="020F0502020204030204" pitchFamily="34" charset="0"/>
                <a:ea typeface="Calibri" panose="020F0502020204030204" pitchFamily="34" charset="0"/>
                <a:cs typeface="Times New Roman" panose="02020603050405020304" pitchFamily="18" charset="0"/>
              </a:rPr>
              <a:t>enough</a:t>
            </a:r>
            <a:r>
              <a:rPr lang="en-US" sz="4400" dirty="0">
                <a:effectLst/>
                <a:latin typeface="Calibri" panose="020F0502020204030204" pitchFamily="34" charset="0"/>
                <a:ea typeface="Calibri" panose="020F0502020204030204" pitchFamily="34" charset="0"/>
                <a:cs typeface="Times New Roman" panose="02020603050405020304" pitchFamily="18" charset="0"/>
              </a:rPr>
              <a:t> with ten thousand </a:t>
            </a:r>
            <a:r>
              <a:rPr lang="en-US" sz="4400" i="1" dirty="0">
                <a:effectLst/>
                <a:latin typeface="Calibri" panose="020F0502020204030204" pitchFamily="34" charset="0"/>
                <a:ea typeface="Calibri" panose="020F0502020204030204" pitchFamily="34" charset="0"/>
                <a:cs typeface="Times New Roman" panose="02020603050405020304" pitchFamily="18" charset="0"/>
              </a:rPr>
              <a:t>men</a:t>
            </a:r>
            <a:r>
              <a:rPr lang="en-US" sz="4400" dirty="0">
                <a:effectLst/>
                <a:latin typeface="Calibri" panose="020F0502020204030204" pitchFamily="34" charset="0"/>
                <a:ea typeface="Calibri" panose="020F0502020204030204" pitchFamily="34" charset="0"/>
                <a:cs typeface="Times New Roman" panose="02020603050405020304" pitchFamily="18" charset="0"/>
              </a:rPr>
              <a:t> to face the one coming against him with twenty thousand?</a:t>
            </a:r>
          </a:p>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4400" dirty="0">
                <a:effectLst/>
                <a:latin typeface="Calibri" panose="020F0502020204030204" pitchFamily="34" charset="0"/>
                <a:ea typeface="Calibri" panose="020F0502020204030204" pitchFamily="34" charset="0"/>
                <a:cs typeface="Times New Roman" panose="02020603050405020304" pitchFamily="18" charset="0"/>
              </a:rPr>
              <a:t>Every time we are called into a ministry we are to evaluate what time, talent and treasure is going to be needed for success.</a:t>
            </a:r>
            <a:endParaRPr lang="en-US" sz="4400" dirty="0"/>
          </a:p>
        </p:txBody>
      </p:sp>
    </p:spTree>
    <p:extLst>
      <p:ext uri="{BB962C8B-B14F-4D97-AF65-F5344CB8AC3E}">
        <p14:creationId xmlns:p14="http://schemas.microsoft.com/office/powerpoint/2010/main" val="30389171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4C536-BE1D-EEDD-7E49-5CCB7E9D0ED1}"/>
              </a:ext>
            </a:extLst>
          </p:cNvPr>
          <p:cNvSpPr txBox="1"/>
          <p:nvPr/>
        </p:nvSpPr>
        <p:spPr>
          <a:xfrm>
            <a:off x="227703" y="133227"/>
            <a:ext cx="11736593" cy="6186309"/>
          </a:xfrm>
          <a:prstGeom prst="rect">
            <a:avLst/>
          </a:prstGeom>
          <a:noFill/>
        </p:spPr>
        <p:txBody>
          <a:bodyPr wrap="square">
            <a:sp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The depth of serious commitment of letting go of the world and cosmic viewpoint and only relying upon BD is never going to be something to take lightly. The illusion of cosmic wealth, relationships and success is never conducive with a real spiritual walk with Christ. The flesh and the new nature do not blend nor agree with one another. Therefore, any relationship or commitment to the world will be the weak link in your spiritual chain.</a:t>
            </a:r>
            <a:endParaRPr lang="en-US" sz="4400" dirty="0"/>
          </a:p>
        </p:txBody>
      </p:sp>
    </p:spTree>
    <p:extLst>
      <p:ext uri="{BB962C8B-B14F-4D97-AF65-F5344CB8AC3E}">
        <p14:creationId xmlns:p14="http://schemas.microsoft.com/office/powerpoint/2010/main" val="32255601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A50242-E782-9A6C-AF65-2626B5595C3D}"/>
              </a:ext>
            </a:extLst>
          </p:cNvPr>
          <p:cNvSpPr txBox="1"/>
          <p:nvPr/>
        </p:nvSpPr>
        <p:spPr>
          <a:xfrm>
            <a:off x="254598" y="139043"/>
            <a:ext cx="11682804" cy="6413551"/>
          </a:xfrm>
          <a:prstGeom prst="rect">
            <a:avLst/>
          </a:prstGeom>
          <a:noFill/>
        </p:spPr>
        <p:txBody>
          <a:bodyPr wrap="square">
            <a:spAutoFit/>
          </a:bodyPr>
          <a:lstStyle/>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Tit 3:14 Our people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must also learn to engage in good deeds to meet pressing needs</a:t>
            </a:r>
            <a:r>
              <a:rPr lang="en-US" sz="4800" dirty="0">
                <a:effectLst/>
                <a:latin typeface="Calibri" panose="020F0502020204030204" pitchFamily="34" charset="0"/>
                <a:ea typeface="Calibri" panose="020F0502020204030204" pitchFamily="34" charset="0"/>
                <a:cs typeface="Times New Roman" panose="02020603050405020304" pitchFamily="18" charset="0"/>
              </a:rPr>
              <a:t>, so that they will not be unproductive.</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4800" dirty="0">
                <a:effectLst/>
                <a:latin typeface="Calibri" panose="020F0502020204030204" pitchFamily="34" charset="0"/>
                <a:ea typeface="Calibri" panose="020F0502020204030204" pitchFamily="34" charset="0"/>
                <a:cs typeface="Times New Roman" panose="02020603050405020304" pitchFamily="18" charset="0"/>
              </a:rPr>
              <a:t>Applying the WORD and reaching toward maturity is a LEARNED skill set. There are needs and ministries all around you…are you prepared for them?</a:t>
            </a:r>
            <a:endParaRPr lang="en-US" sz="4800" dirty="0"/>
          </a:p>
        </p:txBody>
      </p:sp>
    </p:spTree>
    <p:extLst>
      <p:ext uri="{BB962C8B-B14F-4D97-AF65-F5344CB8AC3E}">
        <p14:creationId xmlns:p14="http://schemas.microsoft.com/office/powerpoint/2010/main" val="18510398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D90230-9C85-D882-095C-7E7E93F42B2B}"/>
              </a:ext>
            </a:extLst>
          </p:cNvPr>
          <p:cNvSpPr txBox="1"/>
          <p:nvPr/>
        </p:nvSpPr>
        <p:spPr>
          <a:xfrm>
            <a:off x="215153" y="828339"/>
            <a:ext cx="11779623" cy="4884542"/>
          </a:xfrm>
          <a:prstGeom prst="rect">
            <a:avLst/>
          </a:prstGeom>
          <a:noFill/>
        </p:spPr>
        <p:txBody>
          <a:bodyPr wrap="square">
            <a:spAutoFit/>
          </a:bodyPr>
          <a:lstStyle/>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1Cor 15:33 Do not be deceived: “Bad company ruins good morals.”</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4800" dirty="0">
                <a:effectLst/>
                <a:latin typeface="Calibri" panose="020F0502020204030204" pitchFamily="34" charset="0"/>
                <a:ea typeface="Calibri" panose="020F0502020204030204" pitchFamily="34" charset="0"/>
                <a:cs typeface="Times New Roman" panose="02020603050405020304" pitchFamily="18" charset="0"/>
              </a:rPr>
              <a:t>Pro 13:20 Whoever walks with the wise becomes wise, but the companion of fools will suffer harm.</a:t>
            </a:r>
            <a:endParaRPr lang="en-US" sz="4800" dirty="0"/>
          </a:p>
        </p:txBody>
      </p:sp>
    </p:spTree>
    <p:extLst>
      <p:ext uri="{BB962C8B-B14F-4D97-AF65-F5344CB8AC3E}">
        <p14:creationId xmlns:p14="http://schemas.microsoft.com/office/powerpoint/2010/main" val="3370715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DD20AF-99C9-DBFA-F7D8-E088A4E087DA}"/>
              </a:ext>
            </a:extLst>
          </p:cNvPr>
          <p:cNvSpPr txBox="1"/>
          <p:nvPr/>
        </p:nvSpPr>
        <p:spPr>
          <a:xfrm>
            <a:off x="244549" y="735955"/>
            <a:ext cx="11461898" cy="538609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If you are interested in asking questions or supporting this ministry please use contact information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PRB Ministry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PO BOX 772931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Ocala, Fla  34474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prbministry.org</a:t>
            </a: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5281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A3777-A1F2-58B7-397B-C48B66EB0419}"/>
              </a:ext>
            </a:extLst>
          </p:cNvPr>
          <p:cNvSpPr txBox="1"/>
          <p:nvPr/>
        </p:nvSpPr>
        <p:spPr>
          <a:xfrm>
            <a:off x="124691" y="129309"/>
            <a:ext cx="11942618" cy="5770106"/>
          </a:xfrm>
          <a:prstGeom prst="rect">
            <a:avLst/>
          </a:prstGeom>
          <a:noFill/>
        </p:spPr>
        <p:txBody>
          <a:bodyPr wrap="square">
            <a:spAutoFit/>
          </a:bodyPr>
          <a:lstStyle/>
          <a:p>
            <a:pPr marL="0" marR="0">
              <a:lnSpc>
                <a:spcPct val="115000"/>
              </a:lnSpc>
              <a:spcAft>
                <a:spcPts val="800"/>
              </a:spcAft>
              <a:buNone/>
            </a:pPr>
            <a:r>
              <a:rPr lang="en-US" sz="5400" dirty="0">
                <a:effectLst/>
                <a:latin typeface="Calibri" panose="020F0502020204030204" pitchFamily="34" charset="0"/>
                <a:ea typeface="Calibri" panose="020F0502020204030204" pitchFamily="34" charset="0"/>
                <a:cs typeface="Times New Roman" panose="02020603050405020304" pitchFamily="18" charset="0"/>
              </a:rPr>
              <a:t>Isaiah 28:11.</a:t>
            </a:r>
            <a:r>
              <a:rPr lang="en-US" sz="5400" kern="0" dirty="0">
                <a:solidFill>
                  <a:srgbClr val="01103A"/>
                </a:solidFill>
                <a:effectLst/>
                <a:latin typeface="Arial" panose="020B0604020202020204" pitchFamily="34" charset="0"/>
                <a:ea typeface="Times New Roman" panose="02020603050405020304" pitchFamily="18" charset="0"/>
              </a:rPr>
              <a:t> </a:t>
            </a:r>
            <a:r>
              <a:rPr lang="en-US" sz="5400" dirty="0">
                <a:effectLst/>
                <a:latin typeface="Calibri" panose="020F0502020204030204" pitchFamily="34" charset="0"/>
                <a:ea typeface="Calibri" panose="020F0502020204030204" pitchFamily="34" charset="0"/>
                <a:cs typeface="Times New Roman" panose="02020603050405020304" pitchFamily="18" charset="0"/>
              </a:rPr>
              <a:t>Indeed,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He will speak to this people Through stammering lips and a foreign tongue</a:t>
            </a:r>
            <a:r>
              <a:rPr lang="en-US" sz="5400" dirty="0">
                <a:effectLst/>
                <a:latin typeface="Calibri" panose="020F0502020204030204" pitchFamily="34" charset="0"/>
                <a:ea typeface="Calibri" panose="020F0502020204030204" pitchFamily="34" charset="0"/>
                <a:cs typeface="Times New Roman" panose="02020603050405020304" pitchFamily="18" charset="0"/>
              </a:rPr>
              <a:t>, 12 He who said to them, “This is the place of quiet, give rest to the weary,” And, “This is the resting place,” but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they would not listen</a:t>
            </a:r>
            <a:r>
              <a:rPr lang="en-US" sz="5400" dirty="0">
                <a:effectLst/>
                <a:latin typeface="Calibri" panose="020F0502020204030204" pitchFamily="34" charset="0"/>
                <a:ea typeface="Calibri" panose="020F0502020204030204" pitchFamily="34" charset="0"/>
                <a:cs typeface="Times New Roman" panose="02020603050405020304" pitchFamily="18" charset="0"/>
              </a:rPr>
              <a:t>.</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92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3D6167-6925-A5EC-11A2-1166125D89E2}"/>
              </a:ext>
            </a:extLst>
          </p:cNvPr>
          <p:cNvSpPr txBox="1"/>
          <p:nvPr/>
        </p:nvSpPr>
        <p:spPr>
          <a:xfrm>
            <a:off x="121227" y="164031"/>
            <a:ext cx="11949546" cy="6391493"/>
          </a:xfrm>
          <a:prstGeom prst="rect">
            <a:avLst/>
          </a:prstGeom>
          <a:noFill/>
        </p:spPr>
        <p:txBody>
          <a:bodyPr wrap="square">
            <a:spAutoFit/>
          </a:bodyPr>
          <a:lstStyle/>
          <a:p>
            <a:pPr marL="0" marR="0">
              <a:lnSpc>
                <a:spcPct val="115000"/>
              </a:lnSpc>
              <a:spcAft>
                <a:spcPts val="800"/>
              </a:spcAft>
              <a:buNone/>
            </a:pPr>
            <a:r>
              <a:rPr lang="en-US" sz="4000"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Isa 28:13</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So the word of the LORD to them will be,</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“Order on order, order on order,</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Line on line, line on line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 little here, a little there,” That they may go and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stumble backward, be broken</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snared, and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taken</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captive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This happened to Israel several times starting with the Babylonian captivity and then the final straw – 70 A.D. leading right into the Tribulation.</a:t>
            </a:r>
            <a:endParaRPr kumimoji="0" lang="en-US" sz="4000" b="0" i="0" u="none" strike="noStrike" kern="1200" cap="none" spc="0" normalizeH="0" baseline="0" noProof="0" dirty="0">
              <a:ln>
                <a:noFill/>
              </a:ln>
              <a:effectLst/>
              <a:uLnTx/>
              <a:uFillTx/>
              <a:latin typeface="Corbel" panose="020B0503020204020204"/>
              <a:ea typeface="+mn-ea"/>
              <a:cs typeface="+mn-cs"/>
            </a:endParaRPr>
          </a:p>
        </p:txBody>
      </p:sp>
    </p:spTree>
    <p:extLst>
      <p:ext uri="{BB962C8B-B14F-4D97-AF65-F5344CB8AC3E}">
        <p14:creationId xmlns:p14="http://schemas.microsoft.com/office/powerpoint/2010/main" val="10436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79F6E6-503A-D527-5D67-8059D281202B}"/>
              </a:ext>
            </a:extLst>
          </p:cNvPr>
          <p:cNvSpPr txBox="1"/>
          <p:nvPr/>
        </p:nvSpPr>
        <p:spPr>
          <a:xfrm>
            <a:off x="175490" y="83127"/>
            <a:ext cx="11841019" cy="6421758"/>
          </a:xfrm>
          <a:prstGeom prst="rect">
            <a:avLst/>
          </a:prstGeom>
          <a:noFill/>
        </p:spPr>
        <p:txBody>
          <a:bodyPr wrap="square">
            <a:spAutoFit/>
          </a:bodyPr>
          <a:lstStyle/>
          <a:p>
            <a:pPr marL="0" marR="0">
              <a:lnSpc>
                <a:spcPct val="115000"/>
              </a:lnSpc>
              <a:spcAft>
                <a:spcPts val="800"/>
              </a:spcAft>
              <a:buNone/>
            </a:pPr>
            <a:r>
              <a:rPr lang="en-US" sz="4000">
                <a:effectLst/>
                <a:latin typeface="Calibri" panose="020F0502020204030204" pitchFamily="34" charset="0"/>
                <a:ea typeface="Calibri" panose="020F0502020204030204" pitchFamily="34" charset="0"/>
                <a:cs typeface="Times New Roman" panose="02020603050405020304" pitchFamily="18" charset="0"/>
              </a:rPr>
              <a:t>The church at Corinth struggled with emotional nonsense and lust patterns getting the best of them. This lesson (1Cor 13) is directed at spiritual gifts because several Bels in Corinth insisted that they had gifts or callings that placed them above others in the congregation. This spirit of emotional nonsense and arrogance has existed and grown over the course of many years. Today we have whole denominations built upon this foolishness – a weapon of Satan! </a:t>
            </a:r>
            <a:endParaRPr kumimoji="0" lang="en-US" sz="4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7198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1A988F-4329-3AFF-18F9-1C8AF6CEFA56}"/>
              </a:ext>
            </a:extLst>
          </p:cNvPr>
          <p:cNvSpPr txBox="1"/>
          <p:nvPr/>
        </p:nvSpPr>
        <p:spPr>
          <a:xfrm>
            <a:off x="103909" y="114028"/>
            <a:ext cx="11984182" cy="6276013"/>
          </a:xfrm>
          <a:prstGeom prst="rect">
            <a:avLst/>
          </a:prstGeom>
          <a:noFill/>
        </p:spPr>
        <p:txBody>
          <a:bodyPr wrap="square">
            <a:spAutoFit/>
          </a:bodyPr>
          <a:lstStyle/>
          <a:p>
            <a:pPr marL="0" marR="0">
              <a:lnSpc>
                <a:spcPct val="115000"/>
              </a:lnSpc>
              <a:spcAft>
                <a:spcPts val="800"/>
              </a:spcAft>
              <a:buNone/>
            </a:pPr>
            <a:r>
              <a:rPr lang="en-US" sz="4400">
                <a:effectLst/>
                <a:latin typeface="Calibri" panose="020F0502020204030204" pitchFamily="34" charset="0"/>
                <a:ea typeface="Calibri" panose="020F0502020204030204" pitchFamily="34" charset="0"/>
                <a:cs typeface="Times New Roman" panose="02020603050405020304" pitchFamily="18" charset="0"/>
              </a:rPr>
              <a:t>The Apostle Paul is dropping a wake-up call on the tongues, healing and prophecy crowd. He is stating that you can be a Bel completely out of line, nothing more than a nosey instrument grabbing attention yet with no spiritual momentum! All tongues were designed for two purposes - a form of evangelism and also a warning of the 5</a:t>
            </a:r>
            <a:r>
              <a:rPr lang="en-US" sz="44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4400">
                <a:effectLst/>
                <a:latin typeface="Calibri" panose="020F0502020204030204" pitchFamily="34" charset="0"/>
                <a:ea typeface="Calibri" panose="020F0502020204030204" pitchFamily="34" charset="0"/>
                <a:cs typeface="Times New Roman" panose="02020603050405020304" pitchFamily="18" charset="0"/>
              </a:rPr>
              <a:t> cycle of discipline.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531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C2ABA5-0B43-B656-8BA1-C2B38C360854}"/>
              </a:ext>
            </a:extLst>
          </p:cNvPr>
          <p:cNvSpPr txBox="1"/>
          <p:nvPr/>
        </p:nvSpPr>
        <p:spPr>
          <a:xfrm>
            <a:off x="138545" y="9923"/>
            <a:ext cx="11914909" cy="6838154"/>
          </a:xfrm>
          <a:prstGeom prst="rect">
            <a:avLst/>
          </a:prstGeom>
          <a:noFill/>
        </p:spPr>
        <p:txBody>
          <a:bodyPr wrap="square">
            <a:spAutoFit/>
          </a:bodyPr>
          <a:lstStyle/>
          <a:p>
            <a:pPr marL="0" marR="0">
              <a:lnSpc>
                <a:spcPct val="115000"/>
              </a:lnSpc>
              <a:spcAft>
                <a:spcPts val="800"/>
              </a:spcAft>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The Apostle Paul is teaching these emotional Bels at Corinth that what will become important in the very near future is to apply the word to their life. Our union with Christ is our focus, walking in the new man to become more Christ like is the calling in the Church Age. This is why he emphasizes LOVE (Agape’) over everything else.</a:t>
            </a:r>
            <a:endParaRPr lang="en-US" sz="4800" dirty="0"/>
          </a:p>
        </p:txBody>
      </p:sp>
    </p:spTree>
    <p:extLst>
      <p:ext uri="{BB962C8B-B14F-4D97-AF65-F5344CB8AC3E}">
        <p14:creationId xmlns:p14="http://schemas.microsoft.com/office/powerpoint/2010/main" val="366446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9F8E94-2270-4916-BFE8-E0A844FCFD2C}"/>
              </a:ext>
            </a:extLst>
          </p:cNvPr>
          <p:cNvSpPr/>
          <p:nvPr/>
        </p:nvSpPr>
        <p:spPr>
          <a:xfrm>
            <a:off x="427455" y="296541"/>
            <a:ext cx="11493795" cy="847604"/>
          </a:xfrm>
          <a:prstGeom prst="rect">
            <a:avLst/>
          </a:prstGeom>
        </p:spPr>
        <p:txBody>
          <a:bodyPr wrap="square">
            <a:spAutoFit/>
          </a:bodyPr>
          <a:lstStyle/>
          <a:p>
            <a:pPr>
              <a:lnSpc>
                <a:spcPct val="107000"/>
              </a:lnSpc>
              <a:spcAft>
                <a:spcPts val="800"/>
              </a:spcAft>
            </a:pPr>
            <a:endParaRPr lang="en-US" sz="4800" dirty="0">
              <a:solidFill>
                <a:schemeClr val="bg1"/>
              </a:solidFill>
            </a:endParaRPr>
          </a:p>
        </p:txBody>
      </p:sp>
      <p:sp>
        <p:nvSpPr>
          <p:cNvPr id="3" name="TextBox 2">
            <a:extLst>
              <a:ext uri="{FF2B5EF4-FFF2-40B4-BE49-F238E27FC236}">
                <a16:creationId xmlns:a16="http://schemas.microsoft.com/office/drawing/2014/main" id="{92C347A9-E713-784A-2037-C4168EEA30B6}"/>
              </a:ext>
            </a:extLst>
          </p:cNvPr>
          <p:cNvSpPr txBox="1"/>
          <p:nvPr/>
        </p:nvSpPr>
        <p:spPr>
          <a:xfrm>
            <a:off x="122303" y="296541"/>
            <a:ext cx="11947393" cy="5713872"/>
          </a:xfrm>
          <a:prstGeom prst="rect">
            <a:avLst/>
          </a:prstGeom>
          <a:noFill/>
        </p:spPr>
        <p:txBody>
          <a:bodyPr wrap="square">
            <a:spAutoFit/>
          </a:bodyPr>
          <a:lstStyle/>
          <a:p>
            <a:pPr marL="0" marR="0">
              <a:lnSpc>
                <a:spcPct val="115000"/>
              </a:lnSpc>
              <a:spcAft>
                <a:spcPts val="800"/>
              </a:spcAft>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A Client Nation unto GOD was created as a nation that holds the authority of the WORD and embodies a personality reflecting HIS power and presence. Israel was formed under the concept of a NEW creation under GOD. Circumcision was a teaching tool pointing to the flesh being removed and a new birth under Christ. This all encompassed a message of the person and work of Jesus Christ.</a:t>
            </a:r>
            <a:endParaRPr lang="en-US" sz="4000" dirty="0"/>
          </a:p>
        </p:txBody>
      </p:sp>
    </p:spTree>
    <p:extLst>
      <p:ext uri="{BB962C8B-B14F-4D97-AF65-F5344CB8AC3E}">
        <p14:creationId xmlns:p14="http://schemas.microsoft.com/office/powerpoint/2010/main" val="96336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6FA2A5-2441-1576-1005-1DC3B5DB9A45}"/>
              </a:ext>
            </a:extLst>
          </p:cNvPr>
          <p:cNvSpPr txBox="1"/>
          <p:nvPr/>
        </p:nvSpPr>
        <p:spPr>
          <a:xfrm>
            <a:off x="207817" y="314037"/>
            <a:ext cx="11610109" cy="5856540"/>
          </a:xfrm>
          <a:prstGeom prst="rect">
            <a:avLst/>
          </a:prstGeom>
          <a:noFill/>
        </p:spPr>
        <p:txBody>
          <a:bodyPr wrap="square">
            <a:spAutoFit/>
          </a:bodyPr>
          <a:lstStyle/>
          <a:p>
            <a:pPr marL="0" marR="0">
              <a:lnSpc>
                <a:spcPct val="107000"/>
              </a:lnSpc>
              <a:spcAft>
                <a:spcPts val="800"/>
              </a:spcAft>
              <a:buNone/>
            </a:pPr>
            <a:r>
              <a:rPr lang="en-US" sz="4400" i="1" u="sng" kern="100">
                <a:effectLst/>
                <a:latin typeface="Calibri" panose="020F0502020204030204" pitchFamily="34" charset="0"/>
                <a:ea typeface="Calibri" panose="020F0502020204030204" pitchFamily="34" charset="0"/>
                <a:cs typeface="Times New Roman" panose="02020603050405020304" pitchFamily="18" charset="0"/>
              </a:rPr>
              <a:t>Prophecy, will be done away with</a:t>
            </a:r>
            <a:r>
              <a:rPr lang="en-US" sz="4400" kern="10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4400" i="1" kern="100">
                <a:effectLst/>
                <a:latin typeface="Calibri" panose="020F0502020204030204" pitchFamily="34" charset="0"/>
                <a:ea typeface="Calibri" panose="020F0502020204030204" pitchFamily="34" charset="0"/>
                <a:cs typeface="Times New Roman" panose="02020603050405020304" pitchFamily="18" charset="0"/>
              </a:rPr>
              <a:t>Katargeō, </a:t>
            </a:r>
            <a:r>
              <a:rPr lang="en-US" sz="4400" kern="100">
                <a:effectLst/>
                <a:latin typeface="Calibri" panose="020F0502020204030204" pitchFamily="34" charset="0"/>
                <a:ea typeface="Calibri" panose="020F0502020204030204" pitchFamily="34" charset="0"/>
                <a:cs typeface="Times New Roman" panose="02020603050405020304" pitchFamily="18" charset="0"/>
              </a:rPr>
              <a:t>future tense, passive voice and indictive mood.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a:effectLst/>
                <a:latin typeface="Calibri" panose="020F0502020204030204" pitchFamily="34" charset="0"/>
                <a:ea typeface="Calibri" panose="020F0502020204030204" pitchFamily="34" charset="0"/>
                <a:cs typeface="Times New Roman" panose="02020603050405020304" pitchFamily="18" charset="0"/>
              </a:rPr>
              <a:t>The gift of assisting in the completed canon of scripture, concerning eschatology was about to be done away with (future). The few who had the gift (passive) would certainly have it no longer once the Bible was complete (indictive).</a:t>
            </a:r>
            <a:endParaRPr lang="en-US" sz="4400" dirty="0"/>
          </a:p>
        </p:txBody>
      </p:sp>
    </p:spTree>
    <p:extLst>
      <p:ext uri="{BB962C8B-B14F-4D97-AF65-F5344CB8AC3E}">
        <p14:creationId xmlns:p14="http://schemas.microsoft.com/office/powerpoint/2010/main" val="426397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CFD6E7-F255-22DF-85C7-E8E2E890ACCA}"/>
              </a:ext>
            </a:extLst>
          </p:cNvPr>
          <p:cNvSpPr txBox="1"/>
          <p:nvPr/>
        </p:nvSpPr>
        <p:spPr>
          <a:xfrm>
            <a:off x="166254" y="123892"/>
            <a:ext cx="11730182" cy="6361870"/>
          </a:xfrm>
          <a:prstGeom prst="rect">
            <a:avLst/>
          </a:prstGeom>
          <a:noFill/>
        </p:spPr>
        <p:txBody>
          <a:bodyPr wrap="square">
            <a:spAutoFit/>
          </a:bodyPr>
          <a:lstStyle/>
          <a:p>
            <a:pPr marL="0" marR="0">
              <a:lnSpc>
                <a:spcPct val="107000"/>
              </a:lnSpc>
              <a:spcAft>
                <a:spcPts val="800"/>
              </a:spcAft>
              <a:buNone/>
            </a:pPr>
            <a:r>
              <a:rPr lang="en-US" sz="4800" i="1" u="sng" kern="100" dirty="0">
                <a:effectLst/>
                <a:latin typeface="Calibri" panose="020F0502020204030204" pitchFamily="34" charset="0"/>
                <a:ea typeface="Calibri" panose="020F0502020204030204" pitchFamily="34" charset="0"/>
                <a:cs typeface="Times New Roman" panose="02020603050405020304" pitchFamily="18" charset="0"/>
              </a:rPr>
              <a:t>Tongues, they will cease</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 </a:t>
            </a:r>
          </a:p>
          <a:p>
            <a:pPr marL="0" marR="0">
              <a:lnSpc>
                <a:spcPct val="107000"/>
              </a:lnSpc>
              <a:spcAft>
                <a:spcPts val="800"/>
              </a:spcAft>
              <a:buNone/>
            </a:pPr>
            <a:r>
              <a:rPr lang="en-US" sz="4800" i="1" u="sng" kern="100" dirty="0" err="1">
                <a:effectLst/>
                <a:latin typeface="Calibri" panose="020F0502020204030204" pitchFamily="34" charset="0"/>
                <a:ea typeface="Calibri" panose="020F0502020204030204" pitchFamily="34" charset="0"/>
                <a:cs typeface="Times New Roman" panose="02020603050405020304" pitchFamily="18" charset="0"/>
              </a:rPr>
              <a:t>Pauō</a:t>
            </a:r>
            <a:r>
              <a:rPr lang="en-US" sz="4800" i="1"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future tense, middle voice, indictive mood.</a:t>
            </a:r>
          </a:p>
          <a:p>
            <a:pPr>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Tongues will no longer be needed soon (future). The gift and action of tongues will no longer be a benefit for anyone who uses it (middle). It will come to a halt or no longer exist (indicative). </a:t>
            </a:r>
            <a:endParaRPr kumimoji="0" lang="en-US" sz="4800" b="0" i="0" u="none" strike="noStrike" kern="1200" cap="none" spc="0" normalizeH="0" baseline="0" noProof="0" dirty="0">
              <a:ln>
                <a:noFill/>
              </a:ln>
              <a:effectLst/>
              <a:uLnTx/>
              <a:uFillTx/>
              <a:latin typeface="Corbel" panose="020B0503020204020204"/>
              <a:ea typeface="+mn-ea"/>
              <a:cs typeface="+mn-cs"/>
            </a:endParaRPr>
          </a:p>
        </p:txBody>
      </p:sp>
    </p:spTree>
    <p:extLst>
      <p:ext uri="{BB962C8B-B14F-4D97-AF65-F5344CB8AC3E}">
        <p14:creationId xmlns:p14="http://schemas.microsoft.com/office/powerpoint/2010/main" val="298987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9AB2E7-3BA0-237F-255C-EDE2DEEE27CC}"/>
              </a:ext>
            </a:extLst>
          </p:cNvPr>
          <p:cNvSpPr txBox="1"/>
          <p:nvPr/>
        </p:nvSpPr>
        <p:spPr>
          <a:xfrm>
            <a:off x="217054" y="117693"/>
            <a:ext cx="11757891" cy="6361870"/>
          </a:xfrm>
          <a:prstGeom prst="rect">
            <a:avLst/>
          </a:prstGeom>
          <a:noFill/>
        </p:spPr>
        <p:txBody>
          <a:bodyPr wrap="square">
            <a:spAutoFit/>
          </a:bodyPr>
          <a:lstStyle/>
          <a:p>
            <a:pPr marL="0" marR="0">
              <a:lnSpc>
                <a:spcPct val="107000"/>
              </a:lnSpc>
              <a:spcAft>
                <a:spcPts val="800"/>
              </a:spcAft>
              <a:buNone/>
            </a:pPr>
            <a:r>
              <a:rPr lang="en-US" sz="4800" i="1" u="sng" kern="100" dirty="0">
                <a:effectLst/>
                <a:latin typeface="Calibri" panose="020F0502020204030204" pitchFamily="34" charset="0"/>
                <a:ea typeface="Calibri" panose="020F0502020204030204" pitchFamily="34" charset="0"/>
                <a:cs typeface="Times New Roman" panose="02020603050405020304" pitchFamily="18" charset="0"/>
              </a:rPr>
              <a:t>Knowledge, will be done away with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4800" i="1" kern="100" dirty="0" err="1">
                <a:effectLst/>
                <a:latin typeface="Calibri" panose="020F0502020204030204" pitchFamily="34" charset="0"/>
                <a:ea typeface="Calibri" panose="020F0502020204030204" pitchFamily="34" charset="0"/>
                <a:cs typeface="Times New Roman" panose="02020603050405020304" pitchFamily="18" charset="0"/>
              </a:rPr>
              <a:t>Katargeō</a:t>
            </a:r>
            <a:r>
              <a:rPr lang="en-US" sz="4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future tense, passive voice and indictive mood.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The gift of assisting and assembling the aligning of scripture (OT into NT), will be done because of a completed canon (future). Those working on the Bible (passive) will complete that which they started (imperative).</a:t>
            </a:r>
            <a:endParaRPr kumimoji="0" lang="en-US" sz="4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6744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B88D8B-9ACB-A49F-1456-62290BE377CB}"/>
              </a:ext>
            </a:extLst>
          </p:cNvPr>
          <p:cNvSpPr txBox="1"/>
          <p:nvPr/>
        </p:nvSpPr>
        <p:spPr>
          <a:xfrm>
            <a:off x="258618" y="169445"/>
            <a:ext cx="11471563" cy="5516125"/>
          </a:xfrm>
          <a:prstGeom prst="rect">
            <a:avLst/>
          </a:prstGeom>
          <a:noFill/>
        </p:spPr>
        <p:txBody>
          <a:bodyPr wrap="square">
            <a:spAutoFit/>
          </a:bodyPr>
          <a:lstStyle/>
          <a:p>
            <a:pPr marL="0" marR="0">
              <a:lnSpc>
                <a:spcPct val="107000"/>
              </a:lnSpc>
              <a:spcAft>
                <a:spcPts val="800"/>
              </a:spcAft>
              <a:buNone/>
            </a:pPr>
            <a:r>
              <a:rPr lang="en-US" sz="5400" u="none" strike="noStrike"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1Co 13:10</a:t>
            </a: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but </a:t>
            </a:r>
            <a:r>
              <a:rPr lang="en-US" sz="5400" b="1" u="sng" kern="100" dirty="0">
                <a:effectLst/>
                <a:latin typeface="Calibri" panose="020F0502020204030204" pitchFamily="34" charset="0"/>
                <a:ea typeface="Calibri" panose="020F0502020204030204" pitchFamily="34" charset="0"/>
                <a:cs typeface="Times New Roman" panose="02020603050405020304" pitchFamily="18" charset="0"/>
              </a:rPr>
              <a:t>when the perfect </a:t>
            </a:r>
            <a:r>
              <a:rPr lang="en-US" sz="5400"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5400" i="1" u="sng" kern="100" dirty="0" err="1">
                <a:effectLst/>
                <a:latin typeface="Calibri" panose="020F0502020204030204" pitchFamily="34" charset="0"/>
                <a:ea typeface="Calibri" panose="020F0502020204030204" pitchFamily="34" charset="0"/>
                <a:cs typeface="Times New Roman" panose="02020603050405020304" pitchFamily="18" charset="0"/>
              </a:rPr>
              <a:t>teleios</a:t>
            </a:r>
            <a:r>
              <a:rPr lang="en-US" sz="5400" i="1"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5400" b="1" u="sng" kern="100" dirty="0">
                <a:effectLst/>
                <a:latin typeface="Calibri" panose="020F0502020204030204" pitchFamily="34" charset="0"/>
                <a:ea typeface="Calibri" panose="020F0502020204030204" pitchFamily="34" charset="0"/>
                <a:cs typeface="Times New Roman" panose="02020603050405020304" pitchFamily="18" charset="0"/>
              </a:rPr>
              <a:t> comes</a:t>
            </a: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the partial will be done away with.</a:t>
            </a:r>
          </a:p>
          <a:p>
            <a:pPr marL="0" marR="0">
              <a:lnSpc>
                <a:spcPct val="107000"/>
              </a:lnSpc>
              <a:spcAft>
                <a:spcPts val="800"/>
              </a:spcAft>
              <a:buNone/>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5400" dirty="0">
                <a:effectLst/>
                <a:latin typeface="Calibri" panose="020F0502020204030204" pitchFamily="34" charset="0"/>
                <a:ea typeface="Calibri" panose="020F0502020204030204" pitchFamily="34" charset="0"/>
                <a:cs typeface="Times New Roman" panose="02020603050405020304" pitchFamily="18" charset="0"/>
              </a:rPr>
              <a:t>The full coming of age, a completion of work or a final growth of age or a stage.</a:t>
            </a:r>
            <a:endParaRPr lang="en-US" sz="5400" dirty="0"/>
          </a:p>
        </p:txBody>
      </p:sp>
    </p:spTree>
    <p:extLst>
      <p:ext uri="{BB962C8B-B14F-4D97-AF65-F5344CB8AC3E}">
        <p14:creationId xmlns:p14="http://schemas.microsoft.com/office/powerpoint/2010/main" val="4149382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8ADEB6-FFB3-F73E-F409-FFD3FD8E41A3}"/>
              </a:ext>
            </a:extLst>
          </p:cNvPr>
          <p:cNvSpPr txBox="1"/>
          <p:nvPr/>
        </p:nvSpPr>
        <p:spPr>
          <a:xfrm>
            <a:off x="136236" y="206091"/>
            <a:ext cx="11919528" cy="5951309"/>
          </a:xfrm>
          <a:prstGeom prst="rect">
            <a:avLst/>
          </a:prstGeom>
          <a:noFill/>
        </p:spPr>
        <p:txBody>
          <a:bodyPr wrap="square">
            <a:spAutoFit/>
          </a:bodyPr>
          <a:lstStyle/>
          <a:p>
            <a:pPr marL="0" marR="0">
              <a:lnSpc>
                <a:spcPct val="107000"/>
              </a:lnSpc>
              <a:spcAft>
                <a:spcPts val="800"/>
              </a:spcAft>
              <a:buNone/>
            </a:pPr>
            <a:r>
              <a:rPr lang="en-US" sz="4400" u="none" strike="noStrike"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1Co 13:12</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For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now we see in a mirror dimly,</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but then face to face; now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I know in part, but then I will know fully,</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just as I also have been fully known.</a:t>
            </a:r>
          </a:p>
          <a:p>
            <a:pPr marL="0" marR="0">
              <a:lnSpc>
                <a:spcPct val="107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Corinth was known for several industries – mirror manufacturer was one of them! The mirror of BD is going to be how we view ourselves going forward.</a:t>
            </a:r>
            <a:endParaRPr lang="en-US" sz="4400" dirty="0"/>
          </a:p>
        </p:txBody>
      </p:sp>
    </p:spTree>
    <p:extLst>
      <p:ext uri="{BB962C8B-B14F-4D97-AF65-F5344CB8AC3E}">
        <p14:creationId xmlns:p14="http://schemas.microsoft.com/office/powerpoint/2010/main" val="137743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39669-0F09-AFA5-4258-2F2ACBD75AA9}"/>
              </a:ext>
            </a:extLst>
          </p:cNvPr>
          <p:cNvSpPr txBox="1"/>
          <p:nvPr/>
        </p:nvSpPr>
        <p:spPr>
          <a:xfrm>
            <a:off x="179532" y="159387"/>
            <a:ext cx="11832936" cy="6539226"/>
          </a:xfrm>
          <a:prstGeom prst="rect">
            <a:avLst/>
          </a:prstGeom>
          <a:noFill/>
        </p:spPr>
        <p:txBody>
          <a:bodyPr wrap="square">
            <a:spAutoFit/>
          </a:bodyPr>
          <a:lstStyle/>
          <a:p>
            <a:pPr marL="0" marR="0">
              <a:lnSpc>
                <a:spcPct val="115000"/>
              </a:lnSpc>
              <a:spcAft>
                <a:spcPts val="800"/>
              </a:spcAft>
              <a:buNone/>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Revelation chapters 2 &amp; 3;</a:t>
            </a:r>
          </a:p>
          <a:p>
            <a:pPr marL="0" marR="0">
              <a:lnSpc>
                <a:spcPct val="115000"/>
              </a:lnSpc>
              <a:spcAft>
                <a:spcPts val="800"/>
              </a:spcAft>
              <a:buNone/>
            </a:pPr>
            <a:r>
              <a:rPr lang="en-US" sz="4800" i="1" u="sng" kern="100" dirty="0">
                <a:effectLst/>
                <a:latin typeface="Calibri" panose="020F0502020204030204" pitchFamily="34" charset="0"/>
                <a:ea typeface="Calibri" panose="020F0502020204030204" pitchFamily="34" charset="0"/>
                <a:cs typeface="Times New Roman" panose="02020603050405020304" pitchFamily="18" charset="0"/>
              </a:rPr>
              <a:t>The one who has an ear, let him hear what the Spirit says to the churches;</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Most Christians do not fathom the depth and importance of - WHAT THE SPIRIT IS SAYING TO THE CHURCH. Humanity has a history of rejecting or belittling the true teaching and depth of biblical authority.</a:t>
            </a:r>
            <a:endParaRPr lang="en-US" sz="4800" dirty="0"/>
          </a:p>
        </p:txBody>
      </p:sp>
    </p:spTree>
    <p:extLst>
      <p:ext uri="{BB962C8B-B14F-4D97-AF65-F5344CB8AC3E}">
        <p14:creationId xmlns:p14="http://schemas.microsoft.com/office/powerpoint/2010/main" val="57375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446E3E-1A25-6FB0-09D4-570E49DD355C}"/>
              </a:ext>
            </a:extLst>
          </p:cNvPr>
          <p:cNvSpPr txBox="1"/>
          <p:nvPr/>
        </p:nvSpPr>
        <p:spPr>
          <a:xfrm>
            <a:off x="175491" y="101600"/>
            <a:ext cx="11841017" cy="6222216"/>
          </a:xfrm>
          <a:prstGeom prst="rect">
            <a:avLst/>
          </a:prstGeom>
          <a:noFill/>
        </p:spPr>
        <p:txBody>
          <a:bodyPr wrap="square">
            <a:spAutoFit/>
          </a:bodyPr>
          <a:lstStyle/>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Isa 53:9 And His grave was assigned with wicked men,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Yet He was with a rich man in His death</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i="1" kern="100" dirty="0" err="1">
                <a:effectLst/>
                <a:latin typeface="Calibri" panose="020F0502020204030204" pitchFamily="34" charset="0"/>
                <a:ea typeface="Calibri" panose="020F0502020204030204" pitchFamily="34" charset="0"/>
                <a:cs typeface="Times New Roman" panose="02020603050405020304" pitchFamily="18" charset="0"/>
              </a:rPr>
              <a:t>māveṯ</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Because He had done no violence, Nor was there any deceit in His mouth.</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Isaiah clearly defines the LAMB of God’s slaughter for our guilt offering. Notice the tomb as a rich man – Joseph of Arimathea.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36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73A52D-E7C1-4AC7-BFAC-51F83EDFD451}"/>
              </a:ext>
            </a:extLst>
          </p:cNvPr>
          <p:cNvSpPr/>
          <p:nvPr/>
        </p:nvSpPr>
        <p:spPr>
          <a:xfrm>
            <a:off x="274674" y="412212"/>
            <a:ext cx="11642652"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7" name="TextBox 6">
            <a:extLst>
              <a:ext uri="{FF2B5EF4-FFF2-40B4-BE49-F238E27FC236}">
                <a16:creationId xmlns:a16="http://schemas.microsoft.com/office/drawing/2014/main" id="{20B05842-BAB0-438D-3385-2ABC4B8F7C3C}"/>
              </a:ext>
            </a:extLst>
          </p:cNvPr>
          <p:cNvSpPr txBox="1"/>
          <p:nvPr/>
        </p:nvSpPr>
        <p:spPr>
          <a:xfrm>
            <a:off x="180975" y="107643"/>
            <a:ext cx="11830050" cy="6421758"/>
          </a:xfrm>
          <a:prstGeom prst="rect">
            <a:avLst/>
          </a:prstGeom>
          <a:noFill/>
        </p:spPr>
        <p:txBody>
          <a:bodyPr wrap="square">
            <a:spAutoFit/>
          </a:bodyPr>
          <a:lstStyle/>
          <a:p>
            <a:pPr marL="0" marR="0">
              <a:lnSpc>
                <a:spcPct val="115000"/>
              </a:lnSpc>
              <a:spcAft>
                <a:spcPts val="800"/>
              </a:spcAft>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When you refuse to find humility and availability to sit under accurate (current) teaching, you miss what the SPIRIT is telling you for the current age and future events you may face. This is blatantly seen in Isaiah 53 as one example – two deaths of the LAMB of God. Also in the resurrection of the Messiah: Isa 52:13, Isa 53:10. The 40 years of evangelism to Israel before the fall of Jerusalem (30-70 AD). Compare Malachi 1:5 with the book of Acts.</a:t>
            </a:r>
            <a:endParaRPr lang="en-US" sz="4000" dirty="0"/>
          </a:p>
        </p:txBody>
      </p:sp>
    </p:spTree>
    <p:extLst>
      <p:ext uri="{BB962C8B-B14F-4D97-AF65-F5344CB8AC3E}">
        <p14:creationId xmlns:p14="http://schemas.microsoft.com/office/powerpoint/2010/main" val="380776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18843F-4222-4A06-81F8-1CDD1021D0C9}"/>
              </a:ext>
            </a:extLst>
          </p:cNvPr>
          <p:cNvSpPr/>
          <p:nvPr/>
        </p:nvSpPr>
        <p:spPr>
          <a:xfrm>
            <a:off x="326064" y="277052"/>
            <a:ext cx="11539869" cy="830997"/>
          </a:xfrm>
          <a:prstGeom prst="rect">
            <a:avLst/>
          </a:prstGeom>
        </p:spPr>
        <p:txBody>
          <a:bodyPr wrap="square">
            <a:spAutoFit/>
          </a:bodyPr>
          <a:lstStyle/>
          <a:p>
            <a:endParaRPr lang="en-US" sz="4800" dirty="0">
              <a:solidFill>
                <a:schemeClr val="bg1"/>
              </a:solidFill>
            </a:endParaRPr>
          </a:p>
        </p:txBody>
      </p:sp>
      <p:sp>
        <p:nvSpPr>
          <p:cNvPr id="4" name="TextBox 3">
            <a:extLst>
              <a:ext uri="{FF2B5EF4-FFF2-40B4-BE49-F238E27FC236}">
                <a16:creationId xmlns:a16="http://schemas.microsoft.com/office/drawing/2014/main" id="{D8666371-642E-04D0-8255-69DE986D55EC}"/>
              </a:ext>
            </a:extLst>
          </p:cNvPr>
          <p:cNvSpPr txBox="1"/>
          <p:nvPr/>
        </p:nvSpPr>
        <p:spPr>
          <a:xfrm>
            <a:off x="203196" y="-20663"/>
            <a:ext cx="11776367" cy="6899325"/>
          </a:xfrm>
          <a:prstGeom prst="rect">
            <a:avLst/>
          </a:prstGeom>
          <a:noFill/>
        </p:spPr>
        <p:txBody>
          <a:bodyPr wrap="square">
            <a:spAutoFit/>
          </a:bodyPr>
          <a:lstStyle/>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Mat 16:18 “And I also say to you that you are Peter, and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upon this rock I will build My church </a:t>
            </a:r>
            <a:r>
              <a:rPr lang="en-US" sz="4400"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400" i="1" u="sng" kern="100" dirty="0" err="1">
                <a:effectLst/>
                <a:latin typeface="Calibri" panose="020F0502020204030204" pitchFamily="34" charset="0"/>
                <a:ea typeface="Calibri" panose="020F0502020204030204" pitchFamily="34" charset="0"/>
                <a:cs typeface="Times New Roman" panose="02020603050405020304" pitchFamily="18" charset="0"/>
              </a:rPr>
              <a:t>ekklēsia</a:t>
            </a:r>
            <a:r>
              <a:rPr lang="en-US" sz="4400" i="1"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and the gates of Hades will not overpower it.</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We are called out as a body not a building. Constantine and the RCC (306 – 337 AD) turned the CHURCH into a production of buildings and rituals.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162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31B068-E1E4-8911-F709-9C7AC8C33E50}"/>
              </a:ext>
            </a:extLst>
          </p:cNvPr>
          <p:cNvSpPr txBox="1"/>
          <p:nvPr/>
        </p:nvSpPr>
        <p:spPr>
          <a:xfrm>
            <a:off x="192405" y="152420"/>
            <a:ext cx="11807190" cy="6380016"/>
          </a:xfrm>
          <a:prstGeom prst="rect">
            <a:avLst/>
          </a:prstGeom>
          <a:noFill/>
        </p:spPr>
        <p:txBody>
          <a:bodyPr wrap="square">
            <a:spAutoFit/>
          </a:bodyPr>
          <a:lstStyle/>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Jesus used that term church for a purpose- </a:t>
            </a:r>
            <a:r>
              <a:rPr lang="en-US" sz="4800" dirty="0" err="1">
                <a:effectLst/>
                <a:latin typeface="Calibri" panose="020F0502020204030204" pitchFamily="34" charset="0"/>
                <a:ea typeface="Calibri" panose="020F0502020204030204" pitchFamily="34" charset="0"/>
                <a:cs typeface="Times New Roman" panose="02020603050405020304" pitchFamily="18" charset="0"/>
              </a:rPr>
              <a:t>ekklēsia</a:t>
            </a:r>
            <a:r>
              <a:rPr lang="en-US" sz="4800" dirty="0">
                <a:effectLst/>
                <a:latin typeface="Calibri" panose="020F0502020204030204" pitchFamily="34" charset="0"/>
                <a:ea typeface="Calibri" panose="020F0502020204030204" pitchFamily="34" charset="0"/>
                <a:cs typeface="Times New Roman" panose="02020603050405020304" pitchFamily="18" charset="0"/>
              </a:rPr>
              <a:t> is a compound of a preposition and a verb, but </a:t>
            </a:r>
            <a:r>
              <a:rPr lang="en-US" sz="4800" dirty="0" err="1">
                <a:effectLst/>
                <a:latin typeface="Calibri" panose="020F0502020204030204" pitchFamily="34" charset="0"/>
                <a:ea typeface="Calibri" panose="020F0502020204030204" pitchFamily="34" charset="0"/>
                <a:cs typeface="Times New Roman" panose="02020603050405020304" pitchFamily="18" charset="0"/>
              </a:rPr>
              <a:t>ekklēsia</a:t>
            </a:r>
            <a:r>
              <a:rPr lang="en-US" sz="4800" dirty="0">
                <a:effectLst/>
                <a:latin typeface="Calibri" panose="020F0502020204030204" pitchFamily="34" charset="0"/>
                <a:ea typeface="Calibri" panose="020F0502020204030204" pitchFamily="34" charset="0"/>
                <a:cs typeface="Times New Roman" panose="02020603050405020304" pitchFamily="18" charset="0"/>
              </a:rPr>
              <a:t> itself is a noun. In its most basic form, </a:t>
            </a:r>
            <a:r>
              <a:rPr lang="en-US" sz="4800" dirty="0" err="1">
                <a:effectLst/>
                <a:latin typeface="Calibri" panose="020F0502020204030204" pitchFamily="34" charset="0"/>
                <a:ea typeface="Calibri" panose="020F0502020204030204" pitchFamily="34" charset="0"/>
                <a:cs typeface="Times New Roman" panose="02020603050405020304" pitchFamily="18" charset="0"/>
              </a:rPr>
              <a:t>ekklēsia</a:t>
            </a:r>
            <a:r>
              <a:rPr lang="en-US" sz="4800" dirty="0">
                <a:effectLst/>
                <a:latin typeface="Calibri" panose="020F0502020204030204" pitchFamily="34" charset="0"/>
                <a:ea typeface="Calibri" panose="020F0502020204030204" pitchFamily="34" charset="0"/>
                <a:cs typeface="Times New Roman" panose="02020603050405020304" pitchFamily="18" charset="0"/>
              </a:rPr>
              <a:t> means </a:t>
            </a:r>
            <a:r>
              <a:rPr lang="en-US" sz="4800" i="1" u="sng" dirty="0">
                <a:effectLst/>
                <a:latin typeface="Calibri" panose="020F0502020204030204" pitchFamily="34" charset="0"/>
                <a:ea typeface="Calibri" panose="020F0502020204030204" pitchFamily="34" charset="0"/>
                <a:cs typeface="Times New Roman" panose="02020603050405020304" pitchFamily="18" charset="0"/>
              </a:rPr>
              <a:t>"the called out from</a:t>
            </a:r>
            <a:r>
              <a:rPr lang="en-US" sz="4800" dirty="0">
                <a:effectLst/>
                <a:latin typeface="Calibri" panose="020F0502020204030204" pitchFamily="34" charset="0"/>
                <a:ea typeface="Calibri" panose="020F0502020204030204" pitchFamily="34" charset="0"/>
                <a:cs typeface="Times New Roman" panose="02020603050405020304" pitchFamily="18" charset="0"/>
              </a:rPr>
              <a:t>" or "</a:t>
            </a:r>
            <a:r>
              <a:rPr lang="en-US" sz="4800" i="1" u="sng" dirty="0">
                <a:effectLst/>
                <a:latin typeface="Calibri" panose="020F0502020204030204" pitchFamily="34" charset="0"/>
                <a:ea typeface="Calibri" panose="020F0502020204030204" pitchFamily="34" charset="0"/>
                <a:cs typeface="Times New Roman" panose="02020603050405020304" pitchFamily="18" charset="0"/>
              </a:rPr>
              <a:t>those called out from.</a:t>
            </a:r>
            <a:r>
              <a:rPr lang="en-US" sz="4800" dirty="0">
                <a:effectLst/>
                <a:latin typeface="Calibri" panose="020F0502020204030204" pitchFamily="34" charset="0"/>
                <a:ea typeface="Calibri" panose="020F0502020204030204" pitchFamily="34" charset="0"/>
                <a:cs typeface="Times New Roman" panose="02020603050405020304" pitchFamily="18" charset="0"/>
              </a:rPr>
              <a:t>" In other words, it refers to people called out from or out of something. They are called to gather for intimate discussion and decisions.</a:t>
            </a:r>
            <a:endParaRPr lang="en-US" sz="4800" dirty="0"/>
          </a:p>
        </p:txBody>
      </p:sp>
    </p:spTree>
    <p:extLst>
      <p:ext uri="{BB962C8B-B14F-4D97-AF65-F5344CB8AC3E}">
        <p14:creationId xmlns:p14="http://schemas.microsoft.com/office/powerpoint/2010/main" val="209732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978987-6AA1-44B7-8D8E-12D69579B9A7}"/>
              </a:ext>
            </a:extLst>
          </p:cNvPr>
          <p:cNvSpPr/>
          <p:nvPr/>
        </p:nvSpPr>
        <p:spPr>
          <a:xfrm>
            <a:off x="349241" y="1175878"/>
            <a:ext cx="11667374"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3" name="Rectangle 2">
            <a:extLst>
              <a:ext uri="{FF2B5EF4-FFF2-40B4-BE49-F238E27FC236}">
                <a16:creationId xmlns:a16="http://schemas.microsoft.com/office/drawing/2014/main" id="{9441A290-1A49-4571-A51F-15FE64AC7D03}"/>
              </a:ext>
            </a:extLst>
          </p:cNvPr>
          <p:cNvSpPr/>
          <p:nvPr/>
        </p:nvSpPr>
        <p:spPr>
          <a:xfrm>
            <a:off x="304803" y="360868"/>
            <a:ext cx="11624884" cy="847604"/>
          </a:xfrm>
          <a:prstGeom prst="rect">
            <a:avLst/>
          </a:prstGeom>
        </p:spPr>
        <p:txBody>
          <a:bodyPr wrap="square">
            <a:spAutoFit/>
          </a:bodyPr>
          <a:lstStyle/>
          <a:p>
            <a:pPr>
              <a:lnSpc>
                <a:spcPct val="107000"/>
              </a:lnSpc>
              <a:spcAft>
                <a:spcPts val="800"/>
              </a:spcAft>
            </a:pPr>
            <a:endParaRPr lang="en-US" sz="4800" dirty="0">
              <a:solidFill>
                <a:schemeClr val="bg1"/>
              </a:solidFill>
            </a:endParaRPr>
          </a:p>
        </p:txBody>
      </p:sp>
      <p:sp>
        <p:nvSpPr>
          <p:cNvPr id="7" name="Rectangle 6">
            <a:extLst>
              <a:ext uri="{FF2B5EF4-FFF2-40B4-BE49-F238E27FC236}">
                <a16:creationId xmlns:a16="http://schemas.microsoft.com/office/drawing/2014/main" id="{490117F4-5F75-4EFA-894C-C6E5E6538CA5}"/>
              </a:ext>
            </a:extLst>
          </p:cNvPr>
          <p:cNvSpPr/>
          <p:nvPr/>
        </p:nvSpPr>
        <p:spPr>
          <a:xfrm>
            <a:off x="301169" y="360868"/>
            <a:ext cx="11561134" cy="658835"/>
          </a:xfrm>
          <a:prstGeom prst="rect">
            <a:avLst/>
          </a:prstGeom>
        </p:spPr>
        <p:txBody>
          <a:bodyPr wrap="square">
            <a:spAutoFit/>
          </a:bodyPr>
          <a:lstStyle/>
          <a:p>
            <a:pPr>
              <a:lnSpc>
                <a:spcPct val="107000"/>
              </a:lnSpc>
              <a:spcAft>
                <a:spcPts val="800"/>
              </a:spcAft>
            </a:pPr>
            <a:endParaRPr lang="en-US" sz="3600" dirty="0">
              <a:solidFill>
                <a:schemeClr val="bg1"/>
              </a:solidFill>
            </a:endParaRPr>
          </a:p>
        </p:txBody>
      </p:sp>
      <p:sp>
        <p:nvSpPr>
          <p:cNvPr id="10" name="Rectangle 9">
            <a:extLst>
              <a:ext uri="{FF2B5EF4-FFF2-40B4-BE49-F238E27FC236}">
                <a16:creationId xmlns:a16="http://schemas.microsoft.com/office/drawing/2014/main" id="{8E7FCF52-B3D2-4662-8658-3960EE380CDD}"/>
              </a:ext>
            </a:extLst>
          </p:cNvPr>
          <p:cNvSpPr/>
          <p:nvPr/>
        </p:nvSpPr>
        <p:spPr>
          <a:xfrm>
            <a:off x="313772" y="360868"/>
            <a:ext cx="11624884" cy="923330"/>
          </a:xfrm>
          <a:prstGeom prst="rect">
            <a:avLst/>
          </a:prstGeom>
        </p:spPr>
        <p:txBody>
          <a:bodyPr wrap="square">
            <a:spAutoFit/>
          </a:bodyPr>
          <a:lstStyle/>
          <a:p>
            <a:endParaRPr lang="en-US" sz="5400" dirty="0">
              <a:solidFill>
                <a:schemeClr val="bg1"/>
              </a:solidFill>
            </a:endParaRPr>
          </a:p>
        </p:txBody>
      </p:sp>
      <p:sp>
        <p:nvSpPr>
          <p:cNvPr id="4" name="TextBox 3">
            <a:extLst>
              <a:ext uri="{FF2B5EF4-FFF2-40B4-BE49-F238E27FC236}">
                <a16:creationId xmlns:a16="http://schemas.microsoft.com/office/drawing/2014/main" id="{508E96D8-2078-3B15-BDA5-427F2FA81130}"/>
              </a:ext>
            </a:extLst>
          </p:cNvPr>
          <p:cNvSpPr txBox="1"/>
          <p:nvPr/>
        </p:nvSpPr>
        <p:spPr>
          <a:xfrm>
            <a:off x="175385" y="92363"/>
            <a:ext cx="11812030" cy="6421758"/>
          </a:xfrm>
          <a:prstGeom prst="rect">
            <a:avLst/>
          </a:prstGeom>
          <a:noFill/>
        </p:spPr>
        <p:txBody>
          <a:bodyPr wrap="square">
            <a:spAutoFit/>
          </a:bodyPr>
          <a:lstStyle/>
          <a:p>
            <a:pPr marL="0" marR="0">
              <a:lnSpc>
                <a:spcPct val="115000"/>
              </a:lnSpc>
              <a:spcAft>
                <a:spcPts val="800"/>
              </a:spcAft>
              <a:buNone/>
            </a:pPr>
            <a:r>
              <a:rPr lang="en-AU" sz="4000" dirty="0">
                <a:effectLst/>
                <a:latin typeface="Calibri" panose="020F0502020204030204" pitchFamily="34" charset="0"/>
                <a:ea typeface="Calibri" panose="020F0502020204030204" pitchFamily="34" charset="0"/>
                <a:cs typeface="Times New Roman" panose="02020603050405020304" pitchFamily="18" charset="0"/>
              </a:rPr>
              <a:t>The client nation changed from Judea to the Roman Empire, in 70 A.D. There are only two times in history with no Client nation unto GOD – the years of Babylonian captivity and the future 7 years of Tribulation. Israel will once again be recognized as a Client Nation unto GOD in the Millennial Reign of Christ on earth. Christ will be the head and Israel will be HIS ministering nation. The 5 cycles of discipline are the determining factor that a Client Nation is at an end.</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85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C0135B-338E-3D0B-BB70-BBF8163B0C8B}"/>
              </a:ext>
            </a:extLst>
          </p:cNvPr>
          <p:cNvSpPr txBox="1"/>
          <p:nvPr/>
        </p:nvSpPr>
        <p:spPr>
          <a:xfrm>
            <a:off x="225280" y="215079"/>
            <a:ext cx="11741439" cy="5990871"/>
          </a:xfrm>
          <a:prstGeom prst="rect">
            <a:avLst/>
          </a:prstGeom>
          <a:noFill/>
        </p:spPr>
        <p:txBody>
          <a:bodyPr wrap="square">
            <a:spAutoFit/>
          </a:bodyPr>
          <a:lstStyle/>
          <a:p>
            <a:pPr marL="0" marR="0">
              <a:lnSpc>
                <a:spcPct val="107000"/>
              </a:lnSpc>
              <a:spcBef>
                <a:spcPts val="0"/>
              </a:spcBef>
              <a:spcAft>
                <a:spcPts val="800"/>
              </a:spcAft>
            </a:pPr>
            <a:r>
              <a:rPr lang="en-AU" sz="4000" dirty="0">
                <a:effectLst/>
                <a:latin typeface="Calibri" panose="020F0502020204030204" pitchFamily="34" charset="0"/>
                <a:ea typeface="Calibri" panose="020F0502020204030204" pitchFamily="34" charset="0"/>
                <a:cs typeface="Times New Roman" panose="02020603050405020304" pitchFamily="18" charset="0"/>
              </a:rPr>
              <a:t>The people of Israel were promised an earthly inheritance, earthly wealth, as well as earthly honour, earthly power. The Church is promised no such thing, our true promises always point into heaven, as the place where we receive rest and reward. The promise to the Church is a promise of a great Royal inheritance and reward in eternity. We are handed the gospel to evangelize and grow into maturity as examples; not clean up the world and take over Israel’s promises.</a:t>
            </a:r>
            <a:endParaRPr lang="en-US" sz="4000" dirty="0"/>
          </a:p>
        </p:txBody>
      </p:sp>
    </p:spTree>
    <p:extLst>
      <p:ext uri="{BB962C8B-B14F-4D97-AF65-F5344CB8AC3E}">
        <p14:creationId xmlns:p14="http://schemas.microsoft.com/office/powerpoint/2010/main" val="1251023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604CE4-1DAE-08F6-2869-89C76F6442EC}"/>
              </a:ext>
            </a:extLst>
          </p:cNvPr>
          <p:cNvSpPr txBox="1"/>
          <p:nvPr/>
        </p:nvSpPr>
        <p:spPr>
          <a:xfrm>
            <a:off x="184437" y="-20663"/>
            <a:ext cx="11822835" cy="6899325"/>
          </a:xfrm>
          <a:prstGeom prst="rect">
            <a:avLst/>
          </a:prstGeom>
          <a:noFill/>
        </p:spPr>
        <p:txBody>
          <a:bodyPr wrap="square">
            <a:spAutoFit/>
          </a:bodyPr>
          <a:lstStyle/>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Mat 16:18 And I also say to you that you are Peter, and upon this rock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I will build My church </a:t>
            </a:r>
            <a:r>
              <a:rPr lang="en-US" sz="4400"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400" i="1" u="sng" kern="100" dirty="0" err="1">
                <a:effectLst/>
                <a:latin typeface="Calibri" panose="020F0502020204030204" pitchFamily="34" charset="0"/>
                <a:ea typeface="Calibri" panose="020F0502020204030204" pitchFamily="34" charset="0"/>
                <a:cs typeface="Times New Roman" panose="02020603050405020304" pitchFamily="18" charset="0"/>
              </a:rPr>
              <a:t>ekklēsia</a:t>
            </a:r>
            <a:r>
              <a:rPr lang="en-US" sz="4400"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the gates of Hades will not overpower it</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called-out group – the ones in the public square brought together by one goal and mission. We are involved with the ministry of HS – restraining the Tribulation.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5895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F2A50F-A9E0-D8FB-322D-54266BDAEA7E}"/>
              </a:ext>
            </a:extLst>
          </p:cNvPr>
          <p:cNvSpPr txBox="1"/>
          <p:nvPr/>
        </p:nvSpPr>
        <p:spPr>
          <a:xfrm>
            <a:off x="154016" y="0"/>
            <a:ext cx="11733184" cy="6781344"/>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The dispensation of Israel was the first client nation to God in history, after the Exodus. 4 unconditional covenants to Israel, guarantee that Israel will have a future forever, but only to those who are true Israel (bloodline and faith);</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The Abrahamic Covenant</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The Palestinian Covenant</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The Davidic Covenant</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The New Covenant. </a:t>
            </a:r>
            <a:endParaRPr lang="en-US" sz="4000" dirty="0"/>
          </a:p>
        </p:txBody>
      </p:sp>
    </p:spTree>
    <p:extLst>
      <p:ext uri="{BB962C8B-B14F-4D97-AF65-F5344CB8AC3E}">
        <p14:creationId xmlns:p14="http://schemas.microsoft.com/office/powerpoint/2010/main" val="128275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B3330-16EA-7A4A-DDBD-39A9FE4922AE}"/>
              </a:ext>
            </a:extLst>
          </p:cNvPr>
          <p:cNvSpPr txBox="1"/>
          <p:nvPr/>
        </p:nvSpPr>
        <p:spPr>
          <a:xfrm>
            <a:off x="218873" y="240145"/>
            <a:ext cx="11754254" cy="5589672"/>
          </a:xfrm>
          <a:prstGeom prst="rect">
            <a:avLst/>
          </a:prstGeom>
          <a:noFill/>
        </p:spPr>
        <p:txBody>
          <a:bodyPr wrap="square">
            <a:spAutoFit/>
          </a:bodyPr>
          <a:lstStyle/>
          <a:p>
            <a:pPr marL="0" marR="0">
              <a:lnSpc>
                <a:spcPct val="107000"/>
              </a:lnSpc>
              <a:spcBef>
                <a:spcPts val="0"/>
              </a:spcBef>
              <a:spcAft>
                <a:spcPts val="800"/>
              </a:spcAft>
            </a:pPr>
            <a:r>
              <a:rPr lang="en-AU" sz="4800" dirty="0">
                <a:effectLst/>
                <a:latin typeface="Calibri" panose="020F0502020204030204" pitchFamily="34" charset="0"/>
                <a:ea typeface="Calibri" panose="020F0502020204030204" pitchFamily="34" charset="0"/>
                <a:cs typeface="Times New Roman" panose="02020603050405020304" pitchFamily="18" charset="0"/>
              </a:rPr>
              <a:t>The new covenant to Israel is fulfilled in the Millennium; the new covenant to the Church is fulfilled in the dispensation of the Church. The new covenant to the Church only operates on the earth during the Church Age. We then inherit eternal Royality in the heavenly status not simply just the earthly.</a:t>
            </a:r>
            <a:endParaRPr lang="en-US" sz="4800" dirty="0"/>
          </a:p>
        </p:txBody>
      </p:sp>
    </p:spTree>
    <p:extLst>
      <p:ext uri="{BB962C8B-B14F-4D97-AF65-F5344CB8AC3E}">
        <p14:creationId xmlns:p14="http://schemas.microsoft.com/office/powerpoint/2010/main" val="1920287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EDF9A6-59DA-53D3-81D5-4685232AD532}"/>
              </a:ext>
            </a:extLst>
          </p:cNvPr>
          <p:cNvSpPr txBox="1"/>
          <p:nvPr/>
        </p:nvSpPr>
        <p:spPr>
          <a:xfrm>
            <a:off x="238529" y="118645"/>
            <a:ext cx="11567160" cy="5990871"/>
          </a:xfrm>
          <a:prstGeom prst="rect">
            <a:avLst/>
          </a:prstGeom>
          <a:noFill/>
        </p:spPr>
        <p:txBody>
          <a:bodyPr wrap="square">
            <a:sp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Because the Jews rejected Christ as Savior, they are branches broken off the good olive tree. We, the wild Gentiles, are grafted in to the good tree. Our spiritual heritage as the Church, the royal family of God, the body of Christ, is still attached to God’s original children (Israel). The CA and the Millennial Reign of Christ will have Jewish Bels and Gentile Bels all recognized as the children of God. FAITH in Christ is the only standard.</a:t>
            </a:r>
            <a:endParaRPr kumimoji="0" lang="en-US" sz="4000" b="0" i="0" u="none" strike="noStrike" kern="1200" cap="none" spc="0" normalizeH="0" baseline="0" noProof="0" dirty="0">
              <a:ln>
                <a:noFill/>
              </a:ln>
              <a:effectLst/>
              <a:uLnTx/>
              <a:uFillTx/>
              <a:latin typeface="Corbel" panose="020B0503020204020204"/>
              <a:ea typeface="+mn-ea"/>
              <a:cs typeface="+mn-cs"/>
            </a:endParaRPr>
          </a:p>
        </p:txBody>
      </p:sp>
    </p:spTree>
    <p:extLst>
      <p:ext uri="{BB962C8B-B14F-4D97-AF65-F5344CB8AC3E}">
        <p14:creationId xmlns:p14="http://schemas.microsoft.com/office/powerpoint/2010/main" val="2704413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B4DB8F-0F1B-D78B-6DE3-5F448A4ED80E}"/>
              </a:ext>
            </a:extLst>
          </p:cNvPr>
          <p:cNvSpPr txBox="1"/>
          <p:nvPr/>
        </p:nvSpPr>
        <p:spPr>
          <a:xfrm>
            <a:off x="175490" y="0"/>
            <a:ext cx="11656291" cy="6760825"/>
          </a:xfrm>
          <a:prstGeom prst="rect">
            <a:avLst/>
          </a:prstGeom>
          <a:noFill/>
        </p:spPr>
        <p:txBody>
          <a:bodyPr wrap="square">
            <a:spAutoFit/>
          </a:bodyPr>
          <a:lstStyle/>
          <a:p>
            <a:pPr marL="0" marR="0">
              <a:lnSpc>
                <a:spcPct val="115000"/>
              </a:lnSpc>
              <a:spcAft>
                <a:spcPts val="800"/>
              </a:spcAft>
              <a:buNone/>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Rom 11:11</a:t>
            </a:r>
            <a:r>
              <a:rPr lang="en-US" sz="2400" kern="0" dirty="0">
                <a:solidFill>
                  <a:srgbClr val="01103A"/>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I say then, they did not stumble so as to fall, did they? Far from it! But </a:t>
            </a:r>
            <a:r>
              <a:rPr lang="en-US" sz="4800" b="1" u="sng" kern="100" dirty="0">
                <a:effectLst/>
                <a:latin typeface="Calibri" panose="020F0502020204030204" pitchFamily="34" charset="0"/>
                <a:ea typeface="Calibri" panose="020F0502020204030204" pitchFamily="34" charset="0"/>
                <a:cs typeface="Times New Roman" panose="02020603050405020304" pitchFamily="18" charset="0"/>
              </a:rPr>
              <a:t>by their wrongdoing salvation </a:t>
            </a:r>
            <a:r>
              <a:rPr lang="en-US" sz="4800" b="1" i="1" u="sng" kern="100" dirty="0">
                <a:effectLst/>
                <a:latin typeface="Calibri" panose="020F0502020204030204" pitchFamily="34" charset="0"/>
                <a:ea typeface="Calibri" panose="020F0502020204030204" pitchFamily="34" charset="0"/>
                <a:cs typeface="Times New Roman" panose="02020603050405020304" pitchFamily="18" charset="0"/>
              </a:rPr>
              <a:t>has come</a:t>
            </a:r>
            <a:r>
              <a:rPr lang="en-US" sz="4800" b="1" u="sng" kern="100" dirty="0">
                <a:effectLst/>
                <a:latin typeface="Calibri" panose="020F0502020204030204" pitchFamily="34" charset="0"/>
                <a:ea typeface="Calibri" panose="020F0502020204030204" pitchFamily="34" charset="0"/>
                <a:cs typeface="Times New Roman" panose="02020603050405020304" pitchFamily="18" charset="0"/>
              </a:rPr>
              <a:t> to the Gentiles</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to make them jealous.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Apathy and arrogance, as well as judging and discrimination become the downfall of not only people…but whole nations!</a:t>
            </a:r>
            <a:endParaRPr lang="en-US" sz="4800" dirty="0"/>
          </a:p>
        </p:txBody>
      </p:sp>
    </p:spTree>
    <p:extLst>
      <p:ext uri="{BB962C8B-B14F-4D97-AF65-F5344CB8AC3E}">
        <p14:creationId xmlns:p14="http://schemas.microsoft.com/office/powerpoint/2010/main" val="4148572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459B7C-6B19-4406-B7BD-66693DD7D3BC}"/>
              </a:ext>
            </a:extLst>
          </p:cNvPr>
          <p:cNvSpPr/>
          <p:nvPr/>
        </p:nvSpPr>
        <p:spPr>
          <a:xfrm>
            <a:off x="393405" y="484655"/>
            <a:ext cx="11525693" cy="923330"/>
          </a:xfrm>
          <a:prstGeom prst="rect">
            <a:avLst/>
          </a:prstGeom>
        </p:spPr>
        <p:txBody>
          <a:bodyPr wrap="square">
            <a:spAutoFit/>
          </a:bodyPr>
          <a:lstStyle/>
          <a:p>
            <a:endParaRPr lang="en-US" sz="5400" dirty="0">
              <a:solidFill>
                <a:schemeClr val="bg1"/>
              </a:solidFill>
            </a:endParaRPr>
          </a:p>
        </p:txBody>
      </p:sp>
      <p:sp>
        <p:nvSpPr>
          <p:cNvPr id="4" name="TextBox 3">
            <a:extLst>
              <a:ext uri="{FF2B5EF4-FFF2-40B4-BE49-F238E27FC236}">
                <a16:creationId xmlns:a16="http://schemas.microsoft.com/office/drawing/2014/main" id="{D8B7FBC0-BAFD-4F80-795F-5E1D8E7AB7A5}"/>
              </a:ext>
            </a:extLst>
          </p:cNvPr>
          <p:cNvSpPr txBox="1"/>
          <p:nvPr/>
        </p:nvSpPr>
        <p:spPr>
          <a:xfrm>
            <a:off x="120558" y="220990"/>
            <a:ext cx="11950883" cy="5856155"/>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warning is pointing to predominantly Gentiles, who will now take the helm as a client nation unto GOD. Being responsible for the accuracy and preservation of God’s word. A Client Nation unto God is sustained by a positive pivot of Christians who march toward maturity. The Apostle Paul understood what was happening and what was coming just ahead, he knew Mystery Doctrine.</a:t>
            </a:r>
            <a:endParaRPr lang="en-US" sz="4400" dirty="0"/>
          </a:p>
        </p:txBody>
      </p:sp>
    </p:spTree>
    <p:extLst>
      <p:ext uri="{BB962C8B-B14F-4D97-AF65-F5344CB8AC3E}">
        <p14:creationId xmlns:p14="http://schemas.microsoft.com/office/powerpoint/2010/main" val="617850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375A8E-474B-BDE0-4E11-EC8D7D18ADAF}"/>
              </a:ext>
            </a:extLst>
          </p:cNvPr>
          <p:cNvSpPr txBox="1"/>
          <p:nvPr/>
        </p:nvSpPr>
        <p:spPr>
          <a:xfrm>
            <a:off x="232144" y="103987"/>
            <a:ext cx="11727712" cy="6650026"/>
          </a:xfrm>
          <a:prstGeom prst="rect">
            <a:avLst/>
          </a:prstGeom>
          <a:noFill/>
        </p:spPr>
        <p:txBody>
          <a:bodyPr wrap="square">
            <a:spAutoFit/>
          </a:bodyPr>
          <a:lstStyle/>
          <a:p>
            <a:pPr marL="0" marR="0">
              <a:lnSpc>
                <a:spcPct val="115000"/>
              </a:lnSpc>
              <a:spcAft>
                <a:spcPts val="800"/>
              </a:spcAft>
              <a:buNone/>
            </a:pPr>
            <a:r>
              <a:rPr lang="en-US" sz="48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Rom 11:15</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b="1" u="sng" kern="100" dirty="0">
                <a:effectLst/>
                <a:latin typeface="Calibri" panose="020F0502020204030204" pitchFamily="34" charset="0"/>
                <a:ea typeface="Calibri" panose="020F0502020204030204" pitchFamily="34" charset="0"/>
                <a:cs typeface="Times New Roman" panose="02020603050405020304" pitchFamily="18" charset="0"/>
              </a:rPr>
              <a:t>For if their rejection </a:t>
            </a:r>
            <a:r>
              <a:rPr lang="en-US" sz="4800" b="1" i="1" u="sng" kern="100" dirty="0">
                <a:effectLst/>
                <a:latin typeface="Calibri" panose="020F0502020204030204" pitchFamily="34" charset="0"/>
                <a:ea typeface="Calibri" panose="020F0502020204030204" pitchFamily="34" charset="0"/>
                <a:cs typeface="Times New Roman" panose="02020603050405020304" pitchFamily="18" charset="0"/>
              </a:rPr>
              <a:t>proves to be</a:t>
            </a:r>
            <a:r>
              <a:rPr lang="en-US" sz="4800" b="1" u="sng" kern="100" dirty="0">
                <a:effectLst/>
                <a:latin typeface="Calibri" panose="020F0502020204030204" pitchFamily="34" charset="0"/>
                <a:ea typeface="Calibri" panose="020F0502020204030204" pitchFamily="34" charset="0"/>
                <a:cs typeface="Times New Roman" panose="02020603050405020304" pitchFamily="18" charset="0"/>
              </a:rPr>
              <a:t> the reconciliation of the world</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what </a:t>
            </a:r>
            <a:r>
              <a:rPr lang="en-US" sz="4800" i="1" kern="100" dirty="0">
                <a:effectLst/>
                <a:latin typeface="Calibri" panose="020F0502020204030204" pitchFamily="34" charset="0"/>
                <a:ea typeface="Calibri" panose="020F0502020204030204" pitchFamily="34" charset="0"/>
                <a:cs typeface="Times New Roman" panose="02020603050405020304" pitchFamily="18" charset="0"/>
              </a:rPr>
              <a:t>will their</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acceptance </a:t>
            </a:r>
            <a:r>
              <a:rPr lang="en-US" sz="4800" i="1" kern="100" dirty="0">
                <a:effectLst/>
                <a:latin typeface="Calibri" panose="020F0502020204030204" pitchFamily="34" charset="0"/>
                <a:ea typeface="Calibri" panose="020F0502020204030204" pitchFamily="34" charset="0"/>
                <a:cs typeface="Times New Roman" panose="02020603050405020304" pitchFamily="18" charset="0"/>
              </a:rPr>
              <a:t>be</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but life from the dead?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800" b="1" i="1" dirty="0">
                <a:effectLst/>
                <a:latin typeface="Calibri" panose="020F0502020204030204" pitchFamily="34" charset="0"/>
                <a:ea typeface="Calibri" panose="020F0502020204030204" pitchFamily="34" charset="0"/>
                <a:cs typeface="Times New Roman" panose="02020603050405020304" pitchFamily="18" charset="0"/>
              </a:rPr>
              <a:t>If</a:t>
            </a:r>
            <a:r>
              <a:rPr lang="en-US" sz="4800" dirty="0">
                <a:effectLst/>
                <a:latin typeface="Calibri" panose="020F0502020204030204" pitchFamily="34" charset="0"/>
                <a:ea typeface="Calibri" panose="020F0502020204030204" pitchFamily="34" charset="0"/>
                <a:cs typeface="Times New Roman" panose="02020603050405020304" pitchFamily="18" charset="0"/>
              </a:rPr>
              <a:t>- first class condition – a true statement! They rejected the Messiah, as part of the perfect plan of the Father – the whole world is reconciled. </a:t>
            </a:r>
            <a:endParaRPr lang="en-US" sz="4800" dirty="0"/>
          </a:p>
        </p:txBody>
      </p:sp>
    </p:spTree>
    <p:extLst>
      <p:ext uri="{BB962C8B-B14F-4D97-AF65-F5344CB8AC3E}">
        <p14:creationId xmlns:p14="http://schemas.microsoft.com/office/powerpoint/2010/main" val="3571931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26DC2A-AB64-BD18-249B-D79BE4DB0036}"/>
              </a:ext>
            </a:extLst>
          </p:cNvPr>
          <p:cNvSpPr txBox="1"/>
          <p:nvPr/>
        </p:nvSpPr>
        <p:spPr>
          <a:xfrm>
            <a:off x="195389" y="101600"/>
            <a:ext cx="11801222" cy="6221190"/>
          </a:xfrm>
          <a:prstGeom prst="rect">
            <a:avLst/>
          </a:prstGeom>
          <a:noFill/>
        </p:spPr>
        <p:txBody>
          <a:bodyPr wrap="square">
            <a:spAutoFit/>
          </a:bodyPr>
          <a:lstStyle/>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Man’s failure can never cancel the plan of God. HIS grace policy is never halted because of rejection, sins or failures. God’s grace plan is not dependent upon mankind’s power or merits. God uses failures, sins and evil to complete HIS perfect plan. True Isreal has a destiny-</a:t>
            </a:r>
          </a:p>
          <a:p>
            <a:pPr>
              <a:buNone/>
            </a:pPr>
            <a:r>
              <a:rPr lang="en-US" sz="4400" i="1" u="sng" dirty="0">
                <a:effectLst/>
                <a:latin typeface="Calibri" panose="020F0502020204030204" pitchFamily="34" charset="0"/>
                <a:ea typeface="Calibri" panose="020F0502020204030204" pitchFamily="34" charset="0"/>
                <a:cs typeface="Times New Roman" panose="02020603050405020304" pitchFamily="18" charset="0"/>
              </a:rPr>
              <a:t>Rom 11:15 - what will their acceptance be but life from the dead?</a:t>
            </a:r>
            <a:endParaRPr lang="en-US" sz="4400" dirty="0"/>
          </a:p>
        </p:txBody>
      </p:sp>
    </p:spTree>
    <p:extLst>
      <p:ext uri="{BB962C8B-B14F-4D97-AF65-F5344CB8AC3E}">
        <p14:creationId xmlns:p14="http://schemas.microsoft.com/office/powerpoint/2010/main" val="1495707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DF3FE3-84A7-20BD-C3F8-EFCE5AB299F7}"/>
              </a:ext>
            </a:extLst>
          </p:cNvPr>
          <p:cNvSpPr txBox="1"/>
          <p:nvPr/>
        </p:nvSpPr>
        <p:spPr>
          <a:xfrm>
            <a:off x="216195" y="170544"/>
            <a:ext cx="11759610" cy="6120650"/>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Rom 11:16</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If the first piece </a:t>
            </a:r>
            <a:r>
              <a:rPr lang="en-US" sz="4400" b="1" i="1" u="sng" kern="100" dirty="0">
                <a:effectLst/>
                <a:latin typeface="Calibri" panose="020F0502020204030204" pitchFamily="34" charset="0"/>
                <a:ea typeface="Calibri" panose="020F0502020204030204" pitchFamily="34" charset="0"/>
                <a:cs typeface="Times New Roman" panose="02020603050405020304" pitchFamily="18" charset="0"/>
              </a:rPr>
              <a:t>of dough</a:t>
            </a:r>
            <a:r>
              <a:rPr lang="en-US" sz="44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i="1" u="sng" kern="100" dirty="0" err="1">
                <a:effectLst/>
                <a:latin typeface="Calibri" panose="020F0502020204030204" pitchFamily="34" charset="0"/>
                <a:ea typeface="Calibri" panose="020F0502020204030204" pitchFamily="34" charset="0"/>
                <a:cs typeface="Times New Roman" panose="02020603050405020304" pitchFamily="18" charset="0"/>
              </a:rPr>
              <a:t>aparchē</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is holy, the lump is also; and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if the root is holy, the branches are as well</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IF – 1</a:t>
            </a:r>
            <a:r>
              <a:rPr lang="en-US" sz="44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4400" dirty="0">
                <a:effectLst/>
                <a:latin typeface="Calibri" panose="020F0502020204030204" pitchFamily="34" charset="0"/>
                <a:ea typeface="Calibri" panose="020F0502020204030204" pitchFamily="34" charset="0"/>
                <a:cs typeface="Times New Roman" panose="02020603050405020304" pitchFamily="18" charset="0"/>
              </a:rPr>
              <a:t> class condition, it is true, Nation of Isreal (dispensation of Israel) the first piece created by GOD through Abraham was designed holy – set apart. The branches point to us!</a:t>
            </a:r>
            <a:endParaRPr lang="en-US" sz="4400" dirty="0"/>
          </a:p>
        </p:txBody>
      </p:sp>
    </p:spTree>
    <p:extLst>
      <p:ext uri="{BB962C8B-B14F-4D97-AF65-F5344CB8AC3E}">
        <p14:creationId xmlns:p14="http://schemas.microsoft.com/office/powerpoint/2010/main" val="380176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62017C-E704-47E8-96E7-05A847C84F95}"/>
              </a:ext>
            </a:extLst>
          </p:cNvPr>
          <p:cNvSpPr/>
          <p:nvPr/>
        </p:nvSpPr>
        <p:spPr>
          <a:xfrm>
            <a:off x="474567" y="222224"/>
            <a:ext cx="11155680" cy="847604"/>
          </a:xfrm>
          <a:prstGeom prst="rect">
            <a:avLst/>
          </a:prstGeom>
        </p:spPr>
        <p:txBody>
          <a:bodyPr wrap="square">
            <a:spAutoFit/>
          </a:bodyPr>
          <a:lstStyle/>
          <a:p>
            <a:pPr>
              <a:lnSpc>
                <a:spcPct val="107000"/>
              </a:lnSpc>
              <a:spcAft>
                <a:spcPts val="800"/>
              </a:spcAft>
            </a:pPr>
            <a:endParaRPr lang="en-US" sz="4800" dirty="0">
              <a:solidFill>
                <a:schemeClr val="bg1"/>
              </a:solidFill>
            </a:endParaRPr>
          </a:p>
        </p:txBody>
      </p:sp>
      <p:sp>
        <p:nvSpPr>
          <p:cNvPr id="4" name="Rectangle 3">
            <a:extLst>
              <a:ext uri="{FF2B5EF4-FFF2-40B4-BE49-F238E27FC236}">
                <a16:creationId xmlns:a16="http://schemas.microsoft.com/office/drawing/2014/main" id="{777C6A5F-0F49-4476-866D-E05E8415F0B9}"/>
              </a:ext>
            </a:extLst>
          </p:cNvPr>
          <p:cNvSpPr/>
          <p:nvPr/>
        </p:nvSpPr>
        <p:spPr>
          <a:xfrm>
            <a:off x="491267" y="222224"/>
            <a:ext cx="11418836" cy="830997"/>
          </a:xfrm>
          <a:prstGeom prst="rect">
            <a:avLst/>
          </a:prstGeom>
        </p:spPr>
        <p:txBody>
          <a:bodyPr wrap="square">
            <a:spAutoFit/>
          </a:bodyPr>
          <a:lstStyle/>
          <a:p>
            <a:endParaRPr lang="en-US" sz="4800" dirty="0">
              <a:solidFill>
                <a:schemeClr val="bg1"/>
              </a:solidFill>
            </a:endParaRPr>
          </a:p>
        </p:txBody>
      </p:sp>
      <p:sp>
        <p:nvSpPr>
          <p:cNvPr id="5" name="Rectangle 4">
            <a:extLst>
              <a:ext uri="{FF2B5EF4-FFF2-40B4-BE49-F238E27FC236}">
                <a16:creationId xmlns:a16="http://schemas.microsoft.com/office/drawing/2014/main" id="{2611DE9D-352A-4DE6-B940-5124187505E6}"/>
              </a:ext>
            </a:extLst>
          </p:cNvPr>
          <p:cNvSpPr/>
          <p:nvPr/>
        </p:nvSpPr>
        <p:spPr>
          <a:xfrm>
            <a:off x="304223" y="379574"/>
            <a:ext cx="11535660" cy="923330"/>
          </a:xfrm>
          <a:prstGeom prst="rect">
            <a:avLst/>
          </a:prstGeom>
        </p:spPr>
        <p:txBody>
          <a:bodyPr wrap="square">
            <a:spAutoFit/>
          </a:bodyPr>
          <a:lstStyle/>
          <a:p>
            <a:endParaRPr lang="en-US" sz="5400" dirty="0">
              <a:solidFill>
                <a:schemeClr val="bg1"/>
              </a:solidFill>
            </a:endParaRPr>
          </a:p>
        </p:txBody>
      </p:sp>
      <p:sp>
        <p:nvSpPr>
          <p:cNvPr id="7" name="Rectangle 6">
            <a:extLst>
              <a:ext uri="{FF2B5EF4-FFF2-40B4-BE49-F238E27FC236}">
                <a16:creationId xmlns:a16="http://schemas.microsoft.com/office/drawing/2014/main" id="{761D5EDD-60A9-4CF9-AFA1-CB5FB32BE269}"/>
              </a:ext>
            </a:extLst>
          </p:cNvPr>
          <p:cNvSpPr/>
          <p:nvPr/>
        </p:nvSpPr>
        <p:spPr>
          <a:xfrm>
            <a:off x="366204" y="323547"/>
            <a:ext cx="11372406"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8" name="TextBox 7">
            <a:extLst>
              <a:ext uri="{FF2B5EF4-FFF2-40B4-BE49-F238E27FC236}">
                <a16:creationId xmlns:a16="http://schemas.microsoft.com/office/drawing/2014/main" id="{0CCDA072-506B-519C-0307-145A3B3B6A82}"/>
              </a:ext>
            </a:extLst>
          </p:cNvPr>
          <p:cNvSpPr txBox="1"/>
          <p:nvPr/>
        </p:nvSpPr>
        <p:spPr>
          <a:xfrm>
            <a:off x="262072" y="222224"/>
            <a:ext cx="11929928" cy="5988691"/>
          </a:xfrm>
          <a:prstGeom prst="rect">
            <a:avLst/>
          </a:prstGeom>
          <a:noFill/>
        </p:spPr>
        <p:txBody>
          <a:bodyPr wrap="square">
            <a:spAutoFit/>
          </a:bodyPr>
          <a:lstStyle/>
          <a:p>
            <a:pPr marL="0" marR="0">
              <a:lnSpc>
                <a:spcPct val="115000"/>
              </a:lnSpc>
              <a:spcAft>
                <a:spcPts val="800"/>
              </a:spcAft>
              <a:buNone/>
            </a:pPr>
            <a:r>
              <a:rPr lang="en-AU" sz="4800" dirty="0" err="1">
                <a:effectLst/>
                <a:latin typeface="Calibri" panose="020F0502020204030204" pitchFamily="34" charset="0"/>
                <a:ea typeface="Calibri" panose="020F0502020204030204" pitchFamily="34" charset="0"/>
                <a:cs typeface="Times New Roman" panose="02020603050405020304" pitchFamily="18" charset="0"/>
              </a:rPr>
              <a:t>Psa</a:t>
            </a:r>
            <a:r>
              <a:rPr lang="en-AU" sz="4800" dirty="0">
                <a:effectLst/>
                <a:latin typeface="Calibri" panose="020F0502020204030204" pitchFamily="34" charset="0"/>
                <a:ea typeface="Calibri" panose="020F0502020204030204" pitchFamily="34" charset="0"/>
                <a:cs typeface="Times New Roman" panose="02020603050405020304" pitchFamily="18" charset="0"/>
              </a:rPr>
              <a:t> 103:10 </a:t>
            </a:r>
            <a:r>
              <a:rPr lang="en-US" sz="4800" dirty="0">
                <a:effectLst/>
                <a:latin typeface="Calibri" panose="020F0502020204030204" pitchFamily="34" charset="0"/>
                <a:ea typeface="Calibri" panose="020F0502020204030204" pitchFamily="34" charset="0"/>
                <a:cs typeface="Times New Roman" panose="02020603050405020304" pitchFamily="18" charset="0"/>
              </a:rPr>
              <a:t>He has not dealt with us according to our sins, Nor rewarded us according to our guilty deeds. 11 For as high as the heavens are above the earth, So great is His mercy toward those who fear Him. 12 As far as the east is from the west, So far has He removed our wrongdoings from us.</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48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51CE5-4223-BC1C-EE19-F0FB79776928}"/>
              </a:ext>
            </a:extLst>
          </p:cNvPr>
          <p:cNvSpPr txBox="1"/>
          <p:nvPr/>
        </p:nvSpPr>
        <p:spPr>
          <a:xfrm>
            <a:off x="168102" y="147782"/>
            <a:ext cx="11855796" cy="6222216"/>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Rom 11:17</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But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if some</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of the branches were broken off, and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you, being a wild olive, were grafted in among them and</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became partaker with them of the rich root of the olive tree,</a:t>
            </a:r>
          </a:p>
          <a:p>
            <a:pPr marL="0" marR="0">
              <a:lnSpc>
                <a:spcPct val="115000"/>
              </a:lnSpc>
              <a:spcAft>
                <a:spcPts val="800"/>
              </a:spcAft>
              <a:buNone/>
            </a:pPr>
            <a:r>
              <a:rPr lang="en-US" sz="4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b="1" i="1" dirty="0">
                <a:effectLst/>
                <a:latin typeface="Calibri" panose="020F0502020204030204" pitchFamily="34" charset="0"/>
                <a:ea typeface="Calibri" panose="020F0502020204030204" pitchFamily="34" charset="0"/>
                <a:cs typeface="Times New Roman" panose="02020603050405020304" pitchFamily="18" charset="0"/>
              </a:rPr>
              <a:t>IF – </a:t>
            </a:r>
            <a:r>
              <a:rPr lang="en-US" sz="4400" dirty="0">
                <a:effectLst/>
                <a:latin typeface="Calibri" panose="020F0502020204030204" pitchFamily="34" charset="0"/>
                <a:ea typeface="Calibri" panose="020F0502020204030204" pitchFamily="34" charset="0"/>
                <a:cs typeface="Times New Roman" panose="02020603050405020304" pitchFamily="18" charset="0"/>
              </a:rPr>
              <a:t>(1</a:t>
            </a:r>
            <a:r>
              <a:rPr lang="en-US" sz="44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4400" dirty="0">
                <a:effectLst/>
                <a:latin typeface="Calibri" panose="020F0502020204030204" pitchFamily="34" charset="0"/>
                <a:ea typeface="Calibri" panose="020F0502020204030204" pitchFamily="34" charset="0"/>
                <a:cs typeface="Times New Roman" panose="02020603050405020304" pitchFamily="18" charset="0"/>
              </a:rPr>
              <a:t> class condition) many were broken off, they truly did not believe upon Christ – it has always been faith alone in Christ alone for salvation.</a:t>
            </a:r>
            <a:endParaRPr lang="en-US" sz="4400" dirty="0"/>
          </a:p>
        </p:txBody>
      </p:sp>
    </p:spTree>
    <p:extLst>
      <p:ext uri="{BB962C8B-B14F-4D97-AF65-F5344CB8AC3E}">
        <p14:creationId xmlns:p14="http://schemas.microsoft.com/office/powerpoint/2010/main" val="3253798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678AC3-4377-6C83-351D-18E4AD523AE6}"/>
              </a:ext>
            </a:extLst>
          </p:cNvPr>
          <p:cNvSpPr txBox="1"/>
          <p:nvPr/>
        </p:nvSpPr>
        <p:spPr>
          <a:xfrm>
            <a:off x="232144" y="166254"/>
            <a:ext cx="11727712" cy="5856155"/>
          </a:xfrm>
          <a:prstGeom prst="rect">
            <a:avLst/>
          </a:prstGeom>
          <a:noFill/>
        </p:spPr>
        <p:txBody>
          <a:bodyPr wrap="square">
            <a:spAutoFit/>
          </a:bodyPr>
          <a:lstStyle/>
          <a:p>
            <a:pPr marL="0" marR="0">
              <a:lnSpc>
                <a:spcPct val="107000"/>
              </a:lnSpc>
              <a:spcBef>
                <a:spcPts val="0"/>
              </a:spcBef>
              <a:spcAft>
                <a:spcPts val="800"/>
              </a:spcAft>
            </a:pPr>
            <a:r>
              <a:rPr lang="en-US" sz="4400">
                <a:effectLst/>
                <a:latin typeface="Calibri" panose="020F0502020204030204" pitchFamily="34" charset="0"/>
                <a:ea typeface="Calibri" panose="020F0502020204030204" pitchFamily="34" charset="0"/>
                <a:cs typeface="Times New Roman" panose="02020603050405020304" pitchFamily="18" charset="0"/>
              </a:rPr>
              <a:t>Olive trees have been grafted since ancient times, but it’s less common today. Grafting combines trees with strong roots and desirable fruit. Techniques include spliced, whip, inlay, four-flap, bark, side-veneer, and cleft grafting. The key to success is when the grafting is done, that it is in winter/early spring when trees are dormant. Right time and season and the right method.</a:t>
            </a:r>
            <a:endParaRPr lang="en-US" sz="4400" dirty="0"/>
          </a:p>
        </p:txBody>
      </p:sp>
    </p:spTree>
    <p:extLst>
      <p:ext uri="{BB962C8B-B14F-4D97-AF65-F5344CB8AC3E}">
        <p14:creationId xmlns:p14="http://schemas.microsoft.com/office/powerpoint/2010/main" val="3634200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EB010-16F5-B9CD-E588-3C28425B87BE}"/>
              </a:ext>
            </a:extLst>
          </p:cNvPr>
          <p:cNvSpPr txBox="1"/>
          <p:nvPr/>
        </p:nvSpPr>
        <p:spPr>
          <a:xfrm>
            <a:off x="242777" y="173795"/>
            <a:ext cx="11706446" cy="6380016"/>
          </a:xfrm>
          <a:prstGeom prst="rect">
            <a:avLst/>
          </a:prstGeom>
          <a:noFill/>
        </p:spPr>
        <p:txBody>
          <a:bodyPr wrap="square">
            <a:spAutoFit/>
          </a:bodyPr>
          <a:lstStyle/>
          <a:p>
            <a:pPr marL="0" marR="0">
              <a:lnSpc>
                <a:spcPct val="107000"/>
              </a:lnSpc>
              <a:spcBef>
                <a:spcPts val="0"/>
              </a:spcBef>
              <a:spcAft>
                <a:spcPts val="800"/>
              </a:spcAft>
            </a:pPr>
            <a:r>
              <a:rPr lang="en-US" sz="4800">
                <a:effectLst/>
                <a:latin typeface="Calibri" panose="020F0502020204030204" pitchFamily="34" charset="0"/>
                <a:ea typeface="Calibri" panose="020F0502020204030204" pitchFamily="34" charset="0"/>
                <a:cs typeface="Times New Roman" panose="02020603050405020304" pitchFamily="18" charset="0"/>
              </a:rPr>
              <a:t>The main reason for this grafting process is so that the farmer (God), wanted to use one tree to help another’s crop flourish. Some trees have roots that are not strong and produce fruit that is very desirable. In comparison, some trees have strong roots but produce little to no fruit. It can also be used to breathe new life into a tree that is diminishing.</a:t>
            </a:r>
            <a:endParaRPr lang="en-US" sz="4800" dirty="0"/>
          </a:p>
        </p:txBody>
      </p:sp>
    </p:spTree>
    <p:extLst>
      <p:ext uri="{BB962C8B-B14F-4D97-AF65-F5344CB8AC3E}">
        <p14:creationId xmlns:p14="http://schemas.microsoft.com/office/powerpoint/2010/main" val="606048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2C171-066F-C9CE-0EA4-B40D0544F80E}"/>
              </a:ext>
            </a:extLst>
          </p:cNvPr>
          <p:cNvSpPr txBox="1"/>
          <p:nvPr/>
        </p:nvSpPr>
        <p:spPr>
          <a:xfrm>
            <a:off x="147782" y="0"/>
            <a:ext cx="11671595" cy="6760825"/>
          </a:xfrm>
          <a:prstGeom prst="rect">
            <a:avLst/>
          </a:prstGeom>
          <a:noFill/>
        </p:spPr>
        <p:txBody>
          <a:bodyPr wrap="square">
            <a:spAutoFit/>
          </a:bodyPr>
          <a:lstStyle/>
          <a:p>
            <a:pPr marL="0" marR="0">
              <a:lnSpc>
                <a:spcPct val="115000"/>
              </a:lnSpc>
              <a:spcAft>
                <a:spcPts val="800"/>
              </a:spcAft>
              <a:buNone/>
            </a:pPr>
            <a:r>
              <a:rPr lang="en-US" sz="48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Rom 11:18</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do not be arrogant toward the branches; but if you are arrogant, </a:t>
            </a:r>
            <a:r>
              <a:rPr lang="en-US" sz="4800" i="1" kern="100" dirty="0">
                <a:effectLst/>
                <a:latin typeface="Calibri" panose="020F0502020204030204" pitchFamily="34" charset="0"/>
                <a:ea typeface="Calibri" panose="020F0502020204030204" pitchFamily="34" charset="0"/>
                <a:cs typeface="Times New Roman" panose="02020603050405020304" pitchFamily="18" charset="0"/>
              </a:rPr>
              <a:t>remember that</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b="1" u="sng" kern="100" dirty="0">
                <a:effectLst/>
                <a:latin typeface="Calibri" panose="020F0502020204030204" pitchFamily="34" charset="0"/>
                <a:ea typeface="Calibri" panose="020F0502020204030204" pitchFamily="34" charset="0"/>
                <a:cs typeface="Times New Roman" panose="02020603050405020304" pitchFamily="18" charset="0"/>
              </a:rPr>
              <a:t>it is not you who supports the root, but the root </a:t>
            </a:r>
            <a:r>
              <a:rPr lang="en-US" sz="4800" b="1" i="1" u="sng" kern="100" dirty="0">
                <a:effectLst/>
                <a:latin typeface="Calibri" panose="020F0502020204030204" pitchFamily="34" charset="0"/>
                <a:ea typeface="Calibri" panose="020F0502020204030204" pitchFamily="34" charset="0"/>
                <a:cs typeface="Times New Roman" panose="02020603050405020304" pitchFamily="18" charset="0"/>
              </a:rPr>
              <a:t>supports</a:t>
            </a:r>
            <a:r>
              <a:rPr lang="en-US" sz="4800" b="1" u="sng" kern="100" dirty="0">
                <a:effectLst/>
                <a:latin typeface="Calibri" panose="020F0502020204030204" pitchFamily="34" charset="0"/>
                <a:ea typeface="Calibri" panose="020F0502020204030204" pitchFamily="34" charset="0"/>
                <a:cs typeface="Times New Roman" panose="02020603050405020304" pitchFamily="18" charset="0"/>
              </a:rPr>
              <a:t> you</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The root is Jesus Christ, to become arrogant toward fallen Israel, is to become arrogant toward the plan of God.</a:t>
            </a:r>
            <a:endParaRPr lang="en-US" sz="4800" dirty="0"/>
          </a:p>
        </p:txBody>
      </p:sp>
    </p:spTree>
    <p:extLst>
      <p:ext uri="{BB962C8B-B14F-4D97-AF65-F5344CB8AC3E}">
        <p14:creationId xmlns:p14="http://schemas.microsoft.com/office/powerpoint/2010/main" val="3667487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8345D6-4BF8-15A4-4FDC-7AAB779F833F}"/>
              </a:ext>
            </a:extLst>
          </p:cNvPr>
          <p:cNvSpPr txBox="1"/>
          <p:nvPr/>
        </p:nvSpPr>
        <p:spPr>
          <a:xfrm>
            <a:off x="216732" y="266244"/>
            <a:ext cx="11610754" cy="6120650"/>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Rom 11:20</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Quite right,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they were broken off for their unbelief,</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but you stand by your faith.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Do not be conceited</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but fear;</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Bloodline Israelites who refuse Christ are no different than the Unbelieving Gentiles. FAITH in the person and work of CHRIST is the deciding factor.</a:t>
            </a:r>
            <a:endParaRPr lang="en-US" sz="4400" dirty="0"/>
          </a:p>
        </p:txBody>
      </p:sp>
    </p:spTree>
    <p:extLst>
      <p:ext uri="{BB962C8B-B14F-4D97-AF65-F5344CB8AC3E}">
        <p14:creationId xmlns:p14="http://schemas.microsoft.com/office/powerpoint/2010/main" val="895285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FBD2DC-157E-CD80-C60E-E96BF722A90B}"/>
              </a:ext>
            </a:extLst>
          </p:cNvPr>
          <p:cNvSpPr txBox="1"/>
          <p:nvPr/>
        </p:nvSpPr>
        <p:spPr>
          <a:xfrm>
            <a:off x="175866" y="267855"/>
            <a:ext cx="11600121" cy="5589672"/>
          </a:xfrm>
          <a:prstGeom prst="rect">
            <a:avLst/>
          </a:prstGeom>
          <a:noFill/>
        </p:spPr>
        <p:txBody>
          <a:bodyPr wrap="square">
            <a:spAutoFit/>
          </a:bodyPr>
          <a:lstStyle/>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God never spared Israel (natural olive tree) discipline and hard lessons when they needed it. God did not spare Israelites who refused to believe upon the true Messiah, giving them a pass because of blood relations into heaven. God did not spare many Israelites the sin unto death when they refused to follow HIS word. </a:t>
            </a:r>
            <a:endParaRPr lang="en-US" sz="4800" dirty="0"/>
          </a:p>
        </p:txBody>
      </p:sp>
    </p:spTree>
    <p:extLst>
      <p:ext uri="{BB962C8B-B14F-4D97-AF65-F5344CB8AC3E}">
        <p14:creationId xmlns:p14="http://schemas.microsoft.com/office/powerpoint/2010/main" val="2101629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349EFA-5EAD-9B35-6D7A-BF2637A20373}"/>
              </a:ext>
            </a:extLst>
          </p:cNvPr>
          <p:cNvSpPr txBox="1"/>
          <p:nvPr/>
        </p:nvSpPr>
        <p:spPr>
          <a:xfrm>
            <a:off x="242777" y="0"/>
            <a:ext cx="11706446" cy="6630533"/>
          </a:xfrm>
          <a:prstGeom prst="rect">
            <a:avLst/>
          </a:prstGeom>
          <a:noFill/>
        </p:spPr>
        <p:txBody>
          <a:bodyPr wrap="square">
            <a:spAutoFit/>
          </a:bodyPr>
          <a:lstStyle/>
          <a:p>
            <a:pPr marL="0" marR="0">
              <a:lnSpc>
                <a:spcPct val="115000"/>
              </a:lnSpc>
              <a:spcAft>
                <a:spcPts val="800"/>
              </a:spcAft>
              <a:buNone/>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The Church age has the uniqueness of;</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 1. The baptism of the Holy Spirit.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 2. The full grace plan of God - Through the finished work of Christ, and the completed canon of scripture.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 3. The equality factor in both election and predestination (In Christ).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4400" dirty="0">
                <a:effectLst/>
                <a:latin typeface="Calibri" panose="020F0502020204030204" pitchFamily="34" charset="0"/>
                <a:ea typeface="Calibri" panose="020F0502020204030204" pitchFamily="34" charset="0"/>
                <a:cs typeface="Times New Roman" panose="02020603050405020304" pitchFamily="18" charset="0"/>
              </a:rPr>
              <a:t> 4. Our portfolio of invisible assets (40 grace gifts).</a:t>
            </a:r>
            <a:endParaRPr lang="en-US" sz="4400" dirty="0"/>
          </a:p>
        </p:txBody>
      </p:sp>
    </p:spTree>
    <p:extLst>
      <p:ext uri="{BB962C8B-B14F-4D97-AF65-F5344CB8AC3E}">
        <p14:creationId xmlns:p14="http://schemas.microsoft.com/office/powerpoint/2010/main" val="1163068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CFCDD5-F349-DAD9-6B95-C94C2C5F83ED}"/>
              </a:ext>
            </a:extLst>
          </p:cNvPr>
          <p:cNvSpPr txBox="1"/>
          <p:nvPr/>
        </p:nvSpPr>
        <p:spPr>
          <a:xfrm>
            <a:off x="210879" y="353863"/>
            <a:ext cx="11770242" cy="5786199"/>
          </a:xfrm>
          <a:prstGeom prst="rect">
            <a:avLst/>
          </a:prstGeom>
          <a:noFill/>
        </p:spPr>
        <p:txBody>
          <a:bodyPr wrap="square">
            <a:spAutoFit/>
          </a:bodyPr>
          <a:lstStyle/>
          <a:p>
            <a:pPr marL="0" marR="0">
              <a:lnSpc>
                <a:spcPct val="115000"/>
              </a:lnSpc>
              <a:spcAft>
                <a:spcPts val="800"/>
              </a:spcAft>
              <a:buNone/>
            </a:pP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5. Two royal commissions: Every Believer is a royal priest; every Believer is a royal ambassador.</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6. The mystery doctrine of the Church Age.</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7. The only time in history every member of the Trinity indwells the Believer.</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4000" dirty="0">
                <a:effectLst/>
                <a:latin typeface="Calibri" panose="020F0502020204030204" pitchFamily="34" charset="0"/>
                <a:ea typeface="Calibri" panose="020F0502020204030204" pitchFamily="34" charset="0"/>
                <a:cs typeface="Times New Roman" panose="02020603050405020304" pitchFamily="18" charset="0"/>
              </a:rPr>
              <a:t> 8. The divine power available to the Believer: related to our portfolio of invisible assets, also the two power options. OT saints did not have these grace gifts.</a:t>
            </a:r>
            <a:endParaRPr lang="en-US" sz="4000" dirty="0"/>
          </a:p>
        </p:txBody>
      </p:sp>
    </p:spTree>
    <p:extLst>
      <p:ext uri="{BB962C8B-B14F-4D97-AF65-F5344CB8AC3E}">
        <p14:creationId xmlns:p14="http://schemas.microsoft.com/office/powerpoint/2010/main" val="1129939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63F2BC-CA48-3132-2A91-821CC7F8317C}"/>
              </a:ext>
            </a:extLst>
          </p:cNvPr>
          <p:cNvSpPr txBox="1"/>
          <p:nvPr/>
        </p:nvSpPr>
        <p:spPr>
          <a:xfrm>
            <a:off x="196675" y="67017"/>
            <a:ext cx="11798649" cy="6535122"/>
          </a:xfrm>
          <a:prstGeom prst="rect">
            <a:avLst/>
          </a:prstGeom>
          <a:noFill/>
        </p:spPr>
        <p:txBody>
          <a:bodyPr wrap="square">
            <a:spAutoFit/>
          </a:bodyPr>
          <a:lstStyle/>
          <a:p>
            <a:pPr marL="0" marR="0">
              <a:lnSpc>
                <a:spcPct val="115000"/>
              </a:lnSpc>
              <a:spcAft>
                <a:spcPts val="800"/>
              </a:spcAft>
              <a:buNone/>
            </a:pP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9. This is the only dispensation in which there is no prophecy to be fulfilled.</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4000" dirty="0">
                <a:effectLst/>
                <a:latin typeface="Calibri" panose="020F0502020204030204" pitchFamily="34" charset="0"/>
                <a:ea typeface="Calibri" panose="020F0502020204030204" pitchFamily="34" charset="0"/>
                <a:cs typeface="Times New Roman" panose="02020603050405020304" pitchFamily="18" charset="0"/>
              </a:rPr>
              <a:t>10. This is the dispensation of invisible heroes. Our invisible impact comes through executing the plan of God. We are not offered overt miracles and signs for the world to witness our growth into maturity. We will be rewarded with crowns, blessings and rewards from production that largely goes unnoticed, other than by a few in our periphery. The ripple effect of your growth will be recognized largely in heaven, not in time!</a:t>
            </a:r>
            <a:endParaRPr kumimoji="0" lang="en-US" sz="4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67375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E1BCC4-98EA-EFE1-5658-FDAF28737385}"/>
              </a:ext>
            </a:extLst>
          </p:cNvPr>
          <p:cNvSpPr txBox="1"/>
          <p:nvPr/>
        </p:nvSpPr>
        <p:spPr>
          <a:xfrm>
            <a:off x="210879" y="93989"/>
            <a:ext cx="11770242" cy="6580648"/>
          </a:xfrm>
          <a:prstGeom prst="rect">
            <a:avLst/>
          </a:prstGeom>
          <a:noFill/>
        </p:spPr>
        <p:txBody>
          <a:bodyPr wrap="square">
            <a:spAutoFit/>
          </a:bodyPr>
          <a:lstStyle/>
          <a:p>
            <a:pPr marL="0" marR="0">
              <a:lnSpc>
                <a:spcPct val="107000"/>
              </a:lnSpc>
              <a:spcBef>
                <a:spcPts val="0"/>
              </a:spcBef>
              <a:spcAft>
                <a:spcPts val="800"/>
              </a:spcAft>
            </a:pPr>
            <a:r>
              <a:rPr lang="en-US" sz="4400">
                <a:effectLst/>
                <a:latin typeface="Calibri" panose="020F0502020204030204" pitchFamily="34" charset="0"/>
                <a:ea typeface="Calibri" panose="020F0502020204030204" pitchFamily="34" charset="0"/>
                <a:cs typeface="Times New Roman" panose="02020603050405020304" pitchFamily="18" charset="0"/>
              </a:rPr>
              <a:t>Are shining light will come from maturity as the Fruit of the Spirit touches lives in your inner circle. People at work, in your family or out in your immediate community. The ripple effect of that can go out and reach a hundred or a thousand other lives…maybe more over a long period of time. At maturity is when we can expand our light beyond our periphery. Therefore, spiritual growth is always front and center for CA Bels.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94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0C5B2-A1B6-4BFF-A949-1291EF842124}"/>
              </a:ext>
            </a:extLst>
          </p:cNvPr>
          <p:cNvSpPr/>
          <p:nvPr/>
        </p:nvSpPr>
        <p:spPr>
          <a:xfrm>
            <a:off x="189613" y="290512"/>
            <a:ext cx="11578856" cy="942053"/>
          </a:xfrm>
          <a:prstGeom prst="rect">
            <a:avLst/>
          </a:prstGeom>
        </p:spPr>
        <p:txBody>
          <a:bodyPr wrap="square">
            <a:spAutoFit/>
          </a:bodyPr>
          <a:lstStyle/>
          <a:p>
            <a:pPr marL="228600" marR="0">
              <a:lnSpc>
                <a:spcPct val="107000"/>
              </a:lnSpc>
              <a:spcBef>
                <a:spcPts val="0"/>
              </a:spcBef>
              <a:spcAft>
                <a:spcPts val="800"/>
              </a:spcAft>
            </a:pPr>
            <a:endParaRPr lang="en-US" sz="5400" dirty="0">
              <a:solidFill>
                <a:schemeClr val="bg1"/>
              </a:solidFill>
            </a:endParaRPr>
          </a:p>
        </p:txBody>
      </p:sp>
      <p:sp>
        <p:nvSpPr>
          <p:cNvPr id="3" name="Rectangle 2">
            <a:extLst>
              <a:ext uri="{FF2B5EF4-FFF2-40B4-BE49-F238E27FC236}">
                <a16:creationId xmlns:a16="http://schemas.microsoft.com/office/drawing/2014/main" id="{856153D1-9E45-4762-84E1-06C9D92860AF}"/>
              </a:ext>
            </a:extLst>
          </p:cNvPr>
          <p:cNvSpPr/>
          <p:nvPr/>
        </p:nvSpPr>
        <p:spPr>
          <a:xfrm>
            <a:off x="304799" y="184152"/>
            <a:ext cx="11578855" cy="923330"/>
          </a:xfrm>
          <a:prstGeom prst="rect">
            <a:avLst/>
          </a:prstGeom>
        </p:spPr>
        <p:txBody>
          <a:bodyPr wrap="square">
            <a:spAutoFit/>
          </a:bodyPr>
          <a:lstStyle/>
          <a:p>
            <a:endParaRPr lang="en-US" sz="5400" dirty="0">
              <a:solidFill>
                <a:schemeClr val="bg1"/>
              </a:solidFill>
            </a:endParaRPr>
          </a:p>
        </p:txBody>
      </p:sp>
      <p:sp>
        <p:nvSpPr>
          <p:cNvPr id="4" name="Rectangle 3">
            <a:extLst>
              <a:ext uri="{FF2B5EF4-FFF2-40B4-BE49-F238E27FC236}">
                <a16:creationId xmlns:a16="http://schemas.microsoft.com/office/drawing/2014/main" id="{26A9D746-BFCD-4714-B68F-FA9D0CC49B52}"/>
              </a:ext>
            </a:extLst>
          </p:cNvPr>
          <p:cNvSpPr/>
          <p:nvPr/>
        </p:nvSpPr>
        <p:spPr>
          <a:xfrm>
            <a:off x="308344" y="150743"/>
            <a:ext cx="11582401"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5" name="Rectangle 4">
            <a:extLst>
              <a:ext uri="{FF2B5EF4-FFF2-40B4-BE49-F238E27FC236}">
                <a16:creationId xmlns:a16="http://schemas.microsoft.com/office/drawing/2014/main" id="{D013F0A6-AF87-4DA2-AB3D-E6DD2271DD08}"/>
              </a:ext>
            </a:extLst>
          </p:cNvPr>
          <p:cNvSpPr/>
          <p:nvPr/>
        </p:nvSpPr>
        <p:spPr>
          <a:xfrm>
            <a:off x="2196507" y="4296317"/>
            <a:ext cx="11435321" cy="830997"/>
          </a:xfrm>
          <a:prstGeom prst="rect">
            <a:avLst/>
          </a:prstGeom>
        </p:spPr>
        <p:txBody>
          <a:bodyPr wrap="square">
            <a:spAutoFit/>
          </a:bodyPr>
          <a:lstStyle/>
          <a:p>
            <a:endParaRPr lang="en-US" sz="4800" dirty="0">
              <a:solidFill>
                <a:schemeClr val="bg1"/>
              </a:solidFill>
            </a:endParaRPr>
          </a:p>
        </p:txBody>
      </p:sp>
      <p:sp>
        <p:nvSpPr>
          <p:cNvPr id="9" name="Rectangle 8">
            <a:extLst>
              <a:ext uri="{FF2B5EF4-FFF2-40B4-BE49-F238E27FC236}">
                <a16:creationId xmlns:a16="http://schemas.microsoft.com/office/drawing/2014/main" id="{9656E382-23D4-46F8-AB25-C0DC4A691405}"/>
              </a:ext>
            </a:extLst>
          </p:cNvPr>
          <p:cNvSpPr/>
          <p:nvPr/>
        </p:nvSpPr>
        <p:spPr>
          <a:xfrm>
            <a:off x="839972" y="1104261"/>
            <a:ext cx="10889513" cy="923330"/>
          </a:xfrm>
          <a:prstGeom prst="rect">
            <a:avLst/>
          </a:prstGeom>
        </p:spPr>
        <p:txBody>
          <a:bodyPr wrap="square">
            <a:spAutoFit/>
          </a:bodyPr>
          <a:lstStyle/>
          <a:p>
            <a:endParaRPr lang="en-US" sz="5400" dirty="0">
              <a:solidFill>
                <a:schemeClr val="bg1"/>
              </a:solidFill>
            </a:endParaRPr>
          </a:p>
        </p:txBody>
      </p:sp>
      <p:sp>
        <p:nvSpPr>
          <p:cNvPr id="11" name="Rectangle 10">
            <a:extLst>
              <a:ext uri="{FF2B5EF4-FFF2-40B4-BE49-F238E27FC236}">
                <a16:creationId xmlns:a16="http://schemas.microsoft.com/office/drawing/2014/main" id="{07EED781-F0A8-4F3C-BA9A-543BC7CBAAFB}"/>
              </a:ext>
            </a:extLst>
          </p:cNvPr>
          <p:cNvSpPr/>
          <p:nvPr/>
        </p:nvSpPr>
        <p:spPr>
          <a:xfrm>
            <a:off x="350437" y="290512"/>
            <a:ext cx="11523914"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12" name="Rectangle 11">
            <a:extLst>
              <a:ext uri="{FF2B5EF4-FFF2-40B4-BE49-F238E27FC236}">
                <a16:creationId xmlns:a16="http://schemas.microsoft.com/office/drawing/2014/main" id="{D1FE2997-3E53-4BE2-A7D8-3CA5CEB48E7D}"/>
              </a:ext>
            </a:extLst>
          </p:cNvPr>
          <p:cNvSpPr/>
          <p:nvPr/>
        </p:nvSpPr>
        <p:spPr>
          <a:xfrm>
            <a:off x="343785" y="474345"/>
            <a:ext cx="11500881" cy="847604"/>
          </a:xfrm>
          <a:prstGeom prst="rect">
            <a:avLst/>
          </a:prstGeom>
        </p:spPr>
        <p:txBody>
          <a:bodyPr wrap="square">
            <a:spAutoFit/>
          </a:bodyPr>
          <a:lstStyle/>
          <a:p>
            <a:pPr>
              <a:lnSpc>
                <a:spcPct val="107000"/>
              </a:lnSpc>
              <a:spcAft>
                <a:spcPts val="800"/>
              </a:spcAft>
            </a:pPr>
            <a:endParaRPr lang="en-US" sz="4800" dirty="0">
              <a:solidFill>
                <a:schemeClr val="bg1"/>
              </a:solidFill>
            </a:endParaRPr>
          </a:p>
        </p:txBody>
      </p:sp>
      <p:sp>
        <p:nvSpPr>
          <p:cNvPr id="10" name="Rectangle 9">
            <a:extLst>
              <a:ext uri="{FF2B5EF4-FFF2-40B4-BE49-F238E27FC236}">
                <a16:creationId xmlns:a16="http://schemas.microsoft.com/office/drawing/2014/main" id="{4C0F150A-4250-4965-905B-12CDDDD2B80D}"/>
              </a:ext>
            </a:extLst>
          </p:cNvPr>
          <p:cNvSpPr/>
          <p:nvPr/>
        </p:nvSpPr>
        <p:spPr>
          <a:xfrm>
            <a:off x="441248" y="290512"/>
            <a:ext cx="11305954" cy="935834"/>
          </a:xfrm>
          <a:prstGeom prst="rect">
            <a:avLst/>
          </a:prstGeom>
        </p:spPr>
        <p:txBody>
          <a:bodyPr wrap="square">
            <a:spAutoFit/>
          </a:bodyPr>
          <a:lstStyle/>
          <a:p>
            <a:pPr>
              <a:lnSpc>
                <a:spcPct val="106000"/>
              </a:lnSpc>
              <a:spcAft>
                <a:spcPts val="800"/>
              </a:spcAft>
            </a:pPr>
            <a:endParaRPr lang="en-US" sz="5400" dirty="0">
              <a:solidFill>
                <a:schemeClr val="bg1"/>
              </a:solidFill>
            </a:endParaRPr>
          </a:p>
        </p:txBody>
      </p:sp>
      <p:sp>
        <p:nvSpPr>
          <p:cNvPr id="15" name="Rectangle 14">
            <a:extLst>
              <a:ext uri="{FF2B5EF4-FFF2-40B4-BE49-F238E27FC236}">
                <a16:creationId xmlns:a16="http://schemas.microsoft.com/office/drawing/2014/main" id="{101822FD-972B-43CF-A43D-860020213479}"/>
              </a:ext>
            </a:extLst>
          </p:cNvPr>
          <p:cNvSpPr/>
          <p:nvPr/>
        </p:nvSpPr>
        <p:spPr>
          <a:xfrm>
            <a:off x="297708" y="302670"/>
            <a:ext cx="11704679" cy="836511"/>
          </a:xfrm>
          <a:prstGeom prst="rect">
            <a:avLst/>
          </a:prstGeom>
        </p:spPr>
        <p:txBody>
          <a:bodyPr wrap="square">
            <a:spAutoFit/>
          </a:bodyPr>
          <a:lstStyle/>
          <a:p>
            <a:pPr>
              <a:lnSpc>
                <a:spcPct val="105000"/>
              </a:lnSpc>
              <a:spcAft>
                <a:spcPts val="800"/>
              </a:spcAft>
            </a:pPr>
            <a:endParaRPr lang="en-US" sz="4800" dirty="0">
              <a:solidFill>
                <a:schemeClr val="bg1"/>
              </a:solidFill>
            </a:endParaRPr>
          </a:p>
        </p:txBody>
      </p:sp>
      <p:sp>
        <p:nvSpPr>
          <p:cNvPr id="6" name="Rectangle 5">
            <a:extLst>
              <a:ext uri="{FF2B5EF4-FFF2-40B4-BE49-F238E27FC236}">
                <a16:creationId xmlns:a16="http://schemas.microsoft.com/office/drawing/2014/main" id="{2D8C529E-D072-43BE-A5EF-D32207B8EB0C}"/>
              </a:ext>
            </a:extLst>
          </p:cNvPr>
          <p:cNvSpPr/>
          <p:nvPr/>
        </p:nvSpPr>
        <p:spPr>
          <a:xfrm>
            <a:off x="343785" y="284293"/>
            <a:ext cx="11640428" cy="847604"/>
          </a:xfrm>
          <a:prstGeom prst="rect">
            <a:avLst/>
          </a:prstGeom>
        </p:spPr>
        <p:txBody>
          <a:bodyPr wrap="square">
            <a:spAutoFit/>
          </a:bodyPr>
          <a:lstStyle/>
          <a:p>
            <a:pPr>
              <a:lnSpc>
                <a:spcPct val="107000"/>
              </a:lnSpc>
              <a:spcAft>
                <a:spcPts val="800"/>
              </a:spcAft>
            </a:pPr>
            <a:endParaRPr lang="en-US" sz="4800" dirty="0">
              <a:solidFill>
                <a:schemeClr val="bg1"/>
              </a:solidFill>
            </a:endParaRPr>
          </a:p>
        </p:txBody>
      </p:sp>
      <p:sp>
        <p:nvSpPr>
          <p:cNvPr id="13" name="Rectangle 12">
            <a:extLst>
              <a:ext uri="{FF2B5EF4-FFF2-40B4-BE49-F238E27FC236}">
                <a16:creationId xmlns:a16="http://schemas.microsoft.com/office/drawing/2014/main" id="{CBEE7CE8-3E91-4EB8-9747-D3A2BD26EFF4}"/>
              </a:ext>
            </a:extLst>
          </p:cNvPr>
          <p:cNvSpPr/>
          <p:nvPr/>
        </p:nvSpPr>
        <p:spPr>
          <a:xfrm>
            <a:off x="387649" y="390522"/>
            <a:ext cx="11670997" cy="830997"/>
          </a:xfrm>
          <a:prstGeom prst="rect">
            <a:avLst/>
          </a:prstGeom>
        </p:spPr>
        <p:txBody>
          <a:bodyPr wrap="square">
            <a:spAutoFit/>
          </a:bodyPr>
          <a:lstStyle/>
          <a:p>
            <a:endParaRPr lang="en-US" sz="4800" dirty="0">
              <a:solidFill>
                <a:schemeClr val="bg1"/>
              </a:solidFill>
            </a:endParaRPr>
          </a:p>
        </p:txBody>
      </p:sp>
      <p:sp>
        <p:nvSpPr>
          <p:cNvPr id="14" name="Rectangle 13">
            <a:extLst>
              <a:ext uri="{FF2B5EF4-FFF2-40B4-BE49-F238E27FC236}">
                <a16:creationId xmlns:a16="http://schemas.microsoft.com/office/drawing/2014/main" id="{180F60A9-5EDC-4C00-B6E2-F21F00304EB3}"/>
              </a:ext>
            </a:extLst>
          </p:cNvPr>
          <p:cNvSpPr/>
          <p:nvPr/>
        </p:nvSpPr>
        <p:spPr>
          <a:xfrm>
            <a:off x="248540" y="275826"/>
            <a:ext cx="11415381" cy="923330"/>
          </a:xfrm>
          <a:prstGeom prst="rect">
            <a:avLst/>
          </a:prstGeom>
        </p:spPr>
        <p:txBody>
          <a:bodyPr wrap="square">
            <a:spAutoFit/>
          </a:bodyPr>
          <a:lstStyle/>
          <a:p>
            <a:endParaRPr lang="en-US" sz="5400" dirty="0">
              <a:solidFill>
                <a:schemeClr val="bg1"/>
              </a:solidFill>
            </a:endParaRPr>
          </a:p>
        </p:txBody>
      </p:sp>
      <p:sp>
        <p:nvSpPr>
          <p:cNvPr id="7" name="Rectangle 6">
            <a:extLst>
              <a:ext uri="{FF2B5EF4-FFF2-40B4-BE49-F238E27FC236}">
                <a16:creationId xmlns:a16="http://schemas.microsoft.com/office/drawing/2014/main" id="{E4F1F73D-7B2E-4955-946C-16BBDD55D086}"/>
              </a:ext>
            </a:extLst>
          </p:cNvPr>
          <p:cNvSpPr/>
          <p:nvPr/>
        </p:nvSpPr>
        <p:spPr>
          <a:xfrm>
            <a:off x="274674" y="390522"/>
            <a:ext cx="11539872" cy="784702"/>
          </a:xfrm>
          <a:prstGeom prst="rect">
            <a:avLst/>
          </a:prstGeom>
        </p:spPr>
        <p:txBody>
          <a:bodyPr wrap="square">
            <a:spAutoFit/>
          </a:bodyPr>
          <a:lstStyle/>
          <a:p>
            <a:pPr>
              <a:lnSpc>
                <a:spcPct val="107000"/>
              </a:lnSpc>
              <a:spcAft>
                <a:spcPts val="800"/>
              </a:spcAft>
            </a:pPr>
            <a:endParaRPr lang="en-US" sz="4400" dirty="0">
              <a:solidFill>
                <a:schemeClr val="bg1"/>
              </a:solidFill>
            </a:endParaRPr>
          </a:p>
        </p:txBody>
      </p:sp>
      <p:sp>
        <p:nvSpPr>
          <p:cNvPr id="16" name="TextBox 15">
            <a:extLst>
              <a:ext uri="{FF2B5EF4-FFF2-40B4-BE49-F238E27FC236}">
                <a16:creationId xmlns:a16="http://schemas.microsoft.com/office/drawing/2014/main" id="{F56BFDB9-EE0E-6D24-F122-1D8DAAC8AECA}"/>
              </a:ext>
            </a:extLst>
          </p:cNvPr>
          <p:cNvSpPr txBox="1"/>
          <p:nvPr/>
        </p:nvSpPr>
        <p:spPr>
          <a:xfrm>
            <a:off x="133354" y="60242"/>
            <a:ext cx="11993953" cy="6797758"/>
          </a:xfrm>
          <a:prstGeom prst="rect">
            <a:avLst/>
          </a:prstGeom>
          <a:noFill/>
        </p:spPr>
        <p:txBody>
          <a:bodyPr wrap="square">
            <a:spAutoFit/>
          </a:bodyPr>
          <a:lstStyle/>
          <a:p>
            <a:pPr marL="0" marR="0">
              <a:lnSpc>
                <a:spcPct val="115000"/>
              </a:lnSpc>
              <a:spcAft>
                <a:spcPts val="800"/>
              </a:spcAft>
              <a:buNone/>
            </a:pPr>
            <a:r>
              <a:rPr lang="en-AU" sz="4400" kern="100">
                <a:effectLst/>
                <a:latin typeface="Calibri" panose="020F0502020204030204" pitchFamily="34" charset="0"/>
                <a:ea typeface="Calibri" panose="020F0502020204030204" pitchFamily="34" charset="0"/>
                <a:cs typeface="Times New Roman" panose="02020603050405020304" pitchFamily="18" charset="0"/>
              </a:rPr>
              <a:t>Luk 21:20 </a:t>
            </a:r>
            <a:r>
              <a:rPr lang="en-US" sz="4400" kern="100">
                <a:effectLst/>
                <a:latin typeface="Calibri" panose="020F0502020204030204" pitchFamily="34" charset="0"/>
                <a:ea typeface="Calibri" panose="020F0502020204030204" pitchFamily="34" charset="0"/>
                <a:cs typeface="Times New Roman" panose="02020603050405020304" pitchFamily="18" charset="0"/>
              </a:rPr>
              <a:t>But </a:t>
            </a:r>
            <a:r>
              <a:rPr lang="en-US" sz="4400" b="1" u="sng" kern="100">
                <a:effectLst/>
                <a:latin typeface="Calibri" panose="020F0502020204030204" pitchFamily="34" charset="0"/>
                <a:ea typeface="Calibri" panose="020F0502020204030204" pitchFamily="34" charset="0"/>
                <a:cs typeface="Times New Roman" panose="02020603050405020304" pitchFamily="18" charset="0"/>
              </a:rPr>
              <a:t>when you see Jerusalem surrounded by armies</a:t>
            </a:r>
            <a:r>
              <a:rPr lang="en-US" sz="4400" kern="100">
                <a:effectLst/>
                <a:latin typeface="Calibri" panose="020F0502020204030204" pitchFamily="34" charset="0"/>
                <a:ea typeface="Calibri" panose="020F0502020204030204" pitchFamily="34" charset="0"/>
                <a:cs typeface="Times New Roman" panose="02020603050405020304" pitchFamily="18" charset="0"/>
              </a:rPr>
              <a:t>, then recognize that her desolation is near.</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kern="10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a:effectLst/>
                <a:latin typeface="Calibri" panose="020F0502020204030204" pitchFamily="34" charset="0"/>
                <a:ea typeface="Calibri" panose="020F0502020204030204" pitchFamily="34" charset="0"/>
                <a:cs typeface="Times New Roman" panose="02020603050405020304" pitchFamily="18" charset="0"/>
              </a:rPr>
              <a:t>In 70 A.D. this occurred under the 5</a:t>
            </a:r>
            <a:r>
              <a:rPr lang="en-US" sz="44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4400">
                <a:effectLst/>
                <a:latin typeface="Calibri" panose="020F0502020204030204" pitchFamily="34" charset="0"/>
                <a:ea typeface="Calibri" panose="020F0502020204030204" pitchFamily="34" charset="0"/>
                <a:cs typeface="Times New Roman" panose="02020603050405020304" pitchFamily="18" charset="0"/>
              </a:rPr>
              <a:t> cycle of discipline, nearly 1 million Jews were slaughtered. Well over 90 thousand were scattered abroad. At the height of the Tribulation, it will be a similar situation.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8950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5D86C4-CD52-A6A0-926F-4A62A82E8729}"/>
              </a:ext>
            </a:extLst>
          </p:cNvPr>
          <p:cNvSpPr txBox="1"/>
          <p:nvPr/>
        </p:nvSpPr>
        <p:spPr>
          <a:xfrm>
            <a:off x="210100" y="138676"/>
            <a:ext cx="11771799" cy="6580648"/>
          </a:xfrm>
          <a:prstGeom prst="rect">
            <a:avLst/>
          </a:prstGeom>
          <a:noFill/>
        </p:spPr>
        <p:txBody>
          <a:bodyPr wrap="square">
            <a:spAutoFit/>
          </a:bodyPr>
          <a:lstStyle/>
          <a:p>
            <a:pPr marL="0" marR="0">
              <a:lnSpc>
                <a:spcPct val="107000"/>
              </a:lnSpc>
              <a:spcBef>
                <a:spcPts val="0"/>
              </a:spcBef>
              <a:spcAft>
                <a:spcPts val="800"/>
              </a:spcAft>
            </a:pPr>
            <a:r>
              <a:rPr lang="en-AU" sz="4400" dirty="0">
                <a:effectLst/>
                <a:latin typeface="Calibri" panose="020F0502020204030204" pitchFamily="34" charset="0"/>
                <a:ea typeface="Calibri" panose="020F0502020204030204" pitchFamily="34" charset="0"/>
                <a:cs typeface="Times New Roman" panose="02020603050405020304" pitchFamily="18" charset="0"/>
              </a:rPr>
              <a:t>God has decreed a definite mission for this CA dispensation, limited in its purpose and scope. It is the last call to evangelism before the Tribulation; it is to carry the responsibility of Bible Doctrine with accuracy and courage. It is to fulfill the bride and body of Christ as ROYALITY. It was never a decree to take from Israel her promises of earthly glory, handing them over into this Church Age dispensation.</a:t>
            </a:r>
            <a:endParaRPr lang="en-US" sz="4400" dirty="0"/>
          </a:p>
        </p:txBody>
      </p:sp>
    </p:spTree>
    <p:extLst>
      <p:ext uri="{BB962C8B-B14F-4D97-AF65-F5344CB8AC3E}">
        <p14:creationId xmlns:p14="http://schemas.microsoft.com/office/powerpoint/2010/main" val="3404169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6F4C5-7602-52E8-F31C-87E997735416}"/>
              </a:ext>
            </a:extLst>
          </p:cNvPr>
          <p:cNvSpPr txBox="1"/>
          <p:nvPr/>
        </p:nvSpPr>
        <p:spPr>
          <a:xfrm>
            <a:off x="175492" y="190488"/>
            <a:ext cx="11699304" cy="6186309"/>
          </a:xfrm>
          <a:prstGeom prst="rect">
            <a:avLst/>
          </a:prstGeom>
          <a:noFill/>
        </p:spPr>
        <p:txBody>
          <a:bodyPr wrap="square">
            <a:spAutoFit/>
          </a:bodyPr>
          <a:lstStyle/>
          <a:p>
            <a:r>
              <a:rPr lang="en-AU" sz="4400" dirty="0">
                <a:effectLst/>
                <a:latin typeface="Calibri" panose="020F0502020204030204" pitchFamily="34" charset="0"/>
                <a:ea typeface="Calibri" panose="020F0502020204030204" pitchFamily="34" charset="0"/>
                <a:cs typeface="Times New Roman" panose="02020603050405020304" pitchFamily="18" charset="0"/>
              </a:rPr>
              <a:t>We are not spiritual janitors or spiritual police officers… we are examples for others (open letters). The Lord Jesus Christ is not waiting on the church to work overtime before HE decides to return. We are expected to GROW in the GRACE and KNOWLEDGE of the mind of Christ! That way at maturity, we have real impact to others. When evil and corruption are in our path we can stand in truth with courage.</a:t>
            </a:r>
            <a:endParaRPr lang="en-US" sz="4400" dirty="0"/>
          </a:p>
        </p:txBody>
      </p:sp>
    </p:spTree>
    <p:extLst>
      <p:ext uri="{BB962C8B-B14F-4D97-AF65-F5344CB8AC3E}">
        <p14:creationId xmlns:p14="http://schemas.microsoft.com/office/powerpoint/2010/main" val="1029876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1B9621-07EA-A226-72C3-FCD426068578}"/>
              </a:ext>
            </a:extLst>
          </p:cNvPr>
          <p:cNvSpPr txBox="1"/>
          <p:nvPr/>
        </p:nvSpPr>
        <p:spPr>
          <a:xfrm>
            <a:off x="255342" y="108864"/>
            <a:ext cx="11515060" cy="6001643"/>
          </a:xfrm>
          <a:prstGeom prst="rect">
            <a:avLst/>
          </a:prstGeom>
          <a:noFill/>
        </p:spPr>
        <p:txBody>
          <a:bodyPr wrap="square">
            <a:spAutoFit/>
          </a:bodyPr>
          <a:lstStyle/>
          <a:p>
            <a:r>
              <a:rPr lang="en-AU" sz="4800" dirty="0">
                <a:effectLst/>
                <a:latin typeface="Calibri" panose="020F0502020204030204" pitchFamily="34" charset="0"/>
                <a:ea typeface="Calibri" panose="020F0502020204030204" pitchFamily="34" charset="0"/>
                <a:cs typeface="Times New Roman" panose="02020603050405020304" pitchFamily="18" charset="0"/>
              </a:rPr>
              <a:t>The modern church of Jesus Christ is now dominated by denominational feuds, dogma and self-righteousness. It is a church of magnificent buildings, flashy stage presence, earthly popularity, immense wealth, political and celebrity status. It is sprinkled with glossy music ministries, programs for everyone, self-help experts and motivational speakers.</a:t>
            </a:r>
            <a:endParaRPr lang="en-US" sz="4800" dirty="0"/>
          </a:p>
        </p:txBody>
      </p:sp>
    </p:spTree>
    <p:extLst>
      <p:ext uri="{BB962C8B-B14F-4D97-AF65-F5344CB8AC3E}">
        <p14:creationId xmlns:p14="http://schemas.microsoft.com/office/powerpoint/2010/main" val="3923478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47AA07-2527-0C96-7930-16FD5E1476A1}"/>
              </a:ext>
            </a:extLst>
          </p:cNvPr>
          <p:cNvSpPr txBox="1"/>
          <p:nvPr/>
        </p:nvSpPr>
        <p:spPr>
          <a:xfrm>
            <a:off x="258726" y="470195"/>
            <a:ext cx="11674548" cy="4848507"/>
          </a:xfrm>
          <a:prstGeom prst="rect">
            <a:avLst/>
          </a:prstGeom>
          <a:noFill/>
        </p:spPr>
        <p:txBody>
          <a:bodyPr wrap="square">
            <a:spAutoFit/>
          </a:bodyPr>
          <a:lstStyle/>
          <a:p>
            <a:pPr marL="0" marR="0">
              <a:lnSpc>
                <a:spcPct val="115000"/>
              </a:lnSpc>
              <a:spcAft>
                <a:spcPts val="800"/>
              </a:spcAft>
              <a:buNone/>
            </a:pPr>
            <a:r>
              <a:rPr lang="en-AU" sz="5400" i="1" kern="100" dirty="0">
                <a:effectLst/>
                <a:latin typeface="Calibri" panose="020F0502020204030204" pitchFamily="34" charset="0"/>
                <a:ea typeface="Calibri" panose="020F0502020204030204" pitchFamily="34" charset="0"/>
                <a:cs typeface="Times New Roman" panose="02020603050405020304" pitchFamily="18" charset="0"/>
              </a:rPr>
              <a:t>Did you ever put side by side the promises given to the Church, and to Israel, and see how absolutely in contrast they are? It is impossible to mingle them.</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AU" sz="5400" i="1" dirty="0">
                <a:effectLst/>
                <a:latin typeface="Calibri" panose="020F0502020204030204" pitchFamily="34" charset="0"/>
                <a:ea typeface="Calibri" panose="020F0502020204030204" pitchFamily="34" charset="0"/>
                <a:cs typeface="Times New Roman" panose="02020603050405020304" pitchFamily="18" charset="0"/>
              </a:rPr>
              <a:t>                                        </a:t>
            </a:r>
            <a:r>
              <a:rPr lang="en-GB" sz="5400" i="1" dirty="0">
                <a:effectLst/>
                <a:latin typeface="Calibri" panose="020F0502020204030204" pitchFamily="34" charset="0"/>
                <a:ea typeface="Calibri" panose="020F0502020204030204" pitchFamily="34" charset="0"/>
                <a:cs typeface="Times New Roman" panose="02020603050405020304" pitchFamily="18" charset="0"/>
              </a:rPr>
              <a:t>C.I. Scofield</a:t>
            </a:r>
            <a:r>
              <a:rPr lang="en-GB" sz="5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5400" dirty="0"/>
          </a:p>
        </p:txBody>
      </p:sp>
    </p:spTree>
    <p:extLst>
      <p:ext uri="{BB962C8B-B14F-4D97-AF65-F5344CB8AC3E}">
        <p14:creationId xmlns:p14="http://schemas.microsoft.com/office/powerpoint/2010/main" val="145783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7FE62D-9BFE-7AD7-A430-5F93792FC2D2}"/>
              </a:ext>
            </a:extLst>
          </p:cNvPr>
          <p:cNvSpPr txBox="1"/>
          <p:nvPr/>
        </p:nvSpPr>
        <p:spPr>
          <a:xfrm>
            <a:off x="207818" y="125566"/>
            <a:ext cx="11776364" cy="6391493"/>
          </a:xfrm>
          <a:prstGeom prst="rect">
            <a:avLst/>
          </a:prstGeom>
          <a:noFill/>
        </p:spPr>
        <p:txBody>
          <a:bodyPr wrap="square">
            <a:spAutoFit/>
          </a:bodyPr>
          <a:lstStyle/>
          <a:p>
            <a:pPr marL="0" marR="0">
              <a:lnSpc>
                <a:spcPct val="115000"/>
              </a:lnSpc>
              <a:spcAft>
                <a:spcPts val="800"/>
              </a:spcAft>
              <a:buNone/>
            </a:pPr>
            <a:r>
              <a:rPr lang="en-AU" sz="4000" kern="100" dirty="0">
                <a:effectLst/>
                <a:latin typeface="Calibri" panose="020F0502020204030204" pitchFamily="34" charset="0"/>
                <a:ea typeface="Calibri" panose="020F0502020204030204" pitchFamily="34" charset="0"/>
                <a:cs typeface="Times New Roman" panose="02020603050405020304" pitchFamily="18" charset="0"/>
              </a:rPr>
              <a:t>Rev 2:2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‘I know your deeds and your labor and perseverance, and that you cannot tolerate evil people, and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you have put those who call themselves apostles to the test, and they are not, and you found them </a:t>
            </a:r>
            <a:r>
              <a:rPr lang="en-US" sz="4000" b="1" i="1" u="sng" kern="100" dirty="0">
                <a:effectLst/>
                <a:latin typeface="Calibri" panose="020F0502020204030204" pitchFamily="34" charset="0"/>
                <a:ea typeface="Calibri" panose="020F0502020204030204" pitchFamily="34" charset="0"/>
                <a:cs typeface="Times New Roman" panose="02020603050405020304" pitchFamily="18" charset="0"/>
              </a:rPr>
              <a:t>to be</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 false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Rev 2:9 I know your tribulation and your poverty (but you are rich), and the slander by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those who say they are Jews, and are not, but are a synagogue of Satan.</a:t>
            </a:r>
            <a:endParaRPr lang="en-US" sz="4000" dirty="0"/>
          </a:p>
        </p:txBody>
      </p:sp>
    </p:spTree>
    <p:extLst>
      <p:ext uri="{BB962C8B-B14F-4D97-AF65-F5344CB8AC3E}">
        <p14:creationId xmlns:p14="http://schemas.microsoft.com/office/powerpoint/2010/main" val="38289848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F00CE8-0558-6819-3118-B202FA8FA4DD}"/>
              </a:ext>
            </a:extLst>
          </p:cNvPr>
          <p:cNvSpPr txBox="1"/>
          <p:nvPr/>
        </p:nvSpPr>
        <p:spPr>
          <a:xfrm>
            <a:off x="184781" y="92364"/>
            <a:ext cx="11822438" cy="6299160"/>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Rev 3:15 ‘I know your deeds, that you are neither cold nor hot; I wish that you were cold or hot. 16 ‘So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because you are lukewarm, and neither hot nor cold, I will vomit you out of My mouth</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000" b="1"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The Church of Jesus Christ has always had attacks from demonic forces and especially from within, false teachers and greed as well as laziness have brought consistent damage.</a:t>
            </a:r>
            <a:endParaRPr lang="en-US" sz="4000" dirty="0"/>
          </a:p>
        </p:txBody>
      </p:sp>
    </p:spTree>
    <p:extLst>
      <p:ext uri="{BB962C8B-B14F-4D97-AF65-F5344CB8AC3E}">
        <p14:creationId xmlns:p14="http://schemas.microsoft.com/office/powerpoint/2010/main" val="963170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A7A6E1-C6AC-9D76-500C-2B5B5E905D7F}"/>
              </a:ext>
            </a:extLst>
          </p:cNvPr>
          <p:cNvSpPr txBox="1"/>
          <p:nvPr/>
        </p:nvSpPr>
        <p:spPr>
          <a:xfrm>
            <a:off x="210879" y="185264"/>
            <a:ext cx="11770242" cy="5990871"/>
          </a:xfrm>
          <a:prstGeom prst="rect">
            <a:avLst/>
          </a:prstGeom>
          <a:noFill/>
        </p:spPr>
        <p:txBody>
          <a:bodyPr wrap="square">
            <a:spAutoFit/>
          </a:bodyPr>
          <a:lstStyle/>
          <a:p>
            <a:pPr marL="0" marR="0">
              <a:lnSpc>
                <a:spcPct val="107000"/>
              </a:lnSpc>
              <a:spcBef>
                <a:spcPts val="0"/>
              </a:spcBef>
              <a:spcAft>
                <a:spcPts val="800"/>
              </a:spcAft>
            </a:pPr>
            <a:r>
              <a:rPr lang="en-AU" sz="4000" dirty="0">
                <a:effectLst/>
                <a:latin typeface="Calibri" panose="020F0502020204030204" pitchFamily="34" charset="0"/>
                <a:ea typeface="Calibri" panose="020F0502020204030204" pitchFamily="34" charset="0"/>
                <a:cs typeface="Times New Roman" panose="02020603050405020304" pitchFamily="18" charset="0"/>
              </a:rPr>
              <a:t>The Emperor Constantine professed conversion (312 AD), and Christianity became the court religion. The problem was it was now a controlled and growing religion which we know now as the Rome Catholic Church. It was no longer the relationship to the WORD the apostles established hundreds of years earlier. It was a legalistic monopoly rooted in Christianity, yet distorted by several doctrines of demons which metastasized over time.</a:t>
            </a:r>
            <a:endParaRPr lang="en-US" sz="4000" dirty="0"/>
          </a:p>
        </p:txBody>
      </p:sp>
    </p:spTree>
    <p:extLst>
      <p:ext uri="{BB962C8B-B14F-4D97-AF65-F5344CB8AC3E}">
        <p14:creationId xmlns:p14="http://schemas.microsoft.com/office/powerpoint/2010/main" val="989356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A154AC-3DC6-39AE-E775-5A52AD7B84DB}"/>
              </a:ext>
            </a:extLst>
          </p:cNvPr>
          <p:cNvSpPr txBox="1"/>
          <p:nvPr/>
        </p:nvSpPr>
        <p:spPr>
          <a:xfrm>
            <a:off x="178176" y="0"/>
            <a:ext cx="11621386" cy="6719788"/>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The Waldensians: a Christian movement started by Peter Waldo in Lyon, France in the late 1170s. By 1215, the Waldensians were declared heretical and subject to persecution.</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The Lollards: A religious movement that existed in the mid-fourteenth century. The term Lollard refers to the followers of John Wycliffe, a prominent theologian who was dismissed from the University of Oxford in 1381 for criticism of the church. The Lollards’ demands were primarily for the reform of Christianity.</a:t>
            </a:r>
            <a:endParaRPr lang="en-US" sz="4000" dirty="0"/>
          </a:p>
        </p:txBody>
      </p:sp>
    </p:spTree>
    <p:extLst>
      <p:ext uri="{BB962C8B-B14F-4D97-AF65-F5344CB8AC3E}">
        <p14:creationId xmlns:p14="http://schemas.microsoft.com/office/powerpoint/2010/main" val="1987470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B9E2D1-CB06-6810-B032-03646EF7FA89}"/>
              </a:ext>
            </a:extLst>
          </p:cNvPr>
          <p:cNvSpPr txBox="1"/>
          <p:nvPr/>
        </p:nvSpPr>
        <p:spPr>
          <a:xfrm>
            <a:off x="178337" y="286327"/>
            <a:ext cx="11835326" cy="5589672"/>
          </a:xfrm>
          <a:prstGeom prst="rect">
            <a:avLst/>
          </a:prstGeom>
          <a:noFill/>
        </p:spPr>
        <p:txBody>
          <a:bodyPr wrap="square">
            <a:spAutoFit/>
          </a:bodyPr>
          <a:lstStyle/>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The Hussites: A Christian movement that followed the teachings of Czech reformer Jan Hus (c. 1369–1415), who became one of the forerunners of the Protestant Reformation. After Hus was put to death for alleged heresy on July 6, 1415, the Hussites continued to promote church reformation.</a:t>
            </a:r>
            <a:endParaRPr lang="en-US" sz="4800" dirty="0"/>
          </a:p>
        </p:txBody>
      </p:sp>
    </p:spTree>
    <p:extLst>
      <p:ext uri="{BB962C8B-B14F-4D97-AF65-F5344CB8AC3E}">
        <p14:creationId xmlns:p14="http://schemas.microsoft.com/office/powerpoint/2010/main" val="1111263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3841F1-ABF7-C7EB-4B2F-052F01608367}"/>
              </a:ext>
            </a:extLst>
          </p:cNvPr>
          <p:cNvSpPr txBox="1"/>
          <p:nvPr/>
        </p:nvSpPr>
        <p:spPr>
          <a:xfrm>
            <a:off x="145096" y="200690"/>
            <a:ext cx="11717079" cy="5990871"/>
          </a:xfrm>
          <a:prstGeom prst="rect">
            <a:avLst/>
          </a:prstGeom>
          <a:noFill/>
        </p:spPr>
        <p:txBody>
          <a:bodyPr wrap="square">
            <a:spAutoFit/>
          </a:bodyPr>
          <a:lstStyle/>
          <a:p>
            <a:pPr marL="0" marR="0">
              <a:lnSpc>
                <a:spcPct val="107000"/>
              </a:lnSpc>
              <a:spcBef>
                <a:spcPts val="0"/>
              </a:spcBef>
              <a:spcAft>
                <a:spcPts val="800"/>
              </a:spcAft>
            </a:pPr>
            <a:r>
              <a:rPr lang="en-AU" sz="4000" dirty="0">
                <a:effectLst/>
                <a:latin typeface="Calibri" panose="020F0502020204030204" pitchFamily="34" charset="0"/>
                <a:ea typeface="Calibri" panose="020F0502020204030204" pitchFamily="34" charset="0"/>
                <a:cs typeface="Times New Roman" panose="02020603050405020304" pitchFamily="18" charset="0"/>
              </a:rPr>
              <a:t>The Church Age is not a call into a one world movement and cleansing the devil’s world. We are called to be ambassadors for the kingdom of heaven. We are called to stand strong in spiritual warfare, to be examples, reflecting Christ to assist in a resolution of the Angelic Conflict (witnesses). We are called to evangelize and maintain the accuracy of the word, offering the truth of the person and work of Jesus Christ to a lost and dying world.</a:t>
            </a:r>
            <a:endParaRPr lang="en-US" sz="4000" dirty="0"/>
          </a:p>
        </p:txBody>
      </p:sp>
    </p:spTree>
    <p:extLst>
      <p:ext uri="{BB962C8B-B14F-4D97-AF65-F5344CB8AC3E}">
        <p14:creationId xmlns:p14="http://schemas.microsoft.com/office/powerpoint/2010/main" val="1703852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2C5818-978F-4F61-894E-F5C6503CE5A5}"/>
              </a:ext>
            </a:extLst>
          </p:cNvPr>
          <p:cNvSpPr/>
          <p:nvPr/>
        </p:nvSpPr>
        <p:spPr>
          <a:xfrm>
            <a:off x="506045" y="170544"/>
            <a:ext cx="11271221"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6" name="Rectangle 5">
            <a:extLst>
              <a:ext uri="{FF2B5EF4-FFF2-40B4-BE49-F238E27FC236}">
                <a16:creationId xmlns:a16="http://schemas.microsoft.com/office/drawing/2014/main" id="{225FB4D4-2AB0-49F5-B12A-3675A2C13AD6}"/>
              </a:ext>
            </a:extLst>
          </p:cNvPr>
          <p:cNvSpPr/>
          <p:nvPr/>
        </p:nvSpPr>
        <p:spPr>
          <a:xfrm>
            <a:off x="458386" y="913514"/>
            <a:ext cx="11447721"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3" name="TextBox 2">
            <a:extLst>
              <a:ext uri="{FF2B5EF4-FFF2-40B4-BE49-F238E27FC236}">
                <a16:creationId xmlns:a16="http://schemas.microsoft.com/office/drawing/2014/main" id="{FF6DDD7F-0E3E-DB8F-0D69-DC7246CEAE95}"/>
              </a:ext>
            </a:extLst>
          </p:cNvPr>
          <p:cNvSpPr txBox="1"/>
          <p:nvPr/>
        </p:nvSpPr>
        <p:spPr>
          <a:xfrm>
            <a:off x="163100" y="83127"/>
            <a:ext cx="11957109" cy="6613092"/>
          </a:xfrm>
          <a:prstGeom prst="rect">
            <a:avLst/>
          </a:prstGeom>
          <a:noFill/>
        </p:spPr>
        <p:txBody>
          <a:bodyPr wrap="square">
            <a:spAutoFit/>
          </a:bodyPr>
          <a:lstStyle/>
          <a:p>
            <a:pPr marL="0" marR="0">
              <a:lnSpc>
                <a:spcPct val="115000"/>
              </a:lnSpc>
              <a:spcAft>
                <a:spcPts val="800"/>
              </a:spcAft>
              <a:buNone/>
            </a:pPr>
            <a:r>
              <a:rPr lang="en-US" sz="5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Luk 21:22</a:t>
            </a: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because these are days of punishment, </a:t>
            </a:r>
            <a:r>
              <a:rPr lang="en-US" sz="5400" b="1" u="sng" kern="100" dirty="0">
                <a:effectLst/>
                <a:latin typeface="Calibri" panose="020F0502020204030204" pitchFamily="34" charset="0"/>
                <a:ea typeface="Calibri" panose="020F0502020204030204" pitchFamily="34" charset="0"/>
                <a:cs typeface="Times New Roman" panose="02020603050405020304" pitchFamily="18" charset="0"/>
              </a:rPr>
              <a:t>so that all things which have been written will be fulfilled</a:t>
            </a: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5400" dirty="0">
                <a:effectLst/>
                <a:latin typeface="Calibri" panose="020F0502020204030204" pitchFamily="34" charset="0"/>
                <a:ea typeface="Calibri" panose="020F0502020204030204" pitchFamily="34" charset="0"/>
                <a:cs typeface="Times New Roman" panose="02020603050405020304" pitchFamily="18" charset="0"/>
              </a:rPr>
              <a:t>This definitive statement points us beyond 70 A.D. into a future fulfillment of all prophecy.</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295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EA73F3-6905-2054-BE94-4C20445F8061}"/>
              </a:ext>
            </a:extLst>
          </p:cNvPr>
          <p:cNvSpPr txBox="1"/>
          <p:nvPr/>
        </p:nvSpPr>
        <p:spPr>
          <a:xfrm>
            <a:off x="153151" y="129310"/>
            <a:ext cx="11885697" cy="6299160"/>
          </a:xfrm>
          <a:prstGeom prst="rect">
            <a:avLst/>
          </a:prstGeom>
          <a:noFill/>
        </p:spPr>
        <p:txBody>
          <a:bodyPr wrap="square">
            <a:spAutoFit/>
          </a:bodyPr>
          <a:lstStyle/>
          <a:p>
            <a:pPr marL="0" marR="0">
              <a:lnSpc>
                <a:spcPct val="115000"/>
              </a:lnSpc>
              <a:spcAft>
                <a:spcPts val="800"/>
              </a:spcAft>
              <a:buNone/>
            </a:pPr>
            <a:r>
              <a:rPr lang="en-AU" sz="4000" kern="100" dirty="0">
                <a:effectLst/>
                <a:latin typeface="Calibri" panose="020F0502020204030204" pitchFamily="34" charset="0"/>
                <a:ea typeface="Calibri" panose="020F0502020204030204" pitchFamily="34" charset="0"/>
                <a:cs typeface="Times New Roman" panose="02020603050405020304" pitchFamily="18" charset="0"/>
              </a:rPr>
              <a:t>Isa 2:2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Now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it will come about that In the last days The mountain of the house of the LORD Will be established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as the chief of the mountains, And will be raised above the hills; And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all the nations will stream to it</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AU" sz="4000" dirty="0">
                <a:effectLst/>
                <a:latin typeface="Calibri" panose="020F0502020204030204" pitchFamily="34" charset="0"/>
                <a:ea typeface="Calibri" panose="020F0502020204030204" pitchFamily="34" charset="0"/>
                <a:cs typeface="Times New Roman" panose="02020603050405020304" pitchFamily="18" charset="0"/>
              </a:rPr>
              <a:t>It is not in in this CA dispensation. This is the age of the “</a:t>
            </a:r>
            <a:r>
              <a:rPr lang="en-AU" sz="4000" i="1" u="sng" dirty="0">
                <a:effectLst/>
                <a:latin typeface="Calibri" panose="020F0502020204030204" pitchFamily="34" charset="0"/>
                <a:ea typeface="Calibri" panose="020F0502020204030204" pitchFamily="34" charset="0"/>
                <a:cs typeface="Times New Roman" panose="02020603050405020304" pitchFamily="18" charset="0"/>
              </a:rPr>
              <a:t>ecclesia”</a:t>
            </a:r>
            <a:r>
              <a:rPr lang="en-AU" sz="4000" dirty="0">
                <a:effectLst/>
                <a:latin typeface="Calibri" panose="020F0502020204030204" pitchFamily="34" charset="0"/>
                <a:ea typeface="Calibri" panose="020F0502020204030204" pitchFamily="34" charset="0"/>
                <a:cs typeface="Times New Roman" panose="02020603050405020304" pitchFamily="18" charset="0"/>
              </a:rPr>
              <a:t>--of the called-out ones. It is an age of the fullness of Gentiles, the last dispensation before the 2</a:t>
            </a:r>
            <a:r>
              <a:rPr lang="en-AU" sz="40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AU" sz="4000" dirty="0">
                <a:effectLst/>
                <a:latin typeface="Calibri" panose="020F0502020204030204" pitchFamily="34" charset="0"/>
                <a:ea typeface="Calibri" panose="020F0502020204030204" pitchFamily="34" charset="0"/>
                <a:cs typeface="Times New Roman" panose="02020603050405020304" pitchFamily="18" charset="0"/>
              </a:rPr>
              <a:t> Advent.</a:t>
            </a:r>
            <a:endParaRPr lang="en-US" sz="4000" dirty="0"/>
          </a:p>
        </p:txBody>
      </p:sp>
    </p:spTree>
    <p:extLst>
      <p:ext uri="{BB962C8B-B14F-4D97-AF65-F5344CB8AC3E}">
        <p14:creationId xmlns:p14="http://schemas.microsoft.com/office/powerpoint/2010/main" val="3975735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B0FF51-E9BF-F191-3646-1A3EC0A641C1}"/>
              </a:ext>
            </a:extLst>
          </p:cNvPr>
          <p:cNvSpPr txBox="1"/>
          <p:nvPr/>
        </p:nvSpPr>
        <p:spPr>
          <a:xfrm>
            <a:off x="178498" y="249382"/>
            <a:ext cx="11835003" cy="5589672"/>
          </a:xfrm>
          <a:prstGeom prst="rect">
            <a:avLst/>
          </a:prstGeom>
          <a:noFill/>
        </p:spPr>
        <p:txBody>
          <a:bodyPr wrap="square">
            <a:spAutoFit/>
          </a:bodyPr>
          <a:lstStyle/>
          <a:p>
            <a:pPr marL="0" marR="0">
              <a:lnSpc>
                <a:spcPct val="107000"/>
              </a:lnSpc>
              <a:spcBef>
                <a:spcPts val="0"/>
              </a:spcBef>
              <a:spcAft>
                <a:spcPts val="800"/>
              </a:spcAft>
            </a:pPr>
            <a:r>
              <a:rPr lang="en-AU" sz="4800" dirty="0">
                <a:effectLst/>
                <a:latin typeface="Calibri" panose="020F0502020204030204" pitchFamily="34" charset="0"/>
                <a:ea typeface="Calibri" panose="020F0502020204030204" pitchFamily="34" charset="0"/>
                <a:cs typeface="Times New Roman" panose="02020603050405020304" pitchFamily="18" charset="0"/>
              </a:rPr>
              <a:t>Isa 11:9 </a:t>
            </a:r>
            <a:r>
              <a:rPr lang="en-US" sz="4800" dirty="0">
                <a:effectLst/>
                <a:latin typeface="Calibri" panose="020F0502020204030204" pitchFamily="34" charset="0"/>
                <a:ea typeface="Calibri" panose="020F0502020204030204" pitchFamily="34" charset="0"/>
                <a:cs typeface="Times New Roman" panose="02020603050405020304" pitchFamily="18" charset="0"/>
              </a:rPr>
              <a:t>They will not hurt or destroy in all My holy mountain,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For the earth will be full of the knowledge of the LORD</a:t>
            </a:r>
            <a:r>
              <a:rPr lang="en-US" sz="4800" dirty="0">
                <a:effectLst/>
                <a:latin typeface="Calibri" panose="020F0502020204030204" pitchFamily="34" charset="0"/>
                <a:ea typeface="Calibri" panose="020F0502020204030204" pitchFamily="34" charset="0"/>
                <a:cs typeface="Times New Roman" panose="02020603050405020304" pitchFamily="18" charset="0"/>
              </a:rPr>
              <a:t> As the waters cover the sea. 10 Then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on that day The nations will resort to the root of Jesse</a:t>
            </a:r>
            <a:r>
              <a:rPr lang="en-US" sz="4800" dirty="0">
                <a:effectLst/>
                <a:latin typeface="Calibri" panose="020F0502020204030204" pitchFamily="34" charset="0"/>
                <a:ea typeface="Calibri" panose="020F0502020204030204" pitchFamily="34" charset="0"/>
                <a:cs typeface="Times New Roman" panose="02020603050405020304" pitchFamily="18" charset="0"/>
              </a:rPr>
              <a:t>, Who will stand as a signal flag </a:t>
            </a:r>
            <a:r>
              <a:rPr lang="en-US" sz="4800" b="1" u="sng" dirty="0">
                <a:effectLst/>
                <a:latin typeface="Calibri" panose="020F0502020204030204" pitchFamily="34" charset="0"/>
                <a:ea typeface="Calibri" panose="020F0502020204030204" pitchFamily="34" charset="0"/>
                <a:cs typeface="Times New Roman" panose="02020603050405020304" pitchFamily="18" charset="0"/>
              </a:rPr>
              <a:t>for the peoples</a:t>
            </a:r>
            <a:r>
              <a:rPr lang="en-US" sz="4800" dirty="0">
                <a:effectLst/>
                <a:latin typeface="Calibri" panose="020F0502020204030204" pitchFamily="34" charset="0"/>
                <a:ea typeface="Calibri" panose="020F0502020204030204" pitchFamily="34" charset="0"/>
                <a:cs typeface="Times New Roman" panose="02020603050405020304" pitchFamily="18" charset="0"/>
              </a:rPr>
              <a:t>; And His resting place will be glorious.</a:t>
            </a:r>
            <a:endParaRPr lang="en-US" sz="4800" dirty="0"/>
          </a:p>
        </p:txBody>
      </p:sp>
    </p:spTree>
    <p:extLst>
      <p:ext uri="{BB962C8B-B14F-4D97-AF65-F5344CB8AC3E}">
        <p14:creationId xmlns:p14="http://schemas.microsoft.com/office/powerpoint/2010/main" val="4289744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D1256-41BC-D662-C5D0-FEA058DB0CEC}"/>
              </a:ext>
            </a:extLst>
          </p:cNvPr>
          <p:cNvSpPr txBox="1"/>
          <p:nvPr/>
        </p:nvSpPr>
        <p:spPr>
          <a:xfrm>
            <a:off x="162709" y="258618"/>
            <a:ext cx="11589489" cy="5589672"/>
          </a:xfrm>
          <a:prstGeom prst="rect">
            <a:avLst/>
          </a:prstGeom>
          <a:noFill/>
        </p:spPr>
        <p:txBody>
          <a:bodyPr wrap="square">
            <a:spAutoFit/>
          </a:bodyPr>
          <a:lstStyle/>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Your actions often have more impact than just your words. Truthfully, when your words and action do not align that brings forth a horrible witness for Christ. Many Christians bring forth more converts for the devil then they do for their Savior! Your actions and words align properly when you grow into SM.</a:t>
            </a:r>
            <a:endParaRPr lang="en-US" sz="4800" dirty="0"/>
          </a:p>
        </p:txBody>
      </p:sp>
    </p:spTree>
    <p:extLst>
      <p:ext uri="{BB962C8B-B14F-4D97-AF65-F5344CB8AC3E}">
        <p14:creationId xmlns:p14="http://schemas.microsoft.com/office/powerpoint/2010/main" val="1890886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2C16BE-F65E-FA0D-9889-5D017429ACA3}"/>
              </a:ext>
            </a:extLst>
          </p:cNvPr>
          <p:cNvSpPr txBox="1"/>
          <p:nvPr/>
        </p:nvSpPr>
        <p:spPr>
          <a:xfrm>
            <a:off x="248093" y="127015"/>
            <a:ext cx="11555980" cy="6380016"/>
          </a:xfrm>
          <a:prstGeom prst="rect">
            <a:avLst/>
          </a:prstGeom>
          <a:noFill/>
        </p:spPr>
        <p:txBody>
          <a:bodyPr wrap="square">
            <a:spAutoFit/>
          </a:bodyPr>
          <a:lstStyle/>
          <a:p>
            <a:pPr marL="0" marR="0">
              <a:lnSpc>
                <a:spcPct val="107000"/>
              </a:lnSpc>
              <a:spcBef>
                <a:spcPts val="0"/>
              </a:spcBef>
              <a:spcAft>
                <a:spcPts val="800"/>
              </a:spcAft>
            </a:pPr>
            <a:r>
              <a:rPr lang="en-AU" sz="4800" dirty="0">
                <a:effectLst/>
                <a:latin typeface="Calibri" panose="020F0502020204030204" pitchFamily="34" charset="0"/>
                <a:ea typeface="Calibri" panose="020F0502020204030204" pitchFamily="34" charset="0"/>
                <a:cs typeface="Times New Roman" panose="02020603050405020304" pitchFamily="18" charset="0"/>
              </a:rPr>
              <a:t>A client nation should have a maximum number of mature Believers for a pivot, a massive drive for evangelism within their own nation, a robust missionary activity outward to other nations, and they are to provide a safe haven for the Jews. America is currently the only nation that had all of these qualities in the past 250 years.</a:t>
            </a:r>
            <a:endParaRPr lang="en-US" sz="4800" dirty="0"/>
          </a:p>
        </p:txBody>
      </p:sp>
    </p:spTree>
    <p:extLst>
      <p:ext uri="{BB962C8B-B14F-4D97-AF65-F5344CB8AC3E}">
        <p14:creationId xmlns:p14="http://schemas.microsoft.com/office/powerpoint/2010/main" val="41569672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99E05E-8A04-8C95-CE3A-4E4B1BAA32FB}"/>
              </a:ext>
            </a:extLst>
          </p:cNvPr>
          <p:cNvSpPr txBox="1"/>
          <p:nvPr/>
        </p:nvSpPr>
        <p:spPr>
          <a:xfrm>
            <a:off x="257652" y="135186"/>
            <a:ext cx="11430000" cy="6380016"/>
          </a:xfrm>
          <a:prstGeom prst="rect">
            <a:avLst/>
          </a:prstGeom>
          <a:noFill/>
        </p:spPr>
        <p:txBody>
          <a:bodyPr wrap="square">
            <a:spAutoFit/>
          </a:bodyPr>
          <a:lstStyle/>
          <a:p>
            <a:pPr marL="0" marR="0">
              <a:lnSpc>
                <a:spcPct val="107000"/>
              </a:lnSpc>
              <a:spcBef>
                <a:spcPts val="0"/>
              </a:spcBef>
              <a:spcAft>
                <a:spcPts val="800"/>
              </a:spcAft>
            </a:pPr>
            <a:r>
              <a:rPr lang="en-US" sz="4800">
                <a:effectLst/>
                <a:latin typeface="Calibri" panose="020F0502020204030204" pitchFamily="34" charset="0"/>
                <a:ea typeface="Calibri" panose="020F0502020204030204" pitchFamily="34" charset="0"/>
                <a:cs typeface="Times New Roman" panose="02020603050405020304" pitchFamily="18" charset="0"/>
              </a:rPr>
              <a:t>The Goths (Germany-Romania) became a Christian nation by the time the Roman empire crumbled in the 4</a:t>
            </a:r>
            <a:r>
              <a:rPr lang="en-US" sz="4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4800">
                <a:effectLst/>
                <a:latin typeface="Calibri" panose="020F0502020204030204" pitchFamily="34" charset="0"/>
                <a:ea typeface="Calibri" panose="020F0502020204030204" pitchFamily="34" charset="0"/>
                <a:cs typeface="Times New Roman" panose="02020603050405020304" pitchFamily="18" charset="0"/>
              </a:rPr>
              <a:t> century. Scotland and Ireland were client nations during the fifth and sixth centuries. The Franks (German-France) were a client nation during the eighth and ninth centuries; the Vikings were during the tenth century. </a:t>
            </a:r>
            <a:endParaRPr lang="en-US" sz="4800" dirty="0"/>
          </a:p>
        </p:txBody>
      </p:sp>
    </p:spTree>
    <p:extLst>
      <p:ext uri="{BB962C8B-B14F-4D97-AF65-F5344CB8AC3E}">
        <p14:creationId xmlns:p14="http://schemas.microsoft.com/office/powerpoint/2010/main" val="990744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BB323-688A-6B2B-FFD7-95BD63992290}"/>
              </a:ext>
            </a:extLst>
          </p:cNvPr>
          <p:cNvSpPr txBox="1"/>
          <p:nvPr/>
        </p:nvSpPr>
        <p:spPr>
          <a:xfrm>
            <a:off x="184835" y="129308"/>
            <a:ext cx="11674548" cy="6001643"/>
          </a:xfrm>
          <a:prstGeom prst="rect">
            <a:avLst/>
          </a:prstGeom>
          <a:noFill/>
        </p:spPr>
        <p:txBody>
          <a:bodyPr wrap="square">
            <a:sp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Germany influenced under Martin Luther, and Switzerland under Calvin were client nations during the sixteenth century. Sweden under Gustavus Adolphus, and the Huguenots (France) during the seventeenth century were client nations. Brandenberg-Prussia (Russia) under the Hohenzollerns were a client nation during the eighteenth century.</a:t>
            </a:r>
            <a:endParaRPr lang="en-US" sz="4800" dirty="0"/>
          </a:p>
        </p:txBody>
      </p:sp>
    </p:spTree>
    <p:extLst>
      <p:ext uri="{BB962C8B-B14F-4D97-AF65-F5344CB8AC3E}">
        <p14:creationId xmlns:p14="http://schemas.microsoft.com/office/powerpoint/2010/main" val="695519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1718A-F2A9-AB72-9142-B9897EF8D98D}"/>
              </a:ext>
            </a:extLst>
          </p:cNvPr>
          <p:cNvSpPr txBox="1"/>
          <p:nvPr/>
        </p:nvSpPr>
        <p:spPr>
          <a:xfrm>
            <a:off x="274674" y="276534"/>
            <a:ext cx="11642652" cy="5856155"/>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England held true to Christian teaching, mostly Catholic doctrine during the reign of Victoria in the nineteenth century. And the United States of America has been a client nation from 1776 until the present day. Each nation had ebbs and flows of power, wealth and victory in battles. All suffered loss of great power and prestige when they neglected their Client Nation status.</a:t>
            </a:r>
            <a:endParaRPr lang="en-US" sz="4400" dirty="0"/>
          </a:p>
        </p:txBody>
      </p:sp>
    </p:spTree>
    <p:extLst>
      <p:ext uri="{BB962C8B-B14F-4D97-AF65-F5344CB8AC3E}">
        <p14:creationId xmlns:p14="http://schemas.microsoft.com/office/powerpoint/2010/main" val="2945147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AFE29A-B710-18E6-0419-766C36C391E4}"/>
              </a:ext>
            </a:extLst>
          </p:cNvPr>
          <p:cNvSpPr txBox="1"/>
          <p:nvPr/>
        </p:nvSpPr>
        <p:spPr>
          <a:xfrm>
            <a:off x="256846" y="138676"/>
            <a:ext cx="11678308" cy="6580648"/>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Roman Empire began strong with many Christian converts after the resurrection of The Lord Jesus Christ. Shortly after the siege of Jerusalem in 70 AD, where Jewish forces clashed with the Roman military, the Roman Empire had a slow, spiritual rebirth that opened up toward Christianity. The Gnostics gained ground with religious movements into the 2</a:t>
            </a:r>
            <a:r>
              <a:rPr lang="en-US" sz="44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4400" dirty="0">
                <a:effectLst/>
                <a:latin typeface="Calibri" panose="020F0502020204030204" pitchFamily="34" charset="0"/>
                <a:ea typeface="Calibri" panose="020F0502020204030204" pitchFamily="34" charset="0"/>
                <a:cs typeface="Times New Roman" panose="02020603050405020304" pitchFamily="18" charset="0"/>
              </a:rPr>
              <a:t> century and the Roman Catholic Church was born from this.</a:t>
            </a:r>
            <a:endParaRPr lang="en-US" sz="4400" dirty="0"/>
          </a:p>
        </p:txBody>
      </p:sp>
    </p:spTree>
    <p:extLst>
      <p:ext uri="{BB962C8B-B14F-4D97-AF65-F5344CB8AC3E}">
        <p14:creationId xmlns:p14="http://schemas.microsoft.com/office/powerpoint/2010/main" val="18002181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892D0C-D005-18CE-0A85-3CAFD3218CBD}"/>
              </a:ext>
            </a:extLst>
          </p:cNvPr>
          <p:cNvSpPr txBox="1"/>
          <p:nvPr/>
        </p:nvSpPr>
        <p:spPr>
          <a:xfrm>
            <a:off x="190420" y="181958"/>
            <a:ext cx="11589488" cy="6120650"/>
          </a:xfrm>
          <a:prstGeom prst="rect">
            <a:avLst/>
          </a:prstGeom>
          <a:noFill/>
        </p:spPr>
        <p:txBody>
          <a:bodyPr wrap="square">
            <a:spAutoFit/>
          </a:bodyPr>
          <a:lstStyle/>
          <a:p>
            <a:pPr marL="0" marR="0">
              <a:lnSpc>
                <a:spcPct val="115000"/>
              </a:lnSpc>
              <a:spcAft>
                <a:spcPts val="800"/>
              </a:spcAft>
              <a:buNone/>
            </a:pPr>
            <a:r>
              <a:rPr lang="en-AU" sz="4400" kern="100" dirty="0">
                <a:effectLst/>
                <a:latin typeface="Calibri" panose="020F0502020204030204" pitchFamily="34" charset="0"/>
                <a:ea typeface="Calibri" panose="020F0502020204030204" pitchFamily="34" charset="0"/>
                <a:cs typeface="Times New Roman" panose="02020603050405020304" pitchFamily="18" charset="0"/>
              </a:rPr>
              <a:t>Exo 19:4 </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‘You yourselves have seen what I did to the Egyptians, and </a:t>
            </a:r>
            <a:r>
              <a:rPr lang="en-US" sz="4400" i="1" kern="100" dirty="0">
                <a:effectLst/>
                <a:latin typeface="Calibri" panose="020F0502020204030204" pitchFamily="34" charset="0"/>
                <a:ea typeface="Calibri" panose="020F0502020204030204" pitchFamily="34" charset="0"/>
                <a:cs typeface="Times New Roman" panose="02020603050405020304" pitchFamily="18" charset="0"/>
              </a:rPr>
              <a:t>how</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I carried you on eagles’ wings, and brought you to Myself.</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b="1"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A Client Nation unto God is calculated into the Divine Decree, built for a divine purpose and time period. It is designed as a vehicle for sustaining the WORD and evangelism.</a:t>
            </a:r>
            <a:endParaRPr lang="en-US" sz="4400" dirty="0"/>
          </a:p>
        </p:txBody>
      </p:sp>
    </p:spTree>
    <p:extLst>
      <p:ext uri="{BB962C8B-B14F-4D97-AF65-F5344CB8AC3E}">
        <p14:creationId xmlns:p14="http://schemas.microsoft.com/office/powerpoint/2010/main" val="360246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07CFF-D58E-012F-7460-4F81AF8C3475}"/>
              </a:ext>
            </a:extLst>
          </p:cNvPr>
          <p:cNvSpPr txBox="1"/>
          <p:nvPr/>
        </p:nvSpPr>
        <p:spPr>
          <a:xfrm>
            <a:off x="257276" y="266920"/>
            <a:ext cx="11344940" cy="5545108"/>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Exo 19:5</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‘Now then, if you will indeed obey My voice and keep My covenant, then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you shall be My own possession</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u="sng" kern="100" dirty="0" err="1">
                <a:effectLst/>
                <a:latin typeface="Calibri" panose="020F0502020204030204" pitchFamily="34" charset="0"/>
                <a:ea typeface="Calibri" panose="020F0502020204030204" pitchFamily="34" charset="0"/>
                <a:cs typeface="Times New Roman" panose="02020603050405020304" pitchFamily="18" charset="0"/>
              </a:rPr>
              <a:t>sᵊḡullâ</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among all the peoples</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for all the earth is Mine;</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Often a reference for a peculiar, or rare gem stone. A personal treasure of innumerable value.</a:t>
            </a:r>
            <a:endParaRPr lang="en-US" sz="4400" dirty="0"/>
          </a:p>
        </p:txBody>
      </p:sp>
    </p:spTree>
    <p:extLst>
      <p:ext uri="{BB962C8B-B14F-4D97-AF65-F5344CB8AC3E}">
        <p14:creationId xmlns:p14="http://schemas.microsoft.com/office/powerpoint/2010/main" val="134842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6D4266-746D-4BBB-B574-8E4F717A82C4}"/>
              </a:ext>
            </a:extLst>
          </p:cNvPr>
          <p:cNvSpPr/>
          <p:nvPr/>
        </p:nvSpPr>
        <p:spPr>
          <a:xfrm>
            <a:off x="1644504" y="1989117"/>
            <a:ext cx="11444176"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6" name="Rectangle 5">
            <a:extLst>
              <a:ext uri="{FF2B5EF4-FFF2-40B4-BE49-F238E27FC236}">
                <a16:creationId xmlns:a16="http://schemas.microsoft.com/office/drawing/2014/main" id="{A6DF65B7-DADC-4518-9FB9-41AB6D9C977A}"/>
              </a:ext>
            </a:extLst>
          </p:cNvPr>
          <p:cNvSpPr/>
          <p:nvPr/>
        </p:nvSpPr>
        <p:spPr>
          <a:xfrm>
            <a:off x="512042" y="324631"/>
            <a:ext cx="11344935" cy="784702"/>
          </a:xfrm>
          <a:prstGeom prst="rect">
            <a:avLst/>
          </a:prstGeom>
        </p:spPr>
        <p:txBody>
          <a:bodyPr wrap="square">
            <a:spAutoFit/>
          </a:bodyPr>
          <a:lstStyle/>
          <a:p>
            <a:pPr>
              <a:lnSpc>
                <a:spcPct val="107000"/>
              </a:lnSpc>
              <a:spcAft>
                <a:spcPts val="800"/>
              </a:spcAft>
            </a:pPr>
            <a:endParaRPr lang="en-US" sz="4400" dirty="0">
              <a:solidFill>
                <a:schemeClr val="bg1"/>
              </a:solidFill>
            </a:endParaRPr>
          </a:p>
        </p:txBody>
      </p:sp>
      <p:sp>
        <p:nvSpPr>
          <p:cNvPr id="13" name="Rectangle 12">
            <a:extLst>
              <a:ext uri="{FF2B5EF4-FFF2-40B4-BE49-F238E27FC236}">
                <a16:creationId xmlns:a16="http://schemas.microsoft.com/office/drawing/2014/main" id="{F2CC18B5-72D1-4410-90C0-78A8436DCC81}"/>
              </a:ext>
            </a:extLst>
          </p:cNvPr>
          <p:cNvSpPr/>
          <p:nvPr/>
        </p:nvSpPr>
        <p:spPr>
          <a:xfrm>
            <a:off x="329608" y="324631"/>
            <a:ext cx="11444175" cy="769441"/>
          </a:xfrm>
          <a:prstGeom prst="rect">
            <a:avLst/>
          </a:prstGeom>
        </p:spPr>
        <p:txBody>
          <a:bodyPr wrap="square">
            <a:spAutoFit/>
          </a:bodyPr>
          <a:lstStyle/>
          <a:p>
            <a:endParaRPr lang="en-US" sz="4400" dirty="0">
              <a:solidFill>
                <a:schemeClr val="bg1"/>
              </a:solidFill>
            </a:endParaRPr>
          </a:p>
        </p:txBody>
      </p:sp>
      <p:sp>
        <p:nvSpPr>
          <p:cNvPr id="4" name="Rectangle 3">
            <a:extLst>
              <a:ext uri="{FF2B5EF4-FFF2-40B4-BE49-F238E27FC236}">
                <a16:creationId xmlns:a16="http://schemas.microsoft.com/office/drawing/2014/main" id="{ED9E61CE-845F-4103-91C6-5D43F9D7DB72}"/>
              </a:ext>
            </a:extLst>
          </p:cNvPr>
          <p:cNvSpPr/>
          <p:nvPr/>
        </p:nvSpPr>
        <p:spPr>
          <a:xfrm>
            <a:off x="428808" y="240943"/>
            <a:ext cx="11646148" cy="847604"/>
          </a:xfrm>
          <a:prstGeom prst="rect">
            <a:avLst/>
          </a:prstGeom>
        </p:spPr>
        <p:txBody>
          <a:bodyPr wrap="square">
            <a:spAutoFit/>
          </a:bodyPr>
          <a:lstStyle/>
          <a:p>
            <a:pPr>
              <a:lnSpc>
                <a:spcPct val="107000"/>
              </a:lnSpc>
              <a:spcAft>
                <a:spcPts val="800"/>
              </a:spcAft>
            </a:pPr>
            <a:endParaRPr lang="en-US" sz="4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AC7E818-4B4B-4961-A757-7F1CA69D0E40}"/>
              </a:ext>
            </a:extLst>
          </p:cNvPr>
          <p:cNvSpPr/>
          <p:nvPr/>
        </p:nvSpPr>
        <p:spPr>
          <a:xfrm>
            <a:off x="315486" y="240943"/>
            <a:ext cx="11458297" cy="830997"/>
          </a:xfrm>
          <a:prstGeom prst="rect">
            <a:avLst/>
          </a:prstGeom>
        </p:spPr>
        <p:txBody>
          <a:bodyPr wrap="square">
            <a:spAutoFit/>
          </a:bodyPr>
          <a:lstStyle/>
          <a:p>
            <a:endParaRPr lang="en-US" sz="4800" dirty="0">
              <a:solidFill>
                <a:schemeClr val="bg1"/>
              </a:solidFill>
            </a:endParaRPr>
          </a:p>
        </p:txBody>
      </p:sp>
      <p:sp>
        <p:nvSpPr>
          <p:cNvPr id="7" name="Rectangle 6">
            <a:extLst>
              <a:ext uri="{FF2B5EF4-FFF2-40B4-BE49-F238E27FC236}">
                <a16:creationId xmlns:a16="http://schemas.microsoft.com/office/drawing/2014/main" id="{4B935B05-5DFD-4D15-9BAA-13CEC05A5145}"/>
              </a:ext>
            </a:extLst>
          </p:cNvPr>
          <p:cNvSpPr/>
          <p:nvPr/>
        </p:nvSpPr>
        <p:spPr>
          <a:xfrm>
            <a:off x="535091" y="252290"/>
            <a:ext cx="11288216" cy="847604"/>
          </a:xfrm>
          <a:prstGeom prst="rect">
            <a:avLst/>
          </a:prstGeom>
        </p:spPr>
        <p:txBody>
          <a:bodyPr wrap="square">
            <a:spAutoFit/>
          </a:bodyPr>
          <a:lstStyle/>
          <a:p>
            <a:pPr>
              <a:lnSpc>
                <a:spcPct val="107000"/>
              </a:lnSpc>
              <a:spcAft>
                <a:spcPts val="800"/>
              </a:spcAft>
            </a:pPr>
            <a:endParaRPr lang="en-US" sz="4800" dirty="0">
              <a:solidFill>
                <a:schemeClr val="bg1"/>
              </a:solidFill>
            </a:endParaRPr>
          </a:p>
        </p:txBody>
      </p:sp>
      <p:sp>
        <p:nvSpPr>
          <p:cNvPr id="8" name="Rectangle 7">
            <a:extLst>
              <a:ext uri="{FF2B5EF4-FFF2-40B4-BE49-F238E27FC236}">
                <a16:creationId xmlns:a16="http://schemas.microsoft.com/office/drawing/2014/main" id="{645F05D3-C0D9-4ECC-A739-8F0F82B70A0D}"/>
              </a:ext>
            </a:extLst>
          </p:cNvPr>
          <p:cNvSpPr/>
          <p:nvPr/>
        </p:nvSpPr>
        <p:spPr>
          <a:xfrm>
            <a:off x="366957" y="219561"/>
            <a:ext cx="11544895"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sp>
        <p:nvSpPr>
          <p:cNvPr id="10" name="Rectangle 9">
            <a:extLst>
              <a:ext uri="{FF2B5EF4-FFF2-40B4-BE49-F238E27FC236}">
                <a16:creationId xmlns:a16="http://schemas.microsoft.com/office/drawing/2014/main" id="{04B474C2-C175-4172-8C4C-5659F325F514}"/>
              </a:ext>
            </a:extLst>
          </p:cNvPr>
          <p:cNvSpPr/>
          <p:nvPr/>
        </p:nvSpPr>
        <p:spPr>
          <a:xfrm>
            <a:off x="349218" y="219561"/>
            <a:ext cx="11344934" cy="847604"/>
          </a:xfrm>
          <a:prstGeom prst="rect">
            <a:avLst/>
          </a:prstGeom>
        </p:spPr>
        <p:txBody>
          <a:bodyPr wrap="square">
            <a:spAutoFit/>
          </a:bodyPr>
          <a:lstStyle/>
          <a:p>
            <a:pPr>
              <a:lnSpc>
                <a:spcPct val="107000"/>
              </a:lnSpc>
              <a:spcAft>
                <a:spcPts val="800"/>
              </a:spcAft>
            </a:pPr>
            <a:endParaRPr lang="en-US" sz="4800" dirty="0">
              <a:solidFill>
                <a:schemeClr val="bg1"/>
              </a:solidFill>
            </a:endParaRPr>
          </a:p>
        </p:txBody>
      </p:sp>
      <p:sp>
        <p:nvSpPr>
          <p:cNvPr id="17" name="Rectangle 16">
            <a:extLst>
              <a:ext uri="{FF2B5EF4-FFF2-40B4-BE49-F238E27FC236}">
                <a16:creationId xmlns:a16="http://schemas.microsoft.com/office/drawing/2014/main" id="{3B260DAF-7011-4FD6-BF3F-83C05EB841C6}"/>
              </a:ext>
            </a:extLst>
          </p:cNvPr>
          <p:cNvSpPr/>
          <p:nvPr/>
        </p:nvSpPr>
        <p:spPr>
          <a:xfrm>
            <a:off x="299882" y="283945"/>
            <a:ext cx="11785284" cy="923330"/>
          </a:xfrm>
          <a:prstGeom prst="rect">
            <a:avLst/>
          </a:prstGeom>
        </p:spPr>
        <p:txBody>
          <a:bodyPr wrap="square">
            <a:spAutoFit/>
          </a:bodyPr>
          <a:lstStyle/>
          <a:p>
            <a:endParaRPr lang="en-US" sz="5400" dirty="0">
              <a:solidFill>
                <a:schemeClr val="bg1"/>
              </a:solidFill>
            </a:endParaRPr>
          </a:p>
        </p:txBody>
      </p:sp>
      <p:sp>
        <p:nvSpPr>
          <p:cNvPr id="9" name="Rectangle 8">
            <a:extLst>
              <a:ext uri="{FF2B5EF4-FFF2-40B4-BE49-F238E27FC236}">
                <a16:creationId xmlns:a16="http://schemas.microsoft.com/office/drawing/2014/main" id="{2A5293E8-09EA-4104-BB3C-F1E700C9ED03}"/>
              </a:ext>
            </a:extLst>
          </p:cNvPr>
          <p:cNvSpPr/>
          <p:nvPr/>
        </p:nvSpPr>
        <p:spPr>
          <a:xfrm>
            <a:off x="405724" y="283945"/>
            <a:ext cx="11673181" cy="929550"/>
          </a:xfrm>
          <a:prstGeom prst="rect">
            <a:avLst/>
          </a:prstGeom>
        </p:spPr>
        <p:txBody>
          <a:bodyPr wrap="square">
            <a:spAutoFit/>
          </a:bodyPr>
          <a:lstStyle/>
          <a:p>
            <a:pPr>
              <a:lnSpc>
                <a:spcPct val="105000"/>
              </a:lnSpc>
              <a:spcAft>
                <a:spcPts val="800"/>
              </a:spcAft>
            </a:pPr>
            <a:endParaRPr lang="en-US" sz="5400" dirty="0">
              <a:solidFill>
                <a:schemeClr val="bg1"/>
              </a:solidFill>
            </a:endParaRPr>
          </a:p>
        </p:txBody>
      </p:sp>
      <p:sp>
        <p:nvSpPr>
          <p:cNvPr id="11" name="Rectangle 10">
            <a:extLst>
              <a:ext uri="{FF2B5EF4-FFF2-40B4-BE49-F238E27FC236}">
                <a16:creationId xmlns:a16="http://schemas.microsoft.com/office/drawing/2014/main" id="{1B751FA9-2388-4A11-8040-D0A14A7BB0C7}"/>
              </a:ext>
            </a:extLst>
          </p:cNvPr>
          <p:cNvSpPr/>
          <p:nvPr/>
        </p:nvSpPr>
        <p:spPr>
          <a:xfrm>
            <a:off x="363442" y="324631"/>
            <a:ext cx="11397785" cy="847604"/>
          </a:xfrm>
          <a:prstGeom prst="rect">
            <a:avLst/>
          </a:prstGeom>
        </p:spPr>
        <p:txBody>
          <a:bodyPr wrap="square">
            <a:spAutoFit/>
          </a:bodyPr>
          <a:lstStyle/>
          <a:p>
            <a:pPr>
              <a:lnSpc>
                <a:spcPct val="107000"/>
              </a:lnSpc>
              <a:spcAft>
                <a:spcPts val="800"/>
              </a:spcAft>
            </a:pPr>
            <a:endParaRPr lang="en-US" sz="4800" dirty="0">
              <a:solidFill>
                <a:schemeClr val="bg1"/>
              </a:solidFill>
            </a:endParaRPr>
          </a:p>
        </p:txBody>
      </p:sp>
      <p:sp>
        <p:nvSpPr>
          <p:cNvPr id="12" name="TextBox 11">
            <a:extLst>
              <a:ext uri="{FF2B5EF4-FFF2-40B4-BE49-F238E27FC236}">
                <a16:creationId xmlns:a16="http://schemas.microsoft.com/office/drawing/2014/main" id="{616154A6-A1C5-A94D-8BC8-78307B43568A}"/>
              </a:ext>
            </a:extLst>
          </p:cNvPr>
          <p:cNvSpPr txBox="1"/>
          <p:nvPr/>
        </p:nvSpPr>
        <p:spPr>
          <a:xfrm>
            <a:off x="181667" y="324631"/>
            <a:ext cx="11915474" cy="5683607"/>
          </a:xfrm>
          <a:prstGeom prst="rect">
            <a:avLst/>
          </a:prstGeom>
          <a:noFill/>
        </p:spPr>
        <p:txBody>
          <a:bodyPr wrap="square">
            <a:spAutoFit/>
          </a:bodyPr>
          <a:lstStyle/>
          <a:p>
            <a:pPr marL="0" marR="0">
              <a:lnSpc>
                <a:spcPct val="115000"/>
              </a:lnSpc>
              <a:spcAft>
                <a:spcPts val="800"/>
              </a:spcAft>
              <a:buNone/>
            </a:pPr>
            <a:r>
              <a:rPr lang="en-US" sz="40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Luk 21:24</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and they will fall by the edge of the sword, and will be led captive into all the nations; and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Jerusalem will be trampled underfoot by the Gentiles</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until </a:t>
            </a:r>
            <a:r>
              <a:rPr lang="en-US" sz="4000" i="1" kern="100" dirty="0">
                <a:effectLst/>
                <a:latin typeface="Calibri" panose="020F0502020204030204" pitchFamily="34" charset="0"/>
                <a:ea typeface="Calibri" panose="020F0502020204030204" pitchFamily="34" charset="0"/>
                <a:cs typeface="Times New Roman" panose="02020603050405020304" pitchFamily="18" charset="0"/>
              </a:rPr>
              <a:t>the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times of the Gentiles are fulfilled.</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AU" sz="4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AU" sz="4000" dirty="0">
                <a:effectLst/>
                <a:latin typeface="Calibri" panose="020F0502020204030204" pitchFamily="34" charset="0"/>
                <a:ea typeface="Calibri" panose="020F0502020204030204" pitchFamily="34" charset="0"/>
                <a:cs typeface="Times New Roman" panose="02020603050405020304" pitchFamily="18" charset="0"/>
              </a:rPr>
              <a:t>From this point forward 70 A.D. (until 2</a:t>
            </a:r>
            <a:r>
              <a:rPr lang="en-AU" sz="40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AU" sz="4000" dirty="0">
                <a:effectLst/>
                <a:latin typeface="Calibri" panose="020F0502020204030204" pitchFamily="34" charset="0"/>
                <a:ea typeface="Calibri" panose="020F0502020204030204" pitchFamily="34" charset="0"/>
                <a:cs typeface="Times New Roman" panose="02020603050405020304" pitchFamily="18" charset="0"/>
              </a:rPr>
              <a:t> Advent) Israel is destined for struggles and misery. They lost their status as a Client Nation Unto God.</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94023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3DA50-4D2C-6B91-7208-8150C76A23C3}"/>
              </a:ext>
            </a:extLst>
          </p:cNvPr>
          <p:cNvSpPr txBox="1"/>
          <p:nvPr/>
        </p:nvSpPr>
        <p:spPr>
          <a:xfrm>
            <a:off x="221672" y="85060"/>
            <a:ext cx="11822545" cy="6391493"/>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1Pet 2:9 But you are A CHOSEN PEOPLE,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A royal PRIESTHOOD,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 HOLY NATION, A PEOPLE FOR GOD’S OWN POSSESSION, so that you may  proclaim the excellencies of Him who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has called you out of darkness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into His marvelous light;  </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A client nation is a nation of priests; in the case of the CA, we are a ROYAL Priesthood, through the High Priest Jesus Christ. Israel had a bloodline priesthood (Levitical).</a:t>
            </a:r>
            <a:endParaRPr lang="en-US" sz="4000" dirty="0"/>
          </a:p>
        </p:txBody>
      </p:sp>
    </p:spTree>
    <p:extLst>
      <p:ext uri="{BB962C8B-B14F-4D97-AF65-F5344CB8AC3E}">
        <p14:creationId xmlns:p14="http://schemas.microsoft.com/office/powerpoint/2010/main" val="24112720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89149B-D8E3-F148-8636-8867DF5E1C5A}"/>
              </a:ext>
            </a:extLst>
          </p:cNvPr>
          <p:cNvSpPr txBox="1"/>
          <p:nvPr/>
        </p:nvSpPr>
        <p:spPr>
          <a:xfrm>
            <a:off x="258725" y="104243"/>
            <a:ext cx="11674549" cy="6649513"/>
          </a:xfrm>
          <a:prstGeom prst="rect">
            <a:avLst/>
          </a:prstGeom>
          <a:noFill/>
        </p:spPr>
        <p:txBody>
          <a:bodyPr wrap="square">
            <a:sp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This purpose (Mosaic) was not only a teaching tool, but also to both experience God's blessing, and to be a blessing to all the nations of the earth (Gen. 12:2). In contrast to the Abrahamic Covenant, Israel now had responsibilities to fulfill in order to obtain God's promised blessings. The Mosaic Covenant was, therefore, a conditional covenant. The Abrahamic Covenant—as well as the Davidic and New Covenants that expanded on promises are unconditional covenants.</a:t>
            </a:r>
            <a:endParaRPr lang="en-US" sz="4000" dirty="0"/>
          </a:p>
        </p:txBody>
      </p:sp>
    </p:spTree>
    <p:extLst>
      <p:ext uri="{BB962C8B-B14F-4D97-AF65-F5344CB8AC3E}">
        <p14:creationId xmlns:p14="http://schemas.microsoft.com/office/powerpoint/2010/main" val="152796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8E038-B039-BC2E-5E1C-DFB357079543}"/>
              </a:ext>
            </a:extLst>
          </p:cNvPr>
          <p:cNvSpPr txBox="1"/>
          <p:nvPr/>
        </p:nvSpPr>
        <p:spPr>
          <a:xfrm>
            <a:off x="248739" y="308754"/>
            <a:ext cx="11470758" cy="5387822"/>
          </a:xfrm>
          <a:prstGeom prst="rect">
            <a:avLst/>
          </a:prstGeom>
          <a:noFill/>
        </p:spPr>
        <p:txBody>
          <a:bodyPr wrap="square">
            <a:spAutoFit/>
          </a:bodyPr>
          <a:lstStyle/>
          <a:p>
            <a:pPr marL="0" marR="0">
              <a:lnSpc>
                <a:spcPct val="107000"/>
              </a:lnSpc>
              <a:spcBef>
                <a:spcPts val="0"/>
              </a:spcBef>
              <a:spcAft>
                <a:spcPts val="800"/>
              </a:spcAft>
            </a:pPr>
            <a:r>
              <a:rPr lang="en-AU" sz="5400" dirty="0">
                <a:effectLst/>
                <a:latin typeface="Calibri" panose="020F0502020204030204" pitchFamily="34" charset="0"/>
                <a:ea typeface="Calibri" panose="020F0502020204030204" pitchFamily="34" charset="0"/>
                <a:cs typeface="Times New Roman" panose="02020603050405020304" pitchFamily="18" charset="0"/>
              </a:rPr>
              <a:t>Deu 7:6 </a:t>
            </a:r>
            <a:r>
              <a:rPr lang="en-AU" sz="5400" dirty="0">
                <a:solidFill>
                  <a:srgbClr val="01103A"/>
                </a:solidFill>
                <a:effectLst/>
                <a:latin typeface="Arial" panose="020B0604020202020204" pitchFamily="34" charset="0"/>
                <a:ea typeface="Calibri" panose="020F0502020204030204" pitchFamily="34" charset="0"/>
              </a:rPr>
              <a:t> </a:t>
            </a:r>
            <a:r>
              <a:rPr lang="en-US" sz="5400" dirty="0">
                <a:effectLst/>
                <a:latin typeface="Calibri" panose="020F0502020204030204" pitchFamily="34" charset="0"/>
                <a:ea typeface="Calibri" panose="020F0502020204030204" pitchFamily="34" charset="0"/>
                <a:cs typeface="Times New Roman" panose="02020603050405020304" pitchFamily="18" charset="0"/>
              </a:rPr>
              <a:t>“For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you are a holy people to the LORD your God</a:t>
            </a:r>
            <a:r>
              <a:rPr lang="en-US" sz="5400" dirty="0">
                <a:effectLst/>
                <a:latin typeface="Calibri" panose="020F0502020204030204" pitchFamily="34" charset="0"/>
                <a:ea typeface="Calibri" panose="020F0502020204030204" pitchFamily="34" charset="0"/>
                <a:cs typeface="Times New Roman" panose="02020603050405020304" pitchFamily="18" charset="0"/>
              </a:rPr>
              <a:t>; the LORD your God has chosen you to be a people for </a:t>
            </a:r>
            <a:r>
              <a:rPr lang="en-US" sz="5400" b="1" u="sng" dirty="0">
                <a:effectLst/>
                <a:latin typeface="Calibri" panose="020F0502020204030204" pitchFamily="34" charset="0"/>
                <a:ea typeface="Calibri" panose="020F0502020204030204" pitchFamily="34" charset="0"/>
                <a:cs typeface="Times New Roman" panose="02020603050405020304" pitchFamily="18" charset="0"/>
              </a:rPr>
              <a:t>His personal possession</a:t>
            </a:r>
            <a:r>
              <a:rPr lang="en-US" sz="5400" dirty="0">
                <a:effectLst/>
                <a:latin typeface="Calibri" panose="020F0502020204030204" pitchFamily="34" charset="0"/>
                <a:ea typeface="Calibri" panose="020F0502020204030204" pitchFamily="34" charset="0"/>
                <a:cs typeface="Times New Roman" panose="02020603050405020304" pitchFamily="18" charset="0"/>
              </a:rPr>
              <a:t> out of all the peoples who are on the face of the earth. </a:t>
            </a:r>
            <a:r>
              <a:rPr lang="en-AU" sz="5400" dirty="0">
                <a:effectLst/>
                <a:latin typeface="Calibri" panose="020F0502020204030204" pitchFamily="34" charset="0"/>
                <a:ea typeface="Calibri" panose="020F0502020204030204" pitchFamily="34" charset="0"/>
                <a:cs typeface="Times New Roman" panose="02020603050405020304" pitchFamily="18" charset="0"/>
              </a:rPr>
              <a:t>         (Deu 26:17-19)</a:t>
            </a:r>
            <a:endParaRPr lang="en-US" sz="5400" dirty="0"/>
          </a:p>
        </p:txBody>
      </p:sp>
    </p:spTree>
    <p:extLst>
      <p:ext uri="{BB962C8B-B14F-4D97-AF65-F5344CB8AC3E}">
        <p14:creationId xmlns:p14="http://schemas.microsoft.com/office/powerpoint/2010/main" val="3476107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5E886-AC29-2322-8AF1-E3D1F9E6D8BA}"/>
              </a:ext>
            </a:extLst>
          </p:cNvPr>
          <p:cNvSpPr txBox="1"/>
          <p:nvPr/>
        </p:nvSpPr>
        <p:spPr>
          <a:xfrm>
            <a:off x="181263" y="273732"/>
            <a:ext cx="11829473" cy="6030369"/>
          </a:xfrm>
          <a:prstGeom prst="rect">
            <a:avLst/>
          </a:prstGeom>
          <a:noFill/>
        </p:spPr>
        <p:txBody>
          <a:bodyPr wrap="square">
            <a:spAutoFit/>
          </a:bodyPr>
          <a:lstStyle/>
          <a:p>
            <a:pPr marL="0" marR="0">
              <a:lnSpc>
                <a:spcPct val="115000"/>
              </a:lnSpc>
              <a:spcAft>
                <a:spcPts val="800"/>
              </a:spcAft>
              <a:buNone/>
            </a:pPr>
            <a:r>
              <a:rPr lang="en-AU" sz="4800" kern="100" dirty="0">
                <a:effectLst/>
                <a:latin typeface="Calibri" panose="020F0502020204030204" pitchFamily="34" charset="0"/>
                <a:ea typeface="Calibri" panose="020F0502020204030204" pitchFamily="34" charset="0"/>
                <a:cs typeface="Times New Roman" panose="02020603050405020304" pitchFamily="18" charset="0"/>
              </a:rPr>
              <a:t>Deu 26:17-19 </a:t>
            </a:r>
            <a:r>
              <a:rPr lang="en-AU" sz="4800" i="1" u="sng" kern="100" dirty="0">
                <a:effectLst/>
                <a:latin typeface="Calibri" panose="020F0502020204030204" pitchFamily="34" charset="0"/>
                <a:ea typeface="Calibri" panose="020F0502020204030204" pitchFamily="34" charset="0"/>
                <a:cs typeface="Times New Roman" panose="02020603050405020304" pitchFamily="18" charset="0"/>
              </a:rPr>
              <a:t>“you are to keep all His commandments, to walk in HIS laws and listen to HIS words</a:t>
            </a:r>
            <a:r>
              <a:rPr lang="en-AU" sz="4800" i="1" kern="100" dirty="0">
                <a:effectLst/>
                <a:latin typeface="Calibri" panose="020F0502020204030204" pitchFamily="34" charset="0"/>
                <a:ea typeface="Calibri" panose="020F0502020204030204" pitchFamily="34" charset="0"/>
                <a:cs typeface="Times New Roman" panose="02020603050405020304" pitchFamily="18" charset="0"/>
              </a:rPr>
              <a:t>. Then He will set you high above all nations which He made, for praise, fame, and </a:t>
            </a:r>
            <a:r>
              <a:rPr lang="en-AU" sz="4800" i="1" kern="100" dirty="0" err="1">
                <a:effectLst/>
                <a:latin typeface="Calibri" panose="020F0502020204030204" pitchFamily="34" charset="0"/>
                <a:ea typeface="Calibri" panose="020F0502020204030204" pitchFamily="34" charset="0"/>
                <a:cs typeface="Times New Roman" panose="02020603050405020304" pitchFamily="18" charset="0"/>
              </a:rPr>
              <a:t>honor</a:t>
            </a:r>
            <a:r>
              <a:rPr lang="en-AU" sz="4800" i="1" kern="100" dirty="0">
                <a:effectLst/>
                <a:latin typeface="Calibri" panose="020F0502020204030204" pitchFamily="34" charset="0"/>
                <a:ea typeface="Calibri" panose="020F0502020204030204" pitchFamily="34" charset="0"/>
                <a:cs typeface="Times New Roman" panose="02020603050405020304" pitchFamily="18" charset="0"/>
              </a:rPr>
              <a:t>; and that you shall be a holy people to the Lord your God, as He has spoken.”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AU" sz="4800" dirty="0">
                <a:effectLst/>
                <a:latin typeface="Calibri" panose="020F0502020204030204" pitchFamily="34" charset="0"/>
                <a:ea typeface="Calibri" panose="020F0502020204030204" pitchFamily="34" charset="0"/>
                <a:cs typeface="Times New Roman" panose="02020603050405020304" pitchFamily="18" charset="0"/>
              </a:rPr>
              <a:t>(A conditional clause for a client nation)</a:t>
            </a:r>
            <a:endParaRPr lang="en-US" sz="4800" dirty="0"/>
          </a:p>
        </p:txBody>
      </p:sp>
    </p:spTree>
    <p:extLst>
      <p:ext uri="{BB962C8B-B14F-4D97-AF65-F5344CB8AC3E}">
        <p14:creationId xmlns:p14="http://schemas.microsoft.com/office/powerpoint/2010/main" val="14484578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22B82A-6D8B-F657-34CD-4611ED1B39DA}"/>
              </a:ext>
            </a:extLst>
          </p:cNvPr>
          <p:cNvSpPr txBox="1"/>
          <p:nvPr/>
        </p:nvSpPr>
        <p:spPr>
          <a:xfrm>
            <a:off x="279990" y="184728"/>
            <a:ext cx="11632019" cy="6380016"/>
          </a:xfrm>
          <a:prstGeom prst="rect">
            <a:avLst/>
          </a:prstGeom>
          <a:noFill/>
        </p:spPr>
        <p:txBody>
          <a:bodyPr wrap="square">
            <a:spAutoFit/>
          </a:bodyPr>
          <a:lstStyle/>
          <a:p>
            <a:pPr marL="0" marR="0">
              <a:lnSpc>
                <a:spcPct val="107000"/>
              </a:lnSpc>
              <a:spcBef>
                <a:spcPts val="0"/>
              </a:spcBef>
              <a:spcAft>
                <a:spcPts val="800"/>
              </a:spcAft>
            </a:pPr>
            <a:r>
              <a:rPr lang="en-US" sz="4800">
                <a:effectLst/>
                <a:latin typeface="Calibri" panose="020F0502020204030204" pitchFamily="34" charset="0"/>
                <a:ea typeface="Calibri" panose="020F0502020204030204" pitchFamily="34" charset="0"/>
                <a:cs typeface="Times New Roman" panose="02020603050405020304" pitchFamily="18" charset="0"/>
              </a:rPr>
              <a:t>1. A civil government which is based on the laws of divine establishment. Strength in law enforcement, fair and just judicial processes. This includes free enterprise found in capitalism, law abiding citizens who are free from government overreach. Freedom for everyone only happens with law and order. Military power is part of this law of the land.</a:t>
            </a:r>
            <a:endParaRPr lang="en-US" sz="4800" dirty="0"/>
          </a:p>
        </p:txBody>
      </p:sp>
    </p:spTree>
    <p:extLst>
      <p:ext uri="{BB962C8B-B14F-4D97-AF65-F5344CB8AC3E}">
        <p14:creationId xmlns:p14="http://schemas.microsoft.com/office/powerpoint/2010/main" val="30945768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C522C-8E90-CC7D-FCCE-99A372981C56}"/>
              </a:ext>
            </a:extLst>
          </p:cNvPr>
          <p:cNvSpPr txBox="1"/>
          <p:nvPr/>
        </p:nvSpPr>
        <p:spPr>
          <a:xfrm>
            <a:off x="179518" y="73891"/>
            <a:ext cx="11685181" cy="6580648"/>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2. The function of evangelism under the principle of freedom. Freedom means respect for the privacy of all people. Thus, law and order matters! Christianity is predominate, yet it is not forced or overbearing. We represent truth in words and deeds, then leave it to other people to decide; they must use their own free will (volition), it is wrong on the part of Christians to pressure or manipulate people into truth.</a:t>
            </a:r>
            <a:endParaRPr kumimoji="0" lang="en-US" sz="4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576234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A91B9A-3CF3-750E-5991-BBDDF45760D4}"/>
              </a:ext>
            </a:extLst>
          </p:cNvPr>
          <p:cNvSpPr txBox="1"/>
          <p:nvPr/>
        </p:nvSpPr>
        <p:spPr>
          <a:xfrm>
            <a:off x="242185" y="0"/>
            <a:ext cx="11709669" cy="6863417"/>
          </a:xfrm>
          <a:prstGeom prst="rect">
            <a:avLst/>
          </a:prstGeom>
          <a:noFill/>
        </p:spPr>
        <p:txBody>
          <a:bodyPr wrap="square">
            <a:spAutoFit/>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3. The establishment of local churches were designed under the apostles as autonomous groups, all connecting to one BODY. The accuracy of teaching truth is the foundation connecting us to the Cornerstone Christ. The movement of denominational authority destroys the client nation status. Denominations become the enemy of a client nation; therefore, they will always attack and minimize solid, non-denominational ministries. The authority of denominational power always seeks to unite church and state.</a:t>
            </a:r>
            <a:endParaRPr lang="en-US" sz="4000" dirty="0"/>
          </a:p>
        </p:txBody>
      </p:sp>
    </p:spTree>
    <p:extLst>
      <p:ext uri="{BB962C8B-B14F-4D97-AF65-F5344CB8AC3E}">
        <p14:creationId xmlns:p14="http://schemas.microsoft.com/office/powerpoint/2010/main" val="35350318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E5847-25A5-0E4B-ACB6-907F6B017AD2}"/>
              </a:ext>
            </a:extLst>
          </p:cNvPr>
          <p:cNvSpPr txBox="1"/>
          <p:nvPr/>
        </p:nvSpPr>
        <p:spPr>
          <a:xfrm>
            <a:off x="258242" y="69106"/>
            <a:ext cx="11675515" cy="6719788"/>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4. A dynamic Christian movement toward accuracy in the word and strong, Bible teaching men, who emphasize the plan of God in proper context to willing students.</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 5. Missionary activity to other nations that does not interfere with foreign governments, but provide both the gospel and Bible teaching for people in the nation. Missionary activity which is careful not to attempt in the manipulation of laws and standards of other nations.</a:t>
            </a:r>
            <a:endParaRPr lang="en-US" sz="4000" dirty="0"/>
          </a:p>
        </p:txBody>
      </p:sp>
    </p:spTree>
    <p:extLst>
      <p:ext uri="{BB962C8B-B14F-4D97-AF65-F5344CB8AC3E}">
        <p14:creationId xmlns:p14="http://schemas.microsoft.com/office/powerpoint/2010/main" val="10337655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0CEC46-E971-164C-C443-66BBEC0898E1}"/>
              </a:ext>
            </a:extLst>
          </p:cNvPr>
          <p:cNvSpPr txBox="1"/>
          <p:nvPr/>
        </p:nvSpPr>
        <p:spPr>
          <a:xfrm>
            <a:off x="327837" y="257507"/>
            <a:ext cx="11344939" cy="5589672"/>
          </a:xfrm>
          <a:prstGeom prst="rect">
            <a:avLst/>
          </a:prstGeom>
          <a:noFill/>
        </p:spPr>
        <p:txBody>
          <a:bodyPr wrap="square">
            <a:spAutoFit/>
          </a:bodyPr>
          <a:lstStyle/>
          <a:p>
            <a:pPr marL="0" marR="0">
              <a:lnSpc>
                <a:spcPct val="107000"/>
              </a:lnSpc>
              <a:spcBef>
                <a:spcPts val="0"/>
              </a:spcBef>
              <a:spcAft>
                <a:spcPts val="800"/>
              </a:spcAft>
            </a:pPr>
            <a:r>
              <a:rPr lang="en-US" sz="4800">
                <a:effectLst/>
                <a:latin typeface="Calibri" panose="020F0502020204030204" pitchFamily="34" charset="0"/>
                <a:ea typeface="Calibri" panose="020F0502020204030204" pitchFamily="34" charset="0"/>
                <a:cs typeface="Times New Roman" panose="02020603050405020304" pitchFamily="18" charset="0"/>
              </a:rPr>
              <a:t>6. Having a safe haven and toleration for the dispersed Jews. Consistent prayer for the land and people of Israel. Accurately handling the teaching of Israel within true OT principles. Highlighting the importance of Israel’s future and the differences within dispensations.</a:t>
            </a:r>
            <a:endParaRPr lang="en-US" sz="4800" dirty="0"/>
          </a:p>
        </p:txBody>
      </p:sp>
    </p:spTree>
    <p:extLst>
      <p:ext uri="{BB962C8B-B14F-4D97-AF65-F5344CB8AC3E}">
        <p14:creationId xmlns:p14="http://schemas.microsoft.com/office/powerpoint/2010/main" val="32921402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518F26-BA44-4E8E-39BC-E45FE28B2C67}"/>
              </a:ext>
            </a:extLst>
          </p:cNvPr>
          <p:cNvSpPr txBox="1"/>
          <p:nvPr/>
        </p:nvSpPr>
        <p:spPr>
          <a:xfrm>
            <a:off x="176725" y="212436"/>
            <a:ext cx="11493795" cy="5990871"/>
          </a:xfrm>
          <a:prstGeom prst="rect">
            <a:avLst/>
          </a:prstGeom>
          <a:noFill/>
        </p:spPr>
        <p:txBody>
          <a:bodyPr wrap="square">
            <a:sp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Definition of a Divine Institution: A principle of divine operation directed toward the human race for its orderly direction and preservation. God set up the four Divine Institutions (free will, marriage, family, nationalism). These were established very early in the creation process – the first 3 are found in the original Garden. Nationalism was developed from the principle of freedom (free will) and the family unit. God emphasized this after the flood Gen 9-10.</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574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D17B02-CAEA-410B-AA87-21ED34BF677F}"/>
              </a:ext>
            </a:extLst>
          </p:cNvPr>
          <p:cNvSpPr/>
          <p:nvPr/>
        </p:nvSpPr>
        <p:spPr>
          <a:xfrm>
            <a:off x="360488" y="299562"/>
            <a:ext cx="11393669" cy="784702"/>
          </a:xfrm>
          <a:prstGeom prst="rect">
            <a:avLst/>
          </a:prstGeom>
        </p:spPr>
        <p:txBody>
          <a:bodyPr wrap="square">
            <a:spAutoFit/>
          </a:bodyPr>
          <a:lstStyle/>
          <a:p>
            <a:pPr>
              <a:lnSpc>
                <a:spcPct val="107000"/>
              </a:lnSpc>
              <a:spcAft>
                <a:spcPts val="800"/>
              </a:spcAft>
            </a:pPr>
            <a:endParaRPr lang="en-US" sz="4400" dirty="0">
              <a:solidFill>
                <a:schemeClr val="bg1"/>
              </a:solidFill>
            </a:endParaRPr>
          </a:p>
        </p:txBody>
      </p:sp>
      <p:sp>
        <p:nvSpPr>
          <p:cNvPr id="7" name="Rectangle 6">
            <a:extLst>
              <a:ext uri="{FF2B5EF4-FFF2-40B4-BE49-F238E27FC236}">
                <a16:creationId xmlns:a16="http://schemas.microsoft.com/office/drawing/2014/main" id="{6DE9A935-8058-43DB-AF61-0F09FFFB946A}"/>
              </a:ext>
            </a:extLst>
          </p:cNvPr>
          <p:cNvSpPr/>
          <p:nvPr/>
        </p:nvSpPr>
        <p:spPr>
          <a:xfrm>
            <a:off x="464220" y="299562"/>
            <a:ext cx="11186203" cy="847604"/>
          </a:xfrm>
          <a:prstGeom prst="rect">
            <a:avLst/>
          </a:prstGeom>
        </p:spPr>
        <p:txBody>
          <a:bodyPr wrap="square">
            <a:spAutoFit/>
          </a:bodyPr>
          <a:lstStyle/>
          <a:p>
            <a:pPr>
              <a:lnSpc>
                <a:spcPct val="107000"/>
              </a:lnSpc>
              <a:spcAft>
                <a:spcPts val="800"/>
              </a:spcAft>
            </a:pPr>
            <a:endParaRPr lang="en-US" sz="4800" dirty="0">
              <a:solidFill>
                <a:schemeClr val="bg1"/>
              </a:solidFill>
            </a:endParaRPr>
          </a:p>
        </p:txBody>
      </p:sp>
      <p:sp>
        <p:nvSpPr>
          <p:cNvPr id="2" name="Rectangle 1">
            <a:extLst>
              <a:ext uri="{FF2B5EF4-FFF2-40B4-BE49-F238E27FC236}">
                <a16:creationId xmlns:a16="http://schemas.microsoft.com/office/drawing/2014/main" id="{B8DB9F9F-CFBD-42F0-89E8-C276BE7182CD}"/>
              </a:ext>
            </a:extLst>
          </p:cNvPr>
          <p:cNvSpPr/>
          <p:nvPr/>
        </p:nvSpPr>
        <p:spPr>
          <a:xfrm>
            <a:off x="3048000" y="1874729"/>
            <a:ext cx="6096000" cy="369332"/>
          </a:xfrm>
          <a:prstGeom prst="rect">
            <a:avLst/>
          </a:prstGeom>
        </p:spPr>
        <p:txBody>
          <a:bodyPr>
            <a:spAutoFit/>
          </a:bodyPr>
          <a:lstStyle/>
          <a:p>
            <a:endParaRPr lang="en-US" dirty="0"/>
          </a:p>
        </p:txBody>
      </p:sp>
      <p:sp>
        <p:nvSpPr>
          <p:cNvPr id="5" name="TextBox 4">
            <a:extLst>
              <a:ext uri="{FF2B5EF4-FFF2-40B4-BE49-F238E27FC236}">
                <a16:creationId xmlns:a16="http://schemas.microsoft.com/office/drawing/2014/main" id="{FC779278-A703-3963-5E45-A327FC3ED826}"/>
              </a:ext>
            </a:extLst>
          </p:cNvPr>
          <p:cNvSpPr txBox="1"/>
          <p:nvPr/>
        </p:nvSpPr>
        <p:spPr>
          <a:xfrm>
            <a:off x="160020" y="299562"/>
            <a:ext cx="11871960" cy="5591274"/>
          </a:xfrm>
          <a:prstGeom prst="rect">
            <a:avLst/>
          </a:prstGeom>
          <a:noFill/>
        </p:spPr>
        <p:txBody>
          <a:bodyPr wrap="square">
            <a:spAutoFit/>
          </a:bodyPr>
          <a:lstStyle/>
          <a:p>
            <a:pPr marL="0" marR="0">
              <a:lnSpc>
                <a:spcPct val="115000"/>
              </a:lnSpc>
              <a:spcAft>
                <a:spcPts val="800"/>
              </a:spcAft>
              <a:buNone/>
            </a:pPr>
            <a:r>
              <a:rPr lang="en-AU" sz="4000" kern="100">
                <a:effectLst/>
                <a:latin typeface="Calibri" panose="020F0502020204030204" pitchFamily="34" charset="0"/>
                <a:ea typeface="Calibri" panose="020F0502020204030204" pitchFamily="34" charset="0"/>
                <a:cs typeface="Times New Roman" panose="02020603050405020304" pitchFamily="18" charset="0"/>
              </a:rPr>
              <a:t>Amos 9:15 </a:t>
            </a:r>
            <a:r>
              <a:rPr lang="en-US" sz="4000" kern="100">
                <a:effectLst/>
                <a:latin typeface="Calibri" panose="020F0502020204030204" pitchFamily="34" charset="0"/>
                <a:ea typeface="Calibri" panose="020F0502020204030204" pitchFamily="34" charset="0"/>
                <a:cs typeface="Times New Roman" panose="02020603050405020304" pitchFamily="18" charset="0"/>
              </a:rPr>
              <a:t>And I will plant them upon their land, and </a:t>
            </a:r>
            <a:r>
              <a:rPr lang="en-US" sz="4000" b="1" u="sng" kern="100">
                <a:effectLst/>
                <a:latin typeface="Calibri" panose="020F0502020204030204" pitchFamily="34" charset="0"/>
                <a:ea typeface="Calibri" panose="020F0502020204030204" pitchFamily="34" charset="0"/>
                <a:cs typeface="Times New Roman" panose="02020603050405020304" pitchFamily="18" charset="0"/>
              </a:rPr>
              <a:t>they shall no more be pulled up out of their land which I have given them, </a:t>
            </a:r>
            <a:r>
              <a:rPr lang="en-US" sz="4000" kern="100">
                <a:effectLst/>
                <a:latin typeface="Calibri" panose="020F0502020204030204" pitchFamily="34" charset="0"/>
                <a:ea typeface="Calibri" panose="020F0502020204030204" pitchFamily="34" charset="0"/>
                <a:cs typeface="Times New Roman" panose="02020603050405020304" pitchFamily="18" charset="0"/>
              </a:rPr>
              <a:t>saith the LORD thy God.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000" kern="10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000">
                <a:effectLst/>
                <a:latin typeface="Calibri" panose="020F0502020204030204" pitchFamily="34" charset="0"/>
                <a:ea typeface="Calibri" panose="020F0502020204030204" pitchFamily="34" charset="0"/>
                <a:cs typeface="Times New Roman" panose="02020603050405020304" pitchFamily="18" charset="0"/>
              </a:rPr>
              <a:t>Isa 66:8 “Who has heard such a thing? Who has seen such things? </a:t>
            </a:r>
            <a:r>
              <a:rPr lang="en-US" sz="4000" b="1" u="sng">
                <a:effectLst/>
                <a:latin typeface="Calibri" panose="020F0502020204030204" pitchFamily="34" charset="0"/>
                <a:ea typeface="Calibri" panose="020F0502020204030204" pitchFamily="34" charset="0"/>
                <a:cs typeface="Times New Roman" panose="02020603050405020304" pitchFamily="18" charset="0"/>
              </a:rPr>
              <a:t>Can a land be born in one day? Can a nation be given birth all at once</a:t>
            </a:r>
            <a:r>
              <a:rPr lang="en-US" sz="4000">
                <a:effectLst/>
                <a:latin typeface="Calibri" panose="020F0502020204030204" pitchFamily="34" charset="0"/>
                <a:ea typeface="Calibri" panose="020F0502020204030204" pitchFamily="34" charset="0"/>
                <a:cs typeface="Times New Roman" panose="02020603050405020304" pitchFamily="18" charset="0"/>
              </a:rPr>
              <a:t>? As soon as Zion was in labor, she also delivered her sons.</a:t>
            </a:r>
            <a:endParaRPr lang="en-US" sz="4000" dirty="0"/>
          </a:p>
        </p:txBody>
      </p:sp>
    </p:spTree>
    <p:extLst>
      <p:ext uri="{BB962C8B-B14F-4D97-AF65-F5344CB8AC3E}">
        <p14:creationId xmlns:p14="http://schemas.microsoft.com/office/powerpoint/2010/main" val="15865318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F8B053-23B2-133B-DFFC-D1985C8F1CF6}"/>
              </a:ext>
            </a:extLst>
          </p:cNvPr>
          <p:cNvSpPr txBox="1"/>
          <p:nvPr/>
        </p:nvSpPr>
        <p:spPr>
          <a:xfrm>
            <a:off x="221431" y="140965"/>
            <a:ext cx="11749138" cy="6221190"/>
          </a:xfrm>
          <a:prstGeom prst="rect">
            <a:avLst/>
          </a:prstGeom>
          <a:noFill/>
        </p:spPr>
        <p:txBody>
          <a:bodyPr wrap="square">
            <a:spAutoFit/>
          </a:bodyPr>
          <a:lstStyle/>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Gen 1:26 Then God said,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“Let Us make </a:t>
            </a:r>
            <a:r>
              <a:rPr lang="en-US" sz="4400"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400" i="1" u="sng" kern="100" dirty="0" err="1">
                <a:effectLst/>
                <a:latin typeface="Calibri" panose="020F0502020204030204" pitchFamily="34" charset="0"/>
                <a:ea typeface="Calibri" panose="020F0502020204030204" pitchFamily="34" charset="0"/>
                <a:cs typeface="Times New Roman" panose="02020603050405020304" pitchFamily="18" charset="0"/>
              </a:rPr>
              <a:t>ʿāśâ</a:t>
            </a:r>
            <a:r>
              <a:rPr lang="en-US" sz="4400"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400" b="1" i="1"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mankind in Our image, according to Our likeness</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and let them rule over the fish of the sea and over the birds of the sky and over the livestock and over all the earth, and over every crawling thing that crawls on the earth.”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Trinity created everything – this means to make something from existing material. </a:t>
            </a:r>
            <a:endParaRPr lang="en-US" sz="4400" dirty="0"/>
          </a:p>
        </p:txBody>
      </p:sp>
    </p:spTree>
    <p:extLst>
      <p:ext uri="{BB962C8B-B14F-4D97-AF65-F5344CB8AC3E}">
        <p14:creationId xmlns:p14="http://schemas.microsoft.com/office/powerpoint/2010/main" val="2866228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AFCA16-8838-D993-92FF-07AF0B03EBE5}"/>
              </a:ext>
            </a:extLst>
          </p:cNvPr>
          <p:cNvSpPr txBox="1"/>
          <p:nvPr/>
        </p:nvSpPr>
        <p:spPr>
          <a:xfrm>
            <a:off x="242455" y="232802"/>
            <a:ext cx="11430000" cy="6001643"/>
          </a:xfrm>
          <a:prstGeom prst="rect">
            <a:avLst/>
          </a:prstGeom>
          <a:noFill/>
        </p:spPr>
        <p:txBody>
          <a:bodyPr wrap="square">
            <a:spAutoFit/>
          </a:bodyPr>
          <a:lstStyle/>
          <a:p>
            <a:r>
              <a:rPr lang="en-AU" sz="4800" dirty="0">
                <a:effectLst/>
                <a:latin typeface="Calibri" panose="020F0502020204030204" pitchFamily="34" charset="0"/>
                <a:ea typeface="Calibri" panose="020F0502020204030204" pitchFamily="34" charset="0"/>
                <a:cs typeface="Times New Roman" panose="02020603050405020304" pitchFamily="18" charset="0"/>
              </a:rPr>
              <a:t>In the image of God does not mean looking or being exactly like God. God cannot recreate HIMSELF, HIS uniqueness is beyond understanding. God is self-conscious; He has moral reasoning power; He has self-determination (sovereignty). Freedom of thinking and having decisive skills for decisions.</a:t>
            </a:r>
            <a:endParaRPr lang="en-US" sz="4800" dirty="0"/>
          </a:p>
        </p:txBody>
      </p:sp>
    </p:spTree>
    <p:extLst>
      <p:ext uri="{BB962C8B-B14F-4D97-AF65-F5344CB8AC3E}">
        <p14:creationId xmlns:p14="http://schemas.microsoft.com/office/powerpoint/2010/main" val="34724565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0E40AB-0DB0-2AB5-2C85-15E30F9D7FEA}"/>
              </a:ext>
            </a:extLst>
          </p:cNvPr>
          <p:cNvSpPr txBox="1"/>
          <p:nvPr/>
        </p:nvSpPr>
        <p:spPr>
          <a:xfrm>
            <a:off x="190660" y="0"/>
            <a:ext cx="11810679" cy="7000891"/>
          </a:xfrm>
          <a:prstGeom prst="rect">
            <a:avLst/>
          </a:prstGeom>
          <a:noFill/>
        </p:spPr>
        <p:txBody>
          <a:bodyPr wrap="square">
            <a:spAutoFit/>
          </a:bodyPr>
          <a:lstStyle/>
          <a:p>
            <a:pPr marL="0" marR="0">
              <a:lnSpc>
                <a:spcPct val="115000"/>
              </a:lnSpc>
              <a:spcAft>
                <a:spcPts val="800"/>
              </a:spcAft>
              <a:buNone/>
            </a:pPr>
            <a:r>
              <a:rPr lang="en-AU" sz="4400" kern="100" dirty="0" err="1">
                <a:effectLst/>
                <a:latin typeface="Calibri" panose="020F0502020204030204" pitchFamily="34" charset="0"/>
                <a:ea typeface="Calibri" panose="020F0502020204030204" pitchFamily="34" charset="0"/>
                <a:cs typeface="Times New Roman" panose="02020603050405020304" pitchFamily="18" charset="0"/>
              </a:rPr>
              <a:t>Ecc</a:t>
            </a:r>
            <a:r>
              <a:rPr lang="en-AU" sz="4400" kern="100" dirty="0">
                <a:effectLst/>
                <a:latin typeface="Calibri" panose="020F0502020204030204" pitchFamily="34" charset="0"/>
                <a:ea typeface="Calibri" panose="020F0502020204030204" pitchFamily="34" charset="0"/>
                <a:cs typeface="Times New Roman" panose="02020603050405020304" pitchFamily="18" charset="0"/>
              </a:rPr>
              <a:t> 3:11 </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He has made everything appropriate in its time.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He has also set eternity in their heart,</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without </a:t>
            </a:r>
            <a:r>
              <a:rPr lang="en-US" sz="4400" i="1" kern="100" dirty="0">
                <a:effectLst/>
                <a:latin typeface="Calibri" panose="020F0502020204030204" pitchFamily="34" charset="0"/>
                <a:ea typeface="Calibri" panose="020F0502020204030204" pitchFamily="34" charset="0"/>
                <a:cs typeface="Times New Roman" panose="02020603050405020304" pitchFamily="18" charset="0"/>
              </a:rPr>
              <a:t>the possibility that</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mankind will find out the work which God has done from the beginning even to the end.</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This speaks to our free will; our own sovereign will to be independent thinkers. We have a type of GOD-consciousness in our very soul.</a:t>
            </a:r>
            <a:endParaRPr lang="en-US" sz="4400" dirty="0"/>
          </a:p>
        </p:txBody>
      </p:sp>
    </p:spTree>
    <p:extLst>
      <p:ext uri="{BB962C8B-B14F-4D97-AF65-F5344CB8AC3E}">
        <p14:creationId xmlns:p14="http://schemas.microsoft.com/office/powerpoint/2010/main" val="22407574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732E04-C05B-7007-6BBB-BB65DB47DFDB}"/>
              </a:ext>
            </a:extLst>
          </p:cNvPr>
          <p:cNvSpPr txBox="1"/>
          <p:nvPr/>
        </p:nvSpPr>
        <p:spPr>
          <a:xfrm>
            <a:off x="301255" y="133264"/>
            <a:ext cx="11589489" cy="6380016"/>
          </a:xfrm>
          <a:prstGeom prst="rect">
            <a:avLst/>
          </a:prstGeom>
          <a:noFill/>
        </p:spPr>
        <p:txBody>
          <a:bodyPr wrap="square">
            <a:spAutoFit/>
          </a:bodyPr>
          <a:lstStyle/>
          <a:p>
            <a:pPr marL="0" marR="0">
              <a:lnSpc>
                <a:spcPct val="107000"/>
              </a:lnSpc>
              <a:spcBef>
                <a:spcPts val="0"/>
              </a:spcBef>
              <a:spcAft>
                <a:spcPts val="800"/>
              </a:spcAft>
            </a:pPr>
            <a:r>
              <a:rPr lang="en-AU" sz="4800" dirty="0">
                <a:effectLst/>
                <a:latin typeface="Calibri" panose="020F0502020204030204" pitchFamily="34" charset="0"/>
                <a:ea typeface="Calibri" panose="020F0502020204030204" pitchFamily="34" charset="0"/>
                <a:cs typeface="Times New Roman" panose="02020603050405020304" pitchFamily="18" charset="0"/>
              </a:rPr>
              <a:t>Spiritual death happened at the fall in the garden, man’s self-consciousness related to GOD was now limited to other creatures, the consciousness of God was distorted and a separation occured. Man’s moral reasoning power was reduced, it became distorted, self-determination was limited because he was spiritually dead.</a:t>
            </a:r>
            <a:endParaRPr lang="en-US" sz="4800" dirty="0"/>
          </a:p>
        </p:txBody>
      </p:sp>
    </p:spTree>
    <p:extLst>
      <p:ext uri="{BB962C8B-B14F-4D97-AF65-F5344CB8AC3E}">
        <p14:creationId xmlns:p14="http://schemas.microsoft.com/office/powerpoint/2010/main" val="21079023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7D0604-0E3E-9532-3A1A-8C742EAF5935}"/>
              </a:ext>
            </a:extLst>
          </p:cNvPr>
          <p:cNvSpPr txBox="1"/>
          <p:nvPr/>
        </p:nvSpPr>
        <p:spPr>
          <a:xfrm>
            <a:off x="216195" y="101600"/>
            <a:ext cx="11759609" cy="6186309"/>
          </a:xfrm>
          <a:prstGeom prst="rect">
            <a:avLst/>
          </a:prstGeom>
          <a:noFill/>
        </p:spPr>
        <p:txBody>
          <a:bodyPr wrap="square">
            <a:spAutoFit/>
          </a:bodyPr>
          <a:lstStyle/>
          <a:p>
            <a:r>
              <a:rPr lang="en-AU" sz="4400" dirty="0">
                <a:effectLst/>
                <a:latin typeface="Calibri" panose="020F0502020204030204" pitchFamily="34" charset="0"/>
                <a:ea typeface="Calibri" panose="020F0502020204030204" pitchFamily="34" charset="0"/>
                <a:cs typeface="Times New Roman" panose="02020603050405020304" pitchFamily="18" charset="0"/>
              </a:rPr>
              <a:t>Free will is the first divine institution and we see it was never lost only distorted by the Adamic nature. Teaching us the very core of God creating creatures with freedom was to teach us in the end, HIS will and HIS plan is the only source of truth and peace. Free will in created creatures always leads to arrogance, sin and evil in one aspect or another. True peace and blessing, is only found IN HIS WILL being done.</a:t>
            </a:r>
            <a:endParaRPr lang="en-US" sz="4400" dirty="0"/>
          </a:p>
        </p:txBody>
      </p:sp>
    </p:spTree>
    <p:extLst>
      <p:ext uri="{BB962C8B-B14F-4D97-AF65-F5344CB8AC3E}">
        <p14:creationId xmlns:p14="http://schemas.microsoft.com/office/powerpoint/2010/main" val="1387480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C2A2AE-190B-FFE4-9769-4200182D141F}"/>
              </a:ext>
            </a:extLst>
          </p:cNvPr>
          <p:cNvSpPr txBox="1"/>
          <p:nvPr/>
        </p:nvSpPr>
        <p:spPr>
          <a:xfrm>
            <a:off x="258725" y="192376"/>
            <a:ext cx="11674549" cy="6120650"/>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Gen 2:16</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The LORD God commanded the man, saying,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From any tree of the garden you may freely eat</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Free will is a key principle inside the plan of God. It is the operation status for all humanity and it is seen within the authority given to man in the garden.</a:t>
            </a:r>
            <a:endParaRPr kumimoji="0" lang="en-US" sz="4400" b="0" i="0" u="none" strike="noStrike" kern="1200" cap="none" spc="0" normalizeH="0" baseline="0" noProof="0" dirty="0">
              <a:ln>
                <a:noFill/>
              </a:ln>
              <a:effectLst/>
              <a:uLnTx/>
              <a:uFillTx/>
              <a:latin typeface="Corbel" panose="020B0503020204020204"/>
              <a:ea typeface="+mn-ea"/>
              <a:cs typeface="+mn-cs"/>
            </a:endParaRPr>
          </a:p>
        </p:txBody>
      </p:sp>
    </p:spTree>
    <p:extLst>
      <p:ext uri="{BB962C8B-B14F-4D97-AF65-F5344CB8AC3E}">
        <p14:creationId xmlns:p14="http://schemas.microsoft.com/office/powerpoint/2010/main" val="19730499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68D5FD-6D95-1CD1-C76E-B3C731F22C28}"/>
              </a:ext>
            </a:extLst>
          </p:cNvPr>
          <p:cNvSpPr txBox="1"/>
          <p:nvPr/>
        </p:nvSpPr>
        <p:spPr>
          <a:xfrm>
            <a:off x="274674" y="203200"/>
            <a:ext cx="11642651" cy="5775940"/>
          </a:xfrm>
          <a:prstGeom prst="rect">
            <a:avLst/>
          </a:prstGeom>
          <a:noFill/>
        </p:spPr>
        <p:txBody>
          <a:bodyPr wrap="square">
            <a:spAutoFit/>
          </a:bodyPr>
          <a:lstStyle/>
          <a:p>
            <a:pPr marL="0" marR="0">
              <a:lnSpc>
                <a:spcPct val="115000"/>
              </a:lnSpc>
              <a:spcAft>
                <a:spcPts val="800"/>
              </a:spcAft>
              <a:buNone/>
            </a:pPr>
            <a:r>
              <a:rPr lang="en-US" sz="40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Gen 2:19</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And out of the ground the LORD God formed every animal of the field and every bird of the sky, and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brought </a:t>
            </a:r>
            <a:r>
              <a:rPr lang="en-US" sz="4000" b="1" i="1" u="sng" kern="100" dirty="0">
                <a:effectLst/>
                <a:latin typeface="Calibri" panose="020F0502020204030204" pitchFamily="34" charset="0"/>
                <a:ea typeface="Calibri" panose="020F0502020204030204" pitchFamily="34" charset="0"/>
                <a:cs typeface="Times New Roman" panose="02020603050405020304" pitchFamily="18" charset="0"/>
              </a:rPr>
              <a:t>them</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 to the man to see what he would call them; and whatever the man called a living creature, that was its name.</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Adam named all the animals from his own volition, the same as he also called his wife – woman.</a:t>
            </a:r>
            <a:endParaRPr lang="en-US" sz="4000" dirty="0"/>
          </a:p>
        </p:txBody>
      </p:sp>
    </p:spTree>
    <p:extLst>
      <p:ext uri="{BB962C8B-B14F-4D97-AF65-F5344CB8AC3E}">
        <p14:creationId xmlns:p14="http://schemas.microsoft.com/office/powerpoint/2010/main" val="39053592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459983-13B9-5C04-AB6E-9409A37432D9}"/>
              </a:ext>
            </a:extLst>
          </p:cNvPr>
          <p:cNvSpPr txBox="1"/>
          <p:nvPr/>
        </p:nvSpPr>
        <p:spPr>
          <a:xfrm>
            <a:off x="175490" y="160446"/>
            <a:ext cx="11702473" cy="6222216"/>
          </a:xfrm>
          <a:prstGeom prst="rect">
            <a:avLst/>
          </a:prstGeom>
          <a:noFill/>
        </p:spPr>
        <p:txBody>
          <a:bodyPr wrap="square">
            <a:spAutoFit/>
          </a:bodyPr>
          <a:lstStyle/>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Gen 2:20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The man gave names to all</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the livestock, and to the birds of the sky, and to every animal of the field, but for Adam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there was not found a helper </a:t>
            </a:r>
            <a:r>
              <a:rPr lang="en-US" sz="4400"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400" i="1" u="sng" kern="100" dirty="0" err="1">
                <a:effectLst/>
                <a:latin typeface="Calibri" panose="020F0502020204030204" pitchFamily="34" charset="0"/>
                <a:ea typeface="Calibri" panose="020F0502020204030204" pitchFamily="34" charset="0"/>
                <a:cs typeface="Times New Roman" panose="02020603050405020304" pitchFamily="18" charset="0"/>
              </a:rPr>
              <a:t>ʿēzer</a:t>
            </a:r>
            <a:r>
              <a:rPr lang="en-US" sz="4400"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 suitable for him.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b="1"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God has now established free will; we can then have a structure under HIS authority. The chain of command is being highlighted.</a:t>
            </a:r>
            <a:endParaRPr lang="en-US" sz="4400" dirty="0"/>
          </a:p>
        </p:txBody>
      </p:sp>
    </p:spTree>
    <p:extLst>
      <p:ext uri="{BB962C8B-B14F-4D97-AF65-F5344CB8AC3E}">
        <p14:creationId xmlns:p14="http://schemas.microsoft.com/office/powerpoint/2010/main" val="8120521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2A814-76D9-7087-447E-1ACBC84A28BF}"/>
              </a:ext>
            </a:extLst>
          </p:cNvPr>
          <p:cNvSpPr txBox="1"/>
          <p:nvPr/>
        </p:nvSpPr>
        <p:spPr>
          <a:xfrm>
            <a:off x="242777" y="208042"/>
            <a:ext cx="11706446" cy="6206827"/>
          </a:xfrm>
          <a:prstGeom prst="rect">
            <a:avLst/>
          </a:prstGeom>
          <a:noFill/>
        </p:spPr>
        <p:txBody>
          <a:bodyPr wrap="square">
            <a:spAutoFit/>
          </a:bodyPr>
          <a:lstStyle/>
          <a:p>
            <a:pPr marL="0" marR="0">
              <a:lnSpc>
                <a:spcPct val="115000"/>
              </a:lnSpc>
              <a:spcAft>
                <a:spcPts val="800"/>
              </a:spcAft>
              <a:buNone/>
            </a:pPr>
            <a:r>
              <a:rPr lang="en-US" sz="40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Gen 2:21</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So the LORD God caused a deep sleep to fall upon the man, and he slept; then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He took one of his ribs and closed up the flesh at that place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The establishment of Christian marriage (DI #2) was also the formation of the doctrine of authority. The woman was taken from man not the soil. Meaning marriage is a unique puzzle where both parties are dependent upon one another.</a:t>
            </a:r>
            <a:endParaRPr lang="en-US" sz="4000" dirty="0"/>
          </a:p>
        </p:txBody>
      </p:sp>
    </p:spTree>
    <p:extLst>
      <p:ext uri="{BB962C8B-B14F-4D97-AF65-F5344CB8AC3E}">
        <p14:creationId xmlns:p14="http://schemas.microsoft.com/office/powerpoint/2010/main" val="19284873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7CC27-9C0D-9BE1-0C1A-8513B0C54C62}"/>
              </a:ext>
            </a:extLst>
          </p:cNvPr>
          <p:cNvSpPr txBox="1"/>
          <p:nvPr/>
        </p:nvSpPr>
        <p:spPr>
          <a:xfrm>
            <a:off x="152023" y="231039"/>
            <a:ext cx="11666280" cy="6120650"/>
          </a:xfrm>
          <a:prstGeom prst="rect">
            <a:avLst/>
          </a:prstGeom>
          <a:noFill/>
        </p:spPr>
        <p:txBody>
          <a:bodyPr wrap="square">
            <a:spAutoFit/>
          </a:bodyPr>
          <a:lstStyle/>
          <a:p>
            <a:pPr marL="0" marR="0">
              <a:lnSpc>
                <a:spcPct val="115000"/>
              </a:lnSpc>
              <a:spcAft>
                <a:spcPts val="800"/>
              </a:spcAft>
              <a:buNone/>
            </a:pPr>
            <a:r>
              <a:rPr lang="en-US" sz="44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Gen 2:22</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the LORD God fashioned into a woman</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the rib which He had taken from the man, and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brought her to the man.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400" b="1"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Christian marriage is a blessing by our Lord Jesus Christ – designed by HIS very hand! True blessings are not from our own designs and manipulation; they are God given.</a:t>
            </a:r>
            <a:endParaRPr lang="en-US" sz="4400" dirty="0"/>
          </a:p>
        </p:txBody>
      </p:sp>
    </p:spTree>
    <p:extLst>
      <p:ext uri="{BB962C8B-B14F-4D97-AF65-F5344CB8AC3E}">
        <p14:creationId xmlns:p14="http://schemas.microsoft.com/office/powerpoint/2010/main" val="300685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0DB81-1368-4B8C-88DC-142886BDC8B6}"/>
              </a:ext>
            </a:extLst>
          </p:cNvPr>
          <p:cNvSpPr/>
          <p:nvPr/>
        </p:nvSpPr>
        <p:spPr>
          <a:xfrm>
            <a:off x="764658" y="1416013"/>
            <a:ext cx="11380381" cy="942053"/>
          </a:xfrm>
          <a:prstGeom prst="rect">
            <a:avLst/>
          </a:prstGeom>
        </p:spPr>
        <p:txBody>
          <a:bodyPr wrap="square">
            <a:spAutoFit/>
          </a:bodyPr>
          <a:lstStyle/>
          <a:p>
            <a:pPr>
              <a:lnSpc>
                <a:spcPct val="107000"/>
              </a:lnSpc>
              <a:spcAft>
                <a:spcPts val="800"/>
              </a:spcAft>
            </a:pPr>
            <a:endParaRPr lang="en-US" sz="5400" dirty="0">
              <a:solidFill>
                <a:schemeClr val="bg1"/>
              </a:solidFill>
            </a:endParaRPr>
          </a:p>
        </p:txBody>
      </p:sp>
      <p:pic>
        <p:nvPicPr>
          <p:cNvPr id="2" name="Picture 1">
            <a:extLst>
              <a:ext uri="{FF2B5EF4-FFF2-40B4-BE49-F238E27FC236}">
                <a16:creationId xmlns:a16="http://schemas.microsoft.com/office/drawing/2014/main" id="{7D476894-62EF-5166-8246-F61B99DB7E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782" y="397164"/>
            <a:ext cx="10771559" cy="5791200"/>
          </a:xfrm>
          <a:prstGeom prst="rect">
            <a:avLst/>
          </a:prstGeom>
          <a:noFill/>
          <a:ln>
            <a:noFill/>
          </a:ln>
        </p:spPr>
      </p:pic>
    </p:spTree>
    <p:extLst>
      <p:ext uri="{BB962C8B-B14F-4D97-AF65-F5344CB8AC3E}">
        <p14:creationId xmlns:p14="http://schemas.microsoft.com/office/powerpoint/2010/main" val="4401845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B43BE0-A738-3E62-1D3E-249C6E5B193A}"/>
              </a:ext>
            </a:extLst>
          </p:cNvPr>
          <p:cNvSpPr txBox="1"/>
          <p:nvPr/>
        </p:nvSpPr>
        <p:spPr>
          <a:xfrm>
            <a:off x="173665" y="103987"/>
            <a:ext cx="11844670" cy="6650026"/>
          </a:xfrm>
          <a:prstGeom prst="rect">
            <a:avLst/>
          </a:prstGeom>
          <a:noFill/>
        </p:spPr>
        <p:txBody>
          <a:bodyPr wrap="square">
            <a:spAutoFit/>
          </a:bodyPr>
          <a:lstStyle/>
          <a:p>
            <a:pPr marL="0" marR="0">
              <a:lnSpc>
                <a:spcPct val="115000"/>
              </a:lnSpc>
              <a:spcAft>
                <a:spcPts val="800"/>
              </a:spcAft>
              <a:buNone/>
            </a:pPr>
            <a:r>
              <a:rPr lang="en-US" sz="48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Gen 2:24</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For this reason a man shall </a:t>
            </a:r>
            <a:r>
              <a:rPr lang="en-US" sz="4800" b="1" u="sng" kern="100" dirty="0">
                <a:effectLst/>
                <a:latin typeface="Calibri" panose="020F0502020204030204" pitchFamily="34" charset="0"/>
                <a:ea typeface="Calibri" panose="020F0502020204030204" pitchFamily="34" charset="0"/>
                <a:cs typeface="Times New Roman" panose="02020603050405020304" pitchFamily="18" charset="0"/>
              </a:rPr>
              <a:t>leave his father and his mother</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and be joined to his wife; and they shall </a:t>
            </a:r>
            <a:r>
              <a:rPr lang="en-US" sz="4800" b="1" u="sng" kern="100" dirty="0">
                <a:effectLst/>
                <a:latin typeface="Calibri" panose="020F0502020204030204" pitchFamily="34" charset="0"/>
                <a:ea typeface="Calibri" panose="020F0502020204030204" pitchFamily="34" charset="0"/>
                <a:cs typeface="Times New Roman" panose="02020603050405020304" pitchFamily="18" charset="0"/>
              </a:rPr>
              <a:t>become one flesh</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This is the introduction into DI #3 – a Godly family. They become one in the flesh - physically and mentally, more importantly a fellowship bond of spirituality.</a:t>
            </a:r>
            <a:endParaRPr lang="en-US" sz="4800" dirty="0"/>
          </a:p>
        </p:txBody>
      </p:sp>
    </p:spTree>
    <p:extLst>
      <p:ext uri="{BB962C8B-B14F-4D97-AF65-F5344CB8AC3E}">
        <p14:creationId xmlns:p14="http://schemas.microsoft.com/office/powerpoint/2010/main" val="25480547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11A737-055A-E379-1B9A-1C4F0E63707F}"/>
              </a:ext>
            </a:extLst>
          </p:cNvPr>
          <p:cNvSpPr txBox="1"/>
          <p:nvPr/>
        </p:nvSpPr>
        <p:spPr>
          <a:xfrm>
            <a:off x="170120" y="0"/>
            <a:ext cx="11874097" cy="7007046"/>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Gen 3:1</a:t>
            </a:r>
            <a:r>
              <a:rPr lang="en-US" sz="4000" kern="100" dirty="0">
                <a:solidFill>
                  <a:srgbClr val="01103A"/>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Now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the serpent was more cunning</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u="sng" kern="100" dirty="0" err="1">
                <a:effectLst/>
                <a:latin typeface="Calibri" panose="020F0502020204030204" pitchFamily="34" charset="0"/>
                <a:ea typeface="Calibri" panose="020F0502020204030204" pitchFamily="34" charset="0"/>
                <a:cs typeface="Times New Roman" panose="02020603050405020304" pitchFamily="18" charset="0"/>
              </a:rPr>
              <a:t>ʿārûm</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than any animal of the field which the LORD God had made. And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he said to the woman, “Has God really said, ‘You shall not eat from any tree of the garden’?</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Not just cunning, but having incredible shrewdness and a depth of knowledge or discernment beyond any creature- Satan is the highest created angel of eternity past.</a:t>
            </a:r>
            <a:endParaRPr lang="en-US" sz="4000" dirty="0"/>
          </a:p>
        </p:txBody>
      </p:sp>
    </p:spTree>
    <p:extLst>
      <p:ext uri="{BB962C8B-B14F-4D97-AF65-F5344CB8AC3E}">
        <p14:creationId xmlns:p14="http://schemas.microsoft.com/office/powerpoint/2010/main" val="32988344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212FF8-ABA1-1ADA-1E03-9F3EEA0258C8}"/>
              </a:ext>
            </a:extLst>
          </p:cNvPr>
          <p:cNvSpPr txBox="1"/>
          <p:nvPr/>
        </p:nvSpPr>
        <p:spPr>
          <a:xfrm>
            <a:off x="240789" y="312773"/>
            <a:ext cx="11525693" cy="5919569"/>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First mention principles are seen now in the creation of divine institutions and Satan’s angle of attack.</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Free will is always the core and foundation of the angelic conflict. Free will is designed to give mankind opportunities for or against the plan of GOD. Free will is now a trigger mechanism to open up an intimate relationship with Christ or walk in the darkness of sin and evil. Free will dictates personal responsibility in this temporal life.</a:t>
            </a:r>
            <a:endParaRPr lang="en-US" sz="4000" dirty="0"/>
          </a:p>
        </p:txBody>
      </p:sp>
    </p:spTree>
    <p:extLst>
      <p:ext uri="{BB962C8B-B14F-4D97-AF65-F5344CB8AC3E}">
        <p14:creationId xmlns:p14="http://schemas.microsoft.com/office/powerpoint/2010/main" val="19999657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7EBF9-899F-E018-8565-3BF972A19B6A}"/>
              </a:ext>
            </a:extLst>
          </p:cNvPr>
          <p:cNvSpPr txBox="1"/>
          <p:nvPr/>
        </p:nvSpPr>
        <p:spPr>
          <a:xfrm>
            <a:off x="220652" y="249321"/>
            <a:ext cx="11750695" cy="5856155"/>
          </a:xfrm>
          <a:prstGeom prst="rect">
            <a:avLst/>
          </a:prstGeom>
          <a:noFill/>
        </p:spPr>
        <p:txBody>
          <a:bodyPr wrap="square">
            <a:spAutoFit/>
          </a:bodyPr>
          <a:lstStyle/>
          <a:p>
            <a:pPr marL="0" marR="0">
              <a:lnSpc>
                <a:spcPct val="107000"/>
              </a:lnSpc>
              <a:spcBef>
                <a:spcPts val="0"/>
              </a:spcBef>
              <a:spcAft>
                <a:spcPts val="800"/>
              </a:spcAft>
            </a:pPr>
            <a:r>
              <a:rPr lang="en-US" sz="4400">
                <a:effectLst/>
                <a:latin typeface="Calibri" panose="020F0502020204030204" pitchFamily="34" charset="0"/>
                <a:ea typeface="Calibri" panose="020F0502020204030204" pitchFamily="34" charset="0"/>
                <a:cs typeface="Times New Roman" panose="02020603050405020304" pitchFamily="18" charset="0"/>
              </a:rPr>
              <a:t>Marriage (one man &amp; one woman) is a divine institution that can bring forth incredible blessings and is a building block in a successful society. Marriage is designed under a chain of command pointing us to a doctrine of authority. When marriage is under the authority of Christ (BD) it is not only a witness in heaven it becomes a pillar for a strong nation.</a:t>
            </a:r>
            <a:endParaRPr kumimoji="0" lang="en-US" sz="4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508446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BD175D-6C62-3688-5904-4413742D331C}"/>
              </a:ext>
            </a:extLst>
          </p:cNvPr>
          <p:cNvSpPr txBox="1"/>
          <p:nvPr/>
        </p:nvSpPr>
        <p:spPr>
          <a:xfrm>
            <a:off x="217054" y="225011"/>
            <a:ext cx="11757891" cy="5990871"/>
          </a:xfrm>
          <a:prstGeom prst="rect">
            <a:avLst/>
          </a:prstGeom>
          <a:noFill/>
        </p:spPr>
        <p:txBody>
          <a:bodyPr wrap="square">
            <a:sp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Christian family is formed at the point of marriage and is multiplied with procreation (Gen 3:16 - children). NO ONE (father, mother or sibling, cousin, friends…etc.) is to ever interfere in a marriage. It is a sacred union and should not be defiled by outside influence of any kind; perversion, relatives or friends, addictions or legalism. It is the responsibility of husband and wife to keep that union a priority over everything, even their children causing division.</a:t>
            </a:r>
            <a:endParaRPr lang="en-US" sz="4000" dirty="0"/>
          </a:p>
        </p:txBody>
      </p:sp>
    </p:spTree>
    <p:extLst>
      <p:ext uri="{BB962C8B-B14F-4D97-AF65-F5344CB8AC3E}">
        <p14:creationId xmlns:p14="http://schemas.microsoft.com/office/powerpoint/2010/main" val="33416138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02F775-B577-00B9-AFD8-3D67801F4E80}"/>
              </a:ext>
            </a:extLst>
          </p:cNvPr>
          <p:cNvSpPr txBox="1"/>
          <p:nvPr/>
        </p:nvSpPr>
        <p:spPr>
          <a:xfrm>
            <a:off x="207818" y="237581"/>
            <a:ext cx="11776363" cy="5443541"/>
          </a:xfrm>
          <a:prstGeom prst="rect">
            <a:avLst/>
          </a:prstGeom>
          <a:noFill/>
        </p:spPr>
        <p:txBody>
          <a:bodyPr wrap="square">
            <a:spAutoFit/>
          </a:bodyPr>
          <a:lstStyle/>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Eph 4;15 but speaking the truth in love, we are to grow up in all </a:t>
            </a:r>
            <a:r>
              <a:rPr lang="en-US" sz="4400" i="1" kern="100" dirty="0">
                <a:effectLst/>
                <a:latin typeface="Calibri" panose="020F0502020204030204" pitchFamily="34" charset="0"/>
                <a:ea typeface="Calibri" panose="020F0502020204030204" pitchFamily="34" charset="0"/>
                <a:cs typeface="Times New Roman" panose="02020603050405020304" pitchFamily="18" charset="0"/>
              </a:rPr>
              <a:t>aspects</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into Him </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who is the head, </a:t>
            </a:r>
            <a:r>
              <a:rPr lang="en-US" sz="4400" b="1" i="1" u="sng" kern="100" dirty="0">
                <a:effectLst/>
                <a:latin typeface="Calibri" panose="020F0502020204030204" pitchFamily="34" charset="0"/>
                <a:ea typeface="Calibri" panose="020F0502020204030204" pitchFamily="34" charset="0"/>
                <a:cs typeface="Times New Roman" panose="02020603050405020304" pitchFamily="18" charset="0"/>
              </a:rPr>
              <a:t>that is,</a:t>
            </a:r>
            <a: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t> Christ</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Eph 5:23 For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the husband is the head of the wife, as Christ also is the head of the church</a:t>
            </a:r>
            <a:r>
              <a:rPr lang="en-US" sz="4400" dirty="0">
                <a:effectLst/>
                <a:latin typeface="Calibri" panose="020F0502020204030204" pitchFamily="34" charset="0"/>
                <a:ea typeface="Calibri" panose="020F0502020204030204" pitchFamily="34" charset="0"/>
                <a:cs typeface="Times New Roman" panose="02020603050405020304" pitchFamily="18" charset="0"/>
              </a:rPr>
              <a:t>, He Himself </a:t>
            </a:r>
            <a:r>
              <a:rPr lang="en-US" sz="4400" i="1" dirty="0">
                <a:effectLst/>
                <a:latin typeface="Calibri" panose="020F0502020204030204" pitchFamily="34" charset="0"/>
                <a:ea typeface="Calibri" panose="020F0502020204030204" pitchFamily="34" charset="0"/>
                <a:cs typeface="Times New Roman" panose="02020603050405020304" pitchFamily="18" charset="0"/>
              </a:rPr>
              <a:t>being</a:t>
            </a:r>
            <a:r>
              <a:rPr lang="en-US" sz="4400" dirty="0">
                <a:effectLst/>
                <a:latin typeface="Calibri" panose="020F0502020204030204" pitchFamily="34" charset="0"/>
                <a:ea typeface="Calibri" panose="020F0502020204030204" pitchFamily="34" charset="0"/>
                <a:cs typeface="Times New Roman" panose="02020603050405020304" pitchFamily="18" charset="0"/>
              </a:rPr>
              <a:t> the Savior of the body. </a:t>
            </a:r>
            <a:endParaRPr lang="en-US" sz="4400" dirty="0"/>
          </a:p>
        </p:txBody>
      </p:sp>
    </p:spTree>
    <p:extLst>
      <p:ext uri="{BB962C8B-B14F-4D97-AF65-F5344CB8AC3E}">
        <p14:creationId xmlns:p14="http://schemas.microsoft.com/office/powerpoint/2010/main" val="18915248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6F82D0-90A2-B1FE-C76D-641C206C0AEB}"/>
              </a:ext>
            </a:extLst>
          </p:cNvPr>
          <p:cNvSpPr txBox="1"/>
          <p:nvPr/>
        </p:nvSpPr>
        <p:spPr>
          <a:xfrm>
            <a:off x="134679" y="138676"/>
            <a:ext cx="11922641" cy="6580648"/>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Satan and his army are experts at the manipulation of scripture and many of his leaders are highly clever in the art of false theology and lying. Satan can appear as a soothing presence or a knowledgeable presence, because he is the master counterfeiter. He will often attack authority by seeking the avenue of least resistance and he will consistently undermine God’s divine institutions to establish his own agenda.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31597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EF15FB-A684-3D2A-9576-B1F68AA35C97}"/>
              </a:ext>
            </a:extLst>
          </p:cNvPr>
          <p:cNvSpPr txBox="1"/>
          <p:nvPr/>
        </p:nvSpPr>
        <p:spPr>
          <a:xfrm>
            <a:off x="214208" y="48587"/>
            <a:ext cx="11578856" cy="6760825"/>
          </a:xfrm>
          <a:prstGeom prst="rect">
            <a:avLst/>
          </a:prstGeom>
          <a:noFill/>
        </p:spPr>
        <p:txBody>
          <a:bodyPr wrap="square">
            <a:spAutoFit/>
          </a:bodyPr>
          <a:lstStyle/>
          <a:p>
            <a:pPr marL="0" marR="0">
              <a:lnSpc>
                <a:spcPct val="115000"/>
              </a:lnSpc>
              <a:spcAft>
                <a:spcPts val="800"/>
              </a:spcAft>
              <a:buNone/>
            </a:pPr>
            <a:r>
              <a:rPr lang="en-US" sz="4800" kern="100">
                <a:effectLst/>
                <a:latin typeface="Calibri" panose="020F0502020204030204" pitchFamily="34" charset="0"/>
                <a:ea typeface="Calibri" panose="020F0502020204030204" pitchFamily="34" charset="0"/>
                <a:cs typeface="Times New Roman" panose="02020603050405020304" pitchFamily="18" charset="0"/>
              </a:rPr>
              <a:t>Gen 4:1 Now </a:t>
            </a:r>
            <a:r>
              <a:rPr lang="en-US" sz="4800" b="1" u="sng" kern="100">
                <a:effectLst/>
                <a:latin typeface="Calibri" panose="020F0502020204030204" pitchFamily="34" charset="0"/>
                <a:ea typeface="Calibri" panose="020F0502020204030204" pitchFamily="34" charset="0"/>
                <a:cs typeface="Times New Roman" panose="02020603050405020304" pitchFamily="18" charset="0"/>
              </a:rPr>
              <a:t>the man had relations with his wife Eve, and she conceived</a:t>
            </a:r>
            <a:r>
              <a:rPr lang="en-US" sz="4800" kern="100">
                <a:effectLst/>
                <a:latin typeface="Calibri" panose="020F0502020204030204" pitchFamily="34" charset="0"/>
                <a:ea typeface="Calibri" panose="020F0502020204030204" pitchFamily="34" charset="0"/>
                <a:cs typeface="Times New Roman" panose="02020603050405020304" pitchFamily="18" charset="0"/>
              </a:rPr>
              <a:t> and gave birth to Cain, and she said, “I have obtained a male </a:t>
            </a:r>
            <a:r>
              <a:rPr lang="en-US" sz="4800" i="1" kern="100">
                <a:effectLst/>
                <a:latin typeface="Calibri" panose="020F0502020204030204" pitchFamily="34" charset="0"/>
                <a:ea typeface="Calibri" panose="020F0502020204030204" pitchFamily="34" charset="0"/>
                <a:cs typeface="Times New Roman" panose="02020603050405020304" pitchFamily="18" charset="0"/>
              </a:rPr>
              <a:t>child</a:t>
            </a:r>
            <a:r>
              <a:rPr lang="en-US" sz="4800" kern="100">
                <a:effectLst/>
                <a:latin typeface="Calibri" panose="020F0502020204030204" pitchFamily="34" charset="0"/>
                <a:ea typeface="Calibri" panose="020F0502020204030204" pitchFamily="34" charset="0"/>
                <a:cs typeface="Times New Roman" panose="02020603050405020304" pitchFamily="18" charset="0"/>
              </a:rPr>
              <a:t> with </a:t>
            </a:r>
            <a:r>
              <a:rPr lang="en-US" sz="4800" i="1" kern="100">
                <a:effectLst/>
                <a:latin typeface="Calibri" panose="020F0502020204030204" pitchFamily="34" charset="0"/>
                <a:ea typeface="Calibri" panose="020F0502020204030204" pitchFamily="34" charset="0"/>
                <a:cs typeface="Times New Roman" panose="02020603050405020304" pitchFamily="18" charset="0"/>
              </a:rPr>
              <a:t>the help of</a:t>
            </a:r>
            <a:r>
              <a:rPr lang="en-US" sz="4800" kern="100">
                <a:effectLst/>
                <a:latin typeface="Calibri" panose="020F0502020204030204" pitchFamily="34" charset="0"/>
                <a:ea typeface="Calibri" panose="020F0502020204030204" pitchFamily="34" charset="0"/>
                <a:cs typeface="Times New Roman" panose="02020603050405020304" pitchFamily="18" charset="0"/>
              </a:rPr>
              <a:t> the LORD.”</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800" kern="100">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800">
                <a:effectLst/>
                <a:latin typeface="Calibri" panose="020F0502020204030204" pitchFamily="34" charset="0"/>
                <a:ea typeface="Calibri" panose="020F0502020204030204" pitchFamily="34" charset="0"/>
                <a:cs typeface="Times New Roman" panose="02020603050405020304" pitchFamily="18" charset="0"/>
              </a:rPr>
              <a:t>We see every chapter from Gen 3 into 9 builds into a family structure leading into nationalism.</a:t>
            </a:r>
            <a:endParaRPr lang="en-US" sz="4800" dirty="0"/>
          </a:p>
        </p:txBody>
      </p:sp>
    </p:spTree>
    <p:extLst>
      <p:ext uri="{BB962C8B-B14F-4D97-AF65-F5344CB8AC3E}">
        <p14:creationId xmlns:p14="http://schemas.microsoft.com/office/powerpoint/2010/main" val="3833744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7BDB40-FFD6-0EBB-EDD8-2E457836A749}"/>
              </a:ext>
            </a:extLst>
          </p:cNvPr>
          <p:cNvSpPr txBox="1"/>
          <p:nvPr/>
        </p:nvSpPr>
        <p:spPr>
          <a:xfrm>
            <a:off x="159327" y="238992"/>
            <a:ext cx="11746346" cy="5911362"/>
          </a:xfrm>
          <a:prstGeom prst="rect">
            <a:avLst/>
          </a:prstGeom>
          <a:noFill/>
        </p:spPr>
        <p:txBody>
          <a:bodyPr wrap="square">
            <a:spAutoFit/>
          </a:bodyPr>
          <a:lstStyle/>
          <a:p>
            <a:pPr marL="0" marR="0">
              <a:lnSpc>
                <a:spcPct val="115000"/>
              </a:lnSpc>
              <a:spcAft>
                <a:spcPts val="800"/>
              </a:spcAft>
              <a:buNone/>
            </a:pPr>
            <a:r>
              <a:rPr lang="en-US" sz="4800" kern="100">
                <a:effectLst/>
                <a:latin typeface="Calibri" panose="020F0502020204030204" pitchFamily="34" charset="0"/>
                <a:ea typeface="Calibri" panose="020F0502020204030204" pitchFamily="34" charset="0"/>
                <a:cs typeface="Times New Roman" panose="02020603050405020304" pitchFamily="18" charset="0"/>
              </a:rPr>
              <a:t>Gen 5:1 </a:t>
            </a:r>
            <a:r>
              <a:rPr lang="en-US" sz="4800" b="1" u="sng" kern="100">
                <a:effectLst/>
                <a:latin typeface="Calibri" panose="020F0502020204030204" pitchFamily="34" charset="0"/>
                <a:ea typeface="Calibri" panose="020F0502020204030204" pitchFamily="34" charset="0"/>
                <a:cs typeface="Times New Roman" panose="02020603050405020304" pitchFamily="18" charset="0"/>
              </a:rPr>
              <a:t>This is the book of the generations of Adam</a:t>
            </a:r>
            <a:r>
              <a:rPr lang="en-US" sz="4800" kern="100">
                <a:effectLst/>
                <a:latin typeface="Calibri" panose="020F0502020204030204" pitchFamily="34" charset="0"/>
                <a:ea typeface="Calibri" panose="020F0502020204030204" pitchFamily="34" charset="0"/>
                <a:cs typeface="Times New Roman" panose="02020603050405020304" pitchFamily="18" charset="0"/>
              </a:rPr>
              <a:t>. On the day when God created man, He made him in the likeness of God.</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4800" kern="100">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4800">
                <a:effectLst/>
                <a:latin typeface="Calibri" panose="020F0502020204030204" pitchFamily="34" charset="0"/>
                <a:ea typeface="Calibri" panose="020F0502020204030204" pitchFamily="34" charset="0"/>
                <a:cs typeface="Times New Roman" panose="02020603050405020304" pitchFamily="18" charset="0"/>
              </a:rPr>
              <a:t>Gen 6:1</a:t>
            </a:r>
            <a:r>
              <a:rPr lang="en-US" sz="2400">
                <a:solidFill>
                  <a:srgbClr val="01103A"/>
                </a:solidFill>
                <a:effectLst/>
                <a:latin typeface="Arial" panose="020B0604020202020204" pitchFamily="34" charset="0"/>
                <a:ea typeface="Calibri" panose="020F0502020204030204" pitchFamily="34" charset="0"/>
              </a:rPr>
              <a:t> </a:t>
            </a:r>
            <a:r>
              <a:rPr lang="en-US" sz="4800">
                <a:effectLst/>
                <a:latin typeface="Calibri" panose="020F0502020204030204" pitchFamily="34" charset="0"/>
                <a:ea typeface="Calibri" panose="020F0502020204030204" pitchFamily="34" charset="0"/>
                <a:cs typeface="Times New Roman" panose="02020603050405020304" pitchFamily="18" charset="0"/>
              </a:rPr>
              <a:t>Now it came about, when </a:t>
            </a:r>
            <a:r>
              <a:rPr lang="en-US" sz="4800" b="1" u="sng">
                <a:effectLst/>
                <a:latin typeface="Calibri" panose="020F0502020204030204" pitchFamily="34" charset="0"/>
                <a:ea typeface="Calibri" panose="020F0502020204030204" pitchFamily="34" charset="0"/>
                <a:cs typeface="Times New Roman" panose="02020603050405020304" pitchFamily="18" charset="0"/>
              </a:rPr>
              <a:t>mankind began to multiply </a:t>
            </a:r>
            <a:r>
              <a:rPr lang="en-US" sz="4800">
                <a:effectLst/>
                <a:latin typeface="Calibri" panose="020F0502020204030204" pitchFamily="34" charset="0"/>
                <a:ea typeface="Calibri" panose="020F0502020204030204" pitchFamily="34" charset="0"/>
                <a:cs typeface="Times New Roman" panose="02020603050405020304" pitchFamily="18" charset="0"/>
              </a:rPr>
              <a:t>on the face of the land, and daughters were born to them,</a:t>
            </a:r>
            <a:endParaRPr lang="en-US" sz="4800" dirty="0"/>
          </a:p>
        </p:txBody>
      </p:sp>
    </p:spTree>
    <p:extLst>
      <p:ext uri="{BB962C8B-B14F-4D97-AF65-F5344CB8AC3E}">
        <p14:creationId xmlns:p14="http://schemas.microsoft.com/office/powerpoint/2010/main" val="40768267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A5492-AB97-B062-D0D4-7EDAD2ECB3C4}"/>
              </a:ext>
            </a:extLst>
          </p:cNvPr>
          <p:cNvSpPr txBox="1"/>
          <p:nvPr/>
        </p:nvSpPr>
        <p:spPr>
          <a:xfrm>
            <a:off x="188754" y="357265"/>
            <a:ext cx="11685181" cy="5591274"/>
          </a:xfrm>
          <a:prstGeom prst="rect">
            <a:avLst/>
          </a:prstGeom>
          <a:noFill/>
        </p:spPr>
        <p:txBody>
          <a:bodyPr wrap="square">
            <a:spAutoFit/>
          </a:bodyPr>
          <a:lstStyle/>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Gen 7:1 Then the LORD said to Noah,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“Enter the ark, you and all your household,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for you </a:t>
            </a:r>
            <a:r>
              <a:rPr lang="en-US" sz="4000" i="1" kern="100" dirty="0">
                <a:effectLst/>
                <a:latin typeface="Calibri" panose="020F0502020204030204" pitchFamily="34" charset="0"/>
                <a:ea typeface="Calibri" panose="020F0502020204030204" pitchFamily="34" charset="0"/>
                <a:cs typeface="Times New Roman" panose="02020603050405020304" pitchFamily="18" charset="0"/>
              </a:rPr>
              <a:t>alone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I have seen </a:t>
            </a:r>
            <a:r>
              <a:rPr lang="en-US" sz="4000" i="1" kern="100" dirty="0">
                <a:effectLst/>
                <a:latin typeface="Calibri" panose="020F0502020204030204" pitchFamily="34" charset="0"/>
                <a:ea typeface="Calibri" panose="020F0502020204030204" pitchFamily="34" charset="0"/>
                <a:cs typeface="Times New Roman" panose="02020603050405020304" pitchFamily="18" charset="0"/>
              </a:rPr>
              <a:t>to be</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righteous before Me in this generation.</a:t>
            </a:r>
          </a:p>
          <a:p>
            <a:pPr marL="0" marR="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Gen 8:1 But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God remembered Noah and all the animals and all the livestock</a:t>
            </a:r>
            <a:r>
              <a:rPr lang="en-US" sz="4000" dirty="0">
                <a:effectLst/>
                <a:latin typeface="Calibri" panose="020F0502020204030204" pitchFamily="34" charset="0"/>
                <a:ea typeface="Calibri" panose="020F0502020204030204" pitchFamily="34" charset="0"/>
                <a:cs typeface="Times New Roman" panose="02020603050405020304" pitchFamily="18" charset="0"/>
              </a:rPr>
              <a:t> that were with him in the ark; and God caused a wind to pass over the earth, and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the water subsided</a:t>
            </a:r>
            <a:r>
              <a:rPr lang="en-US" sz="4000" dirty="0">
                <a:effectLst/>
                <a:latin typeface="Calibri" panose="020F050202020403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effectLst/>
              <a:uLnTx/>
              <a:uFillTx/>
              <a:latin typeface="Corbel" panose="020B0503020204020204"/>
              <a:ea typeface="+mn-ea"/>
              <a:cs typeface="+mn-cs"/>
            </a:endParaRPr>
          </a:p>
        </p:txBody>
      </p:sp>
    </p:spTree>
    <p:extLst>
      <p:ext uri="{BB962C8B-B14F-4D97-AF65-F5344CB8AC3E}">
        <p14:creationId xmlns:p14="http://schemas.microsoft.com/office/powerpoint/2010/main" val="93291146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33332</TotalTime>
  <Words>9825</Words>
  <Application>Microsoft Office PowerPoint</Application>
  <PresentationFormat>Widescreen</PresentationFormat>
  <Paragraphs>321</Paragraphs>
  <Slides>147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147</vt:i4>
      </vt:variant>
    </vt:vector>
  </HeadingPairs>
  <TitlesOfParts>
    <vt:vector size="151" baseType="lpstr">
      <vt:lpstr>Arial</vt:lpstr>
      <vt:lpstr>Calibri</vt:lpstr>
      <vt:lpstr>Corbel</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bettez</dc:creator>
  <cp:lastModifiedBy>richard bettez</cp:lastModifiedBy>
  <cp:revision>1531</cp:revision>
  <dcterms:created xsi:type="dcterms:W3CDTF">2019-07-16T16:57:18Z</dcterms:created>
  <dcterms:modified xsi:type="dcterms:W3CDTF">2025-11-04T21:55:38Z</dcterms:modified>
</cp:coreProperties>
</file>