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9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9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32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3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2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1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82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5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59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1F53-E082-4C35-857B-068C9BB0D717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4A86-7A99-4E8C-8241-CD8FB0C80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42" y="0"/>
            <a:ext cx="12214042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5898" y="2594887"/>
            <a:ext cx="106426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Blippo Light SF" pitchFamily="2" charset="0"/>
              </a:rPr>
              <a:t>Our mission: ‘Inspiring ambition and excellence, guided by Christ'</a:t>
            </a:r>
          </a:p>
        </p:txBody>
      </p:sp>
      <p:sp>
        <p:nvSpPr>
          <p:cNvPr id="9" name="Rectangle 8"/>
          <p:cNvSpPr/>
          <p:nvPr/>
        </p:nvSpPr>
        <p:spPr>
          <a:xfrm>
            <a:off x="695898" y="1678348"/>
            <a:ext cx="60746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Blippo Light SF" pitchFamily="2" charset="0"/>
              </a:rPr>
              <a:t>Our vision: ‘Learning without limits’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47855" y="3519702"/>
            <a:ext cx="3380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Blippo Light SF" pitchFamily="2" charset="0"/>
              </a:rPr>
              <a:t>ASPIRATION</a:t>
            </a:r>
            <a:endParaRPr lang="en-GB" sz="3200" dirty="0">
              <a:latin typeface="Blippo Light SF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5583" y="4007816"/>
            <a:ext cx="30899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Blippo Light SF" pitchFamily="2" charset="0"/>
              </a:rPr>
              <a:t>RESPECT</a:t>
            </a:r>
            <a:endParaRPr lang="en-GB" sz="3200" dirty="0">
              <a:latin typeface="Blippo Light SF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38228" y="4484329"/>
            <a:ext cx="35961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Blippo Light SF" pitchFamily="2" charset="0"/>
              </a:rPr>
              <a:t>DETERMINATION</a:t>
            </a:r>
            <a:endParaRPr lang="en-GB" sz="3200" dirty="0">
              <a:latin typeface="Blippo Light SF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4852" y="4024024"/>
            <a:ext cx="2851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Blippo Light SF" pitchFamily="2" charset="0"/>
              </a:rPr>
              <a:t>Our </a:t>
            </a:r>
            <a:r>
              <a:rPr lang="en-GB" sz="3200" b="1" dirty="0">
                <a:solidFill>
                  <a:srgbClr val="000000"/>
                </a:solidFill>
                <a:latin typeface="Blippo Light SF" pitchFamily="2" charset="0"/>
              </a:rPr>
              <a:t>VALUES</a:t>
            </a:r>
            <a:r>
              <a:rPr lang="en-GB" sz="3200" dirty="0">
                <a:solidFill>
                  <a:srgbClr val="000000"/>
                </a:solidFill>
                <a:latin typeface="Blippo Light SF" pitchFamily="2" charset="0"/>
              </a:rPr>
              <a:t>:</a:t>
            </a:r>
            <a:endParaRPr lang="en-GB" sz="3200" dirty="0">
              <a:latin typeface="Blippo Ligh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4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Blippo Light SF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Boddice</dc:creator>
  <cp:lastModifiedBy>Mrs Boddice</cp:lastModifiedBy>
  <cp:revision>1</cp:revision>
  <dcterms:created xsi:type="dcterms:W3CDTF">2018-11-05T22:09:55Z</dcterms:created>
  <dcterms:modified xsi:type="dcterms:W3CDTF">2018-11-05T22:10:09Z</dcterms:modified>
</cp:coreProperties>
</file>