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9" r:id="rId3"/>
    <p:sldId id="273" r:id="rId4"/>
    <p:sldId id="274" r:id="rId5"/>
    <p:sldId id="270" r:id="rId6"/>
    <p:sldId id="263" r:id="rId7"/>
    <p:sldId id="257" r:id="rId8"/>
    <p:sldId id="258" r:id="rId9"/>
    <p:sldId id="272" r:id="rId10"/>
    <p:sldId id="264" r:id="rId11"/>
    <p:sldId id="268" r:id="rId12"/>
    <p:sldId id="259" r:id="rId13"/>
    <p:sldId id="265" r:id="rId14"/>
    <p:sldId id="260" r:id="rId15"/>
    <p:sldId id="261" r:id="rId16"/>
    <p:sldId id="271" r:id="rId17"/>
    <p:sldId id="262" r:id="rId18"/>
    <p:sldId id="266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36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3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7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1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58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4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1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8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3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0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63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EF683-321C-46CA-B3D8-ED02623D82C3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323F-EC51-48F4-963C-1F1F13F4D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6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9EE1933C-E8E7-48AF-AB03-724FBE4F02E7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cid:68A39CD8-5887-4205-A463-D905543B161E" TargetMode="Externa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100B9AFC-4B4A-4ADF-B59B-DB2BF8DF7612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BD7331-96F9-4AC4-8385-CEE1287634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1350" y="1346200"/>
            <a:ext cx="3757613" cy="4327525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3E6A831-35E1-46BF-B31A-23931C7071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51350" y="1346200"/>
            <a:ext cx="3446463" cy="43275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40237F-E63E-4BBA-A853-DD273777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496" y="1282700"/>
            <a:ext cx="2799907" cy="44554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>
              <a:spcAft>
                <a:spcPts val="8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Pylon Upgrade</a:t>
            </a:r>
            <a:endParaRPr lang="en-US" sz="40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558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183CD-50A1-420B-9B27-77B8F791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Façade Painting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722A434F-C589-44E3-9E41-07706C910B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3359" y="2427541"/>
            <a:ext cx="5330182" cy="3997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160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902D3B-7519-4E7E-895C-DB3060305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5" b="-4"/>
          <a:stretch/>
        </p:blipFill>
        <p:spPr>
          <a:xfrm>
            <a:off x="556532" y="634041"/>
            <a:ext cx="3298190" cy="438235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9C926E-22DC-4814-BE17-DB4FF83048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059" r="1793" b="-4"/>
          <a:stretch/>
        </p:blipFill>
        <p:spPr>
          <a:xfrm>
            <a:off x="3967207" y="634040"/>
            <a:ext cx="3298190" cy="4382352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EC0EF0B-2FFB-4187-A5B3-4D9628EA07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1731" t="937" r="7517"/>
          <a:stretch/>
        </p:blipFill>
        <p:spPr bwMode="auto">
          <a:xfrm rot="5400000">
            <a:off x="7328271" y="728606"/>
            <a:ext cx="4382348" cy="419322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EA076-10C7-4329-BA86-23322561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Landscaping Enhancements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669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EF9D2-A351-44C4-91C1-96EB0B44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Solar Projects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713B6BB-3B6C-4FB0-B349-5536B16A99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0412" y="2426818"/>
            <a:ext cx="2998227" cy="3997637"/>
          </a:xfrm>
          <a:prstGeom prst="rect">
            <a:avLst/>
          </a:prstGeom>
          <a:noFill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15" descr="A picture containing sky, outdoor, scene, road&#10;&#10;Description automatically generated">
            <a:extLst>
              <a:ext uri="{FF2B5EF4-FFF2-40B4-BE49-F238E27FC236}">
                <a16:creationId xmlns:a16="http://schemas.microsoft.com/office/drawing/2014/main" id="{C16A0D89-2034-45E2-911A-5935F94712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82" y="2426818"/>
            <a:ext cx="4181789" cy="4181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388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D8653-EABE-4317-A26B-6D8A1978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effectLst/>
              </a:rPr>
              <a:t>Digital Media Signs</a:t>
            </a:r>
            <a:br>
              <a:rPr lang="en-US" sz="2800" dirty="0">
                <a:solidFill>
                  <a:srgbClr val="FFFFFF"/>
                </a:solidFill>
                <a:effectLst/>
              </a:rPr>
            </a:br>
            <a:r>
              <a:rPr lang="en-US" sz="2800" dirty="0">
                <a:solidFill>
                  <a:srgbClr val="FFFFFF"/>
                </a:solidFill>
                <a:effectLst/>
              </a:rPr>
              <a:t>Free Marketing for Tenants of the Shopping Center 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B96EE2-3F03-4DC9-B5FE-6F41BCA4F3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0412" y="2426818"/>
            <a:ext cx="2998227" cy="3997637"/>
          </a:xfrm>
          <a:prstGeom prst="rect">
            <a:avLst/>
          </a:prstGeom>
          <a:noFill/>
        </p:spPr>
      </p:pic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943550C7-6A05-417C-9190-C9CF67F39F58">
            <a:extLst>
              <a:ext uri="{FF2B5EF4-FFF2-40B4-BE49-F238E27FC236}">
                <a16:creationId xmlns:a16="http://schemas.microsoft.com/office/drawing/2014/main" id="{7DC71611-E3E7-4555-B4DB-71537FCE6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3918" y="2426818"/>
            <a:ext cx="299822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014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7D7D2-E671-4011-9388-422F8E3A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Charging Stations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Amenities for Shopping Center Customers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picture containing text, sky, outdoor, tree&#10;&#10;Description automatically generated">
            <a:extLst>
              <a:ext uri="{FF2B5EF4-FFF2-40B4-BE49-F238E27FC236}">
                <a16:creationId xmlns:a16="http://schemas.microsoft.com/office/drawing/2014/main" id="{359A74FA-5385-4241-B149-A0367C7392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434" y="2426818"/>
            <a:ext cx="5330182" cy="3997637"/>
          </a:xfrm>
          <a:prstGeom prst="rect">
            <a:avLst/>
          </a:prstGeom>
          <a:noFill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text, tree, sky, outdoor&#10;&#10;Description automatically generated">
            <a:extLst>
              <a:ext uri="{FF2B5EF4-FFF2-40B4-BE49-F238E27FC236}">
                <a16:creationId xmlns:a16="http://schemas.microsoft.com/office/drawing/2014/main" id="{15606BB0-974C-42EB-AE27-468E654EE8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7940" y="2426818"/>
            <a:ext cx="5330182" cy="3997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8265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BACC6B-F6B4-49D7-AE3D-E503E327F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6200" y="363538"/>
            <a:ext cx="3440113" cy="439261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0D4D50-0F3D-4573-ABEF-DB7A598F8B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51400" y="363538"/>
            <a:ext cx="5992813" cy="4392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56038-2E9F-4EF1-9107-2115A768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Parking Lot Improvements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1166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54FE64-9FF3-410E-B6A2-D0DEA30C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effectLst/>
              </a:rPr>
              <a:t>Parking Lot Improvements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951497-5659-48EA-9FFC-F28891FCBA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0547" y="2426818"/>
            <a:ext cx="3457956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F6BDD5-9DD5-4B82-96CF-1B7438DEEF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64392" y="2426818"/>
            <a:ext cx="441727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38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896C6-7B41-42FD-8918-DFF34184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Signage Projects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E94BC6-093D-4D1F-98BF-F5E34B8C46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9450" y="307731"/>
            <a:ext cx="4357097" cy="399763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49584A-0017-408A-83FA-A89E945278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16043" y="376519"/>
            <a:ext cx="5455917" cy="386006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610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BD942-7A02-4124-9ED1-F98AD1A81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Signage Projects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57BDAD-A80B-4681-9749-F05BC5C688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10323" y="2426818"/>
            <a:ext cx="2698404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DF71D9-BA62-473D-A5F7-1CC33E71BA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678915" y="2426818"/>
            <a:ext cx="2988233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96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AD777-E6D5-4982-BB88-2A9541ED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effectLst/>
              </a:rPr>
              <a:t>Roof Improvements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AC4FDF-44E5-4776-A08C-C525C2B28D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393" r="-1" b="25942"/>
          <a:stretch/>
        </p:blipFill>
        <p:spPr>
          <a:xfrm>
            <a:off x="934565" y="2426818"/>
            <a:ext cx="4249921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AA212B-45A8-41EA-AC6B-0264A5595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2447"/>
          <a:stretch/>
        </p:blipFill>
        <p:spPr>
          <a:xfrm>
            <a:off x="6445073" y="2729169"/>
            <a:ext cx="5455917" cy="33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09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3466D-F4CC-44AC-825B-A6F0A903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Pylon Upgrade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Value add by offering placement at a monthly fee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outdoor, sky, sign&#10;&#10;Description automatically generated">
            <a:extLst>
              <a:ext uri="{FF2B5EF4-FFF2-40B4-BE49-F238E27FC236}">
                <a16:creationId xmlns:a16="http://schemas.microsoft.com/office/drawing/2014/main" id="{14C4CE3A-A5EC-4068-93E8-2390D0B2FB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5332" y="2426818"/>
            <a:ext cx="2728387" cy="3997637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7B27BD-0D25-4022-BF98-8CF9E7179C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2611544"/>
            <a:ext cx="5455917" cy="36281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B86EB-F467-40A1-906B-2A262E60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Pylon Upgrade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picture containing text, outdoor, sky, several&#10;&#10;Description automatically generated">
            <a:extLst>
              <a:ext uri="{FF2B5EF4-FFF2-40B4-BE49-F238E27FC236}">
                <a16:creationId xmlns:a16="http://schemas.microsoft.com/office/drawing/2014/main" id="{EEF142EC-8CAB-4C06-83A0-864FDD1094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3712" y="2497938"/>
            <a:ext cx="3477944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text, sky, tree, outdoor&#10;&#10;Description automatically generated">
            <a:extLst>
              <a:ext uri="{FF2B5EF4-FFF2-40B4-BE49-F238E27FC236}">
                <a16:creationId xmlns:a16="http://schemas.microsoft.com/office/drawing/2014/main" id="{D9A7B2DA-88B1-4D13-B1A4-E5C0F982CA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3753" y="2497937"/>
            <a:ext cx="382773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8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E7B84-0CBE-4CF7-9AF3-62D7807A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Pylon Upgrade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text, outdoor, sky, grass&#10;&#10;Description automatically generated">
            <a:extLst>
              <a:ext uri="{FF2B5EF4-FFF2-40B4-BE49-F238E27FC236}">
                <a16:creationId xmlns:a16="http://schemas.microsoft.com/office/drawing/2014/main" id="{9EEE4525-9D4B-4D73-B75B-0B96C63684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70359" y="2596836"/>
            <a:ext cx="2668422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79627D13-45B7-4434-94F5-97085126B1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54481" y="2596836"/>
            <a:ext cx="288829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4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31A81-BECC-43D2-A120-06C38683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Pylon Upgrade</a:t>
            </a: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4AE9DF-06E7-4086-8EAF-45C6C73DD8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1028" y="2426818"/>
            <a:ext cx="4196994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CA9DDD-EDBF-4C1A-BDBD-BE2ED924D8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4327" y="2426818"/>
            <a:ext cx="527740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0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6B0AF-22BC-4756-BB49-57A79668E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Pylon Project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35D4CA3D-8490-4C16-B421-764D66A289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296" y="492573"/>
            <a:ext cx="4410597" cy="5880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1335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E3A9DF-5F1E-41BA-B7AB-55E4CCC432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41550"/>
            <a:ext cx="5387975" cy="330676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DA3C46-3925-4F19-904F-C788E8FF6E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7613" y="2241550"/>
            <a:ext cx="5054600" cy="3306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AFBD3B-9F05-4D2A-8489-6AE5051F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Façade Upgrade</a:t>
            </a:r>
          </a:p>
        </p:txBody>
      </p:sp>
    </p:spTree>
    <p:extLst>
      <p:ext uri="{BB962C8B-B14F-4D97-AF65-F5344CB8AC3E}">
        <p14:creationId xmlns:p14="http://schemas.microsoft.com/office/powerpoint/2010/main" val="318776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965F6-2504-4B2E-8A4F-C92E2B15A4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9650" y="2166938"/>
            <a:ext cx="4673600" cy="345757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AABDAC-60F1-4903-A7EC-0B631F310E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53100" y="2166938"/>
            <a:ext cx="5427663" cy="3457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F0A4F-FE93-4389-BDA8-D1401360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Façade Upgrade</a:t>
            </a:r>
          </a:p>
        </p:txBody>
      </p:sp>
    </p:spTree>
    <p:extLst>
      <p:ext uri="{BB962C8B-B14F-4D97-AF65-F5344CB8AC3E}">
        <p14:creationId xmlns:p14="http://schemas.microsoft.com/office/powerpoint/2010/main" val="2237357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E32BFD5B-1D45-4ACC-BE50-459A0976BF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463" y="2166938"/>
            <a:ext cx="4635500" cy="3457575"/>
          </a:xfrm>
          <a:prstGeom prst="rect">
            <a:avLst/>
          </a:prstGeom>
        </p:spPr>
      </p:pic>
      <p:pic>
        <p:nvPicPr>
          <p:cNvPr id="6" name="Content Placeholder 5" descr="A parking lot with cars&#10;&#10;Description automatically generated with low confidence">
            <a:extLst>
              <a:ext uri="{FF2B5EF4-FFF2-40B4-BE49-F238E27FC236}">
                <a16:creationId xmlns:a16="http://schemas.microsoft.com/office/drawing/2014/main" id="{02F0B3FF-2BCD-4A6E-8670-8DD2894B5B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2166938"/>
            <a:ext cx="5421313" cy="3457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58E68E-506F-4C5A-AC64-AF5AB2BE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Façade Painting</a:t>
            </a:r>
          </a:p>
        </p:txBody>
      </p:sp>
    </p:spTree>
    <p:extLst>
      <p:ext uri="{BB962C8B-B14F-4D97-AF65-F5344CB8AC3E}">
        <p14:creationId xmlns:p14="http://schemas.microsoft.com/office/powerpoint/2010/main" val="3506030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66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Pylon Upgrade</vt:lpstr>
      <vt:lpstr>Pylon Upgrade Value add by offering placement at a monthly fee</vt:lpstr>
      <vt:lpstr>Pylon Upgrade</vt:lpstr>
      <vt:lpstr>Pylon Upgrade</vt:lpstr>
      <vt:lpstr>Pylon Upgrade</vt:lpstr>
      <vt:lpstr>Pylon Project</vt:lpstr>
      <vt:lpstr>Façade Upgrade</vt:lpstr>
      <vt:lpstr>Façade Upgrade</vt:lpstr>
      <vt:lpstr>Façade Painting</vt:lpstr>
      <vt:lpstr>Façade Painting</vt:lpstr>
      <vt:lpstr>Landscaping Enhancements</vt:lpstr>
      <vt:lpstr>Solar Projects</vt:lpstr>
      <vt:lpstr>Digital Media Signs Free Marketing for Tenants of the Shopping Center </vt:lpstr>
      <vt:lpstr>Charging Stations Amenities for Shopping Center Customers</vt:lpstr>
      <vt:lpstr>Parking Lot Improvements</vt:lpstr>
      <vt:lpstr>Parking Lot Improvements</vt:lpstr>
      <vt:lpstr>Signage Projects</vt:lpstr>
      <vt:lpstr>Signage Projects</vt:lpstr>
      <vt:lpstr>Roof Improvements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Carman’s Plaza – Pylon Updage</dc:title>
  <dc:creator>Monica Lopez</dc:creator>
  <cp:lastModifiedBy>Monica Lopez</cp:lastModifiedBy>
  <cp:revision>5</cp:revision>
  <dcterms:created xsi:type="dcterms:W3CDTF">2022-04-07T13:18:57Z</dcterms:created>
  <dcterms:modified xsi:type="dcterms:W3CDTF">2022-04-07T21:39:46Z</dcterms:modified>
</cp:coreProperties>
</file>