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216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DBDA7-3DAD-4612-B863-BC86614199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A238F-AFEA-49E2-A3DF-FB68759BC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96FD9F-C38B-484D-A9EF-75AB3E041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CC1F-5E2D-438A-8399-B8C524A49A1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0E57D-60FE-4DC2-A2A3-89D4B1D83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E1A31-A6CD-4A87-88B6-6A97E693A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919A-CD4C-4B4D-8A31-9194E571A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872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1B709-78FB-42AD-BF8C-B640DE871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1BB915-AEC1-48B3-A945-9BB28F420E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75C14-5F3A-4062-95B1-9C4355CAD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CC1F-5E2D-438A-8399-B8C524A49A1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A41BA-77D7-42BC-B226-FBEF435AA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43599-9EA0-4C19-A65C-CA6813F09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919A-CD4C-4B4D-8A31-9194E571A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649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D30030-68D7-482D-8175-348C0AF960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1BC34E-E7AE-4B0B-8FD8-AE825042F5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0B95C-2650-4635-B0A5-CA32B9FD4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CC1F-5E2D-438A-8399-B8C524A49A1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15F51-DC4C-439F-9B53-E2095F814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187BB-27AD-417D-99C6-C341987BA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919A-CD4C-4B4D-8A31-9194E571A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07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5CEA2-B410-4B77-9363-77BCDD50D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645E0-1638-4DC1-ABCB-FC9E0F3E2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F64EB-561D-4392-8AA1-B22177EC9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CC1F-5E2D-438A-8399-B8C524A49A1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76DB7-297F-427D-9152-D780B18F2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17262-96D6-4DCC-8136-833ABCA5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919A-CD4C-4B4D-8A31-9194E571A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32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1AA6C-0EE3-4804-A68B-13A33DF78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BD32A-7BB3-43E6-99BB-A344BF204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2DD58-2C87-4C72-BC33-4CF61ED8F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CC1F-5E2D-438A-8399-B8C524A49A1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4F3B5-8B32-4A82-BB7C-E4180924A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243F6-0648-46CA-A653-7DE92144F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919A-CD4C-4B4D-8A31-9194E571A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5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F58A-1041-4976-A75C-C0772946E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E1F25-F866-4118-8C45-E2AB69C94D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83FDEE-039F-4ADC-B2F5-2FC0B6FCF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55F7-23CA-4A78-A3B0-F75BB90F8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CC1F-5E2D-438A-8399-B8C524A49A1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3AD41F-E368-4B35-B404-F462B49BC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CD0898-4C70-45EA-9D99-A254DCA2F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919A-CD4C-4B4D-8A31-9194E571A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1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54B8C-7389-4527-963B-716853065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308E2-780A-46D6-8DD9-38C2673E5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1F90EA-E89A-4FC0-BB8E-806DB82FD8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F98572-06F6-4714-8696-324FF4D9F0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8F8DFA-9834-4926-A42A-BD66EBDC5F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B44B40-4AFD-4B68-9011-DF973D1D8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CC1F-5E2D-438A-8399-B8C524A49A1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58D903-AA22-4884-9D81-D580A76E1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E37B49-4878-4D84-9C5A-0974980B6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919A-CD4C-4B4D-8A31-9194E571A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26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73392-7630-4CAC-8B3F-7B2DFE21F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330C20-6240-42C1-A93F-449411BE5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CC1F-5E2D-438A-8399-B8C524A49A1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FA023F-FED2-4DB5-BD4D-DBDC3DED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66ECAE-7B59-4E37-886F-424AD8A59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919A-CD4C-4B4D-8A31-9194E571A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631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3E0639-12CB-4841-8FCB-A5C026449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CC1F-5E2D-438A-8399-B8C524A49A1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5DE3E7-3EE1-45A2-B6F1-1F9AAC6C6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42DE22-A5CC-4583-925A-45F0ED6BC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919A-CD4C-4B4D-8A31-9194E571A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994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42D07-804E-4A2D-8B6C-A31090471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5C63A-93E4-49B4-A389-34D243D72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CD8CB2-0688-4307-97A0-B4CE91EFB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B7D76E-F350-42CD-96DD-DB33B072C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CC1F-5E2D-438A-8399-B8C524A49A1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66538-FAF4-40D8-9384-BE8396C0F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7FCEE-9D9C-4B32-B729-1A442505A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919A-CD4C-4B4D-8A31-9194E571A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59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769CD-D128-4A53-9D8C-F8CFCFD87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784845-6DFC-44CC-B2AF-704B4D9988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FC3C70-4187-4364-8909-A894DFDFB7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368975-4489-467D-A403-FB8A377CE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CC1F-5E2D-438A-8399-B8C524A49A1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45E4A-ADE3-4460-AF79-41E563F15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E78EC5-2163-4436-ACC5-479B22993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919A-CD4C-4B4D-8A31-9194E571A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07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5830E6-BBFB-47B8-BAA5-1D2686AF9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8B016D-2529-42F0-B788-1BDDB7778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2A7FF-B303-4868-B49C-1248841F1E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5CC1F-5E2D-438A-8399-B8C524A49A1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9F6859-5ABE-4CD2-8A0F-281E572206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3AD58-397C-416D-8B76-937D2E9605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8919A-CD4C-4B4D-8A31-9194E571A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3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51650C6-CB5B-4FB5-9CD8-AADB59ADEC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134" y="237506"/>
            <a:ext cx="11456187" cy="6382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224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Neidhardt</dc:creator>
  <cp:lastModifiedBy>Hans Neidhardt</cp:lastModifiedBy>
  <cp:revision>2</cp:revision>
  <cp:lastPrinted>2021-05-24T21:58:00Z</cp:lastPrinted>
  <dcterms:created xsi:type="dcterms:W3CDTF">2021-05-24T21:57:55Z</dcterms:created>
  <dcterms:modified xsi:type="dcterms:W3CDTF">2021-05-24T22:06:47Z</dcterms:modified>
</cp:coreProperties>
</file>